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11.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8.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aveSubsetFonts="1">
  <p:sldMasterIdLst>
    <p:sldMasterId id="2147483648" r:id="rId1"/>
    <p:sldMasterId id="2147483745" r:id="rId2"/>
    <p:sldMasterId id="2147483769" r:id="rId3"/>
    <p:sldMasterId id="2147483820" r:id="rId4"/>
    <p:sldMasterId id="2147483845" r:id="rId5"/>
    <p:sldMasterId id="2147483857" r:id="rId6"/>
    <p:sldMasterId id="2147483870" r:id="rId7"/>
    <p:sldMasterId id="2147483883" r:id="rId8"/>
    <p:sldMasterId id="2147483898" r:id="rId9"/>
    <p:sldMasterId id="2147483910" r:id="rId10"/>
    <p:sldMasterId id="2147483922" r:id="rId11"/>
    <p:sldMasterId id="2147483934" r:id="rId12"/>
  </p:sldMasterIdLst>
  <p:notesMasterIdLst>
    <p:notesMasterId r:id="rId53"/>
  </p:notesMasterIdLst>
  <p:sldIdLst>
    <p:sldId id="454" r:id="rId13"/>
    <p:sldId id="257" r:id="rId14"/>
    <p:sldId id="443" r:id="rId15"/>
    <p:sldId id="321" r:id="rId16"/>
    <p:sldId id="439" r:id="rId17"/>
    <p:sldId id="455" r:id="rId18"/>
    <p:sldId id="441" r:id="rId19"/>
    <p:sldId id="373" r:id="rId20"/>
    <p:sldId id="372" r:id="rId21"/>
    <p:sldId id="442" r:id="rId22"/>
    <p:sldId id="405" r:id="rId23"/>
    <p:sldId id="297" r:id="rId24"/>
    <p:sldId id="383" r:id="rId25"/>
    <p:sldId id="376" r:id="rId26"/>
    <p:sldId id="375" r:id="rId27"/>
    <p:sldId id="444" r:id="rId28"/>
    <p:sldId id="410" r:id="rId29"/>
    <p:sldId id="407" r:id="rId30"/>
    <p:sldId id="445" r:id="rId31"/>
    <p:sldId id="431" r:id="rId32"/>
    <p:sldId id="432" r:id="rId33"/>
    <p:sldId id="433" r:id="rId34"/>
    <p:sldId id="434" r:id="rId35"/>
    <p:sldId id="435" r:id="rId36"/>
    <p:sldId id="436" r:id="rId37"/>
    <p:sldId id="437" r:id="rId38"/>
    <p:sldId id="438" r:id="rId39"/>
    <p:sldId id="411" r:id="rId40"/>
    <p:sldId id="451" r:id="rId41"/>
    <p:sldId id="452" r:id="rId42"/>
    <p:sldId id="453" r:id="rId43"/>
    <p:sldId id="446" r:id="rId44"/>
    <p:sldId id="447" r:id="rId45"/>
    <p:sldId id="448" r:id="rId46"/>
    <p:sldId id="450" r:id="rId47"/>
    <p:sldId id="425" r:id="rId48"/>
    <p:sldId id="426" r:id="rId49"/>
    <p:sldId id="429" r:id="rId50"/>
    <p:sldId id="457" r:id="rId51"/>
    <p:sldId id="320" r:id="rId52"/>
  </p:sldIdLst>
  <p:sldSz cx="9906000" cy="6858000" type="A4"/>
  <p:notesSz cx="6797675" cy="9926638"/>
  <p:defaultTextStyle>
    <a:defPPr>
      <a:defRPr lang="zh-TW"/>
    </a:defPPr>
    <a:lvl1pPr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1pPr>
    <a:lvl2pPr marL="252580" indent="84193"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2pPr>
    <a:lvl3pPr marL="505160" indent="168387"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3pPr>
    <a:lvl4pPr marL="757740" indent="252580"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4pPr>
    <a:lvl5pPr marL="1010321" indent="336774"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5pPr>
    <a:lvl6pPr marL="168386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6pPr>
    <a:lvl7pPr marL="2020641"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7pPr>
    <a:lvl8pPr marL="2357415"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8pPr>
    <a:lvl9pPr marL="269418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FFFF"/>
    <a:srgbClr val="CCCCFF"/>
    <a:srgbClr val="008000"/>
    <a:srgbClr val="FFCC99"/>
    <a:srgbClr val="CCECFF"/>
    <a:srgbClr val="000000"/>
    <a:srgbClr val="3C8C93"/>
    <a:srgbClr val="F8F8F8"/>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snapVertSplitter="1" vertBarState="minimized">
    <p:restoredLeft sz="15620"/>
    <p:restoredTop sz="94660"/>
  </p:normalViewPr>
  <p:slideViewPr>
    <p:cSldViewPr>
      <p:cViewPr>
        <p:scale>
          <a:sx n="100" d="100"/>
          <a:sy n="100" d="100"/>
        </p:scale>
        <p:origin x="-2304" y="-210"/>
      </p:cViewPr>
      <p:guideLst>
        <p:guide orient="horz" pos="2160"/>
        <p:guide pos="3120"/>
      </p:guideLst>
    </p:cSldViewPr>
  </p:slideViewPr>
  <p:notesTextViewPr>
    <p:cViewPr>
      <p:scale>
        <a:sx n="1" d="1"/>
        <a:sy n="1" d="1"/>
      </p:scale>
      <p:origin x="0" y="0"/>
    </p:cViewPr>
  </p:notesTextViewPr>
  <p:sorterViewPr>
    <p:cViewPr>
      <p:scale>
        <a:sx n="80" d="100"/>
        <a:sy n="80" d="100"/>
      </p:scale>
      <p:origin x="0" y="258"/>
    </p:cViewPr>
  </p:sorterViewPr>
  <p:notesViewPr>
    <p:cSldViewPr>
      <p:cViewPr varScale="1">
        <p:scale>
          <a:sx n="78" d="100"/>
          <a:sy n="78" d="100"/>
        </p:scale>
        <p:origin x="-3954" y="-84"/>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10CC99-0D3F-441E-A20F-2B20B5848ACC}" type="doc">
      <dgm:prSet loTypeId="urn:microsoft.com/office/officeart/2008/layout/LinedList" loCatId="list" qsTypeId="urn:microsoft.com/office/officeart/2005/8/quickstyle/simple3" qsCatId="simple" csTypeId="urn:microsoft.com/office/officeart/2005/8/colors/colorful5" csCatId="colorful" phldr="1"/>
      <dgm:spPr/>
      <dgm:t>
        <a:bodyPr/>
        <a:lstStyle/>
        <a:p>
          <a:endParaRPr lang="zh-TW" altLang="en-US"/>
        </a:p>
      </dgm:t>
    </dgm:pt>
    <dgm:pt modelId="{9C434C3A-14E5-4B1C-882C-4ABD6D5B7AE3}">
      <dgm:prSet phldrT="[文字]" custT="1"/>
      <dgm:spPr/>
      <dgm:t>
        <a:bodyPr/>
        <a:lstStyle/>
        <a:p>
          <a:r>
            <a:rPr lang="zh-TW" altLang="en-US" sz="3200" b="1" dirty="0" smtClean="0">
              <a:latin typeface="微軟正黑體" pitchFamily="34" charset="-120"/>
              <a:ea typeface="微軟正黑體" pitchFamily="34" charset="-120"/>
            </a:rPr>
            <a:t>壹、永續發展與綠色經濟</a:t>
          </a:r>
          <a:endParaRPr lang="zh-TW" altLang="en-US" sz="3200" b="1" dirty="0">
            <a:latin typeface="微軟正黑體" pitchFamily="34" charset="-120"/>
            <a:ea typeface="微軟正黑體" pitchFamily="34" charset="-120"/>
          </a:endParaRPr>
        </a:p>
      </dgm:t>
    </dgm:pt>
    <dgm:pt modelId="{824FD43F-71AE-45B1-82AD-C46A9D3E37DA}" type="parTrans" cxnId="{CFBF0152-18E6-4CBB-B584-EFAE184C5FB9}">
      <dgm:prSet/>
      <dgm:spPr/>
      <dgm:t>
        <a:bodyPr/>
        <a:lstStyle/>
        <a:p>
          <a:endParaRPr lang="zh-TW" altLang="en-US" sz="1200" b="1">
            <a:latin typeface="微軟正黑體" pitchFamily="34" charset="-120"/>
            <a:ea typeface="微軟正黑體" pitchFamily="34" charset="-120"/>
          </a:endParaRPr>
        </a:p>
      </dgm:t>
    </dgm:pt>
    <dgm:pt modelId="{16448EE9-4B1B-4620-888B-95ED95B6F083}" type="sibTrans" cxnId="{CFBF0152-18E6-4CBB-B584-EFAE184C5FB9}">
      <dgm:prSet/>
      <dgm:spPr/>
      <dgm:t>
        <a:bodyPr/>
        <a:lstStyle/>
        <a:p>
          <a:endParaRPr lang="zh-TW" altLang="en-US" sz="1200" b="1">
            <a:latin typeface="微軟正黑體" pitchFamily="34" charset="-120"/>
            <a:ea typeface="微軟正黑體" pitchFamily="34" charset="-120"/>
          </a:endParaRPr>
        </a:p>
      </dgm:t>
    </dgm:pt>
    <dgm:pt modelId="{FEE6ECC8-070B-444F-B263-8E0677D6D4E3}">
      <dgm:prSet phldrT="[文字]" custT="1"/>
      <dgm:spPr/>
      <dgm:t>
        <a:bodyPr/>
        <a:lstStyle/>
        <a:p>
          <a:r>
            <a:rPr lang="zh-TW" altLang="en-US" sz="3200" b="1" dirty="0" smtClean="0">
              <a:latin typeface="微軟正黑體" pitchFamily="34" charset="-120"/>
              <a:ea typeface="微軟正黑體" pitchFamily="34" charset="-120"/>
            </a:rPr>
            <a:t>貳、氣候變遷調適</a:t>
          </a:r>
          <a:endParaRPr lang="zh-TW" altLang="en-US" sz="3200" b="1" dirty="0">
            <a:latin typeface="微軟正黑體" pitchFamily="34" charset="-120"/>
            <a:ea typeface="微軟正黑體" pitchFamily="34" charset="-120"/>
          </a:endParaRPr>
        </a:p>
      </dgm:t>
    </dgm:pt>
    <dgm:pt modelId="{FB9A4FDC-A8AA-4A7E-85C8-10B5AEAB77F9}" type="parTrans" cxnId="{B1A733D7-3DB4-42CC-A8AD-DA2A6D77F0B2}">
      <dgm:prSet/>
      <dgm:spPr/>
      <dgm:t>
        <a:bodyPr/>
        <a:lstStyle/>
        <a:p>
          <a:endParaRPr lang="zh-TW" altLang="en-US" sz="1200" b="1">
            <a:latin typeface="微軟正黑體" pitchFamily="34" charset="-120"/>
            <a:ea typeface="微軟正黑體" pitchFamily="34" charset="-120"/>
          </a:endParaRPr>
        </a:p>
      </dgm:t>
    </dgm:pt>
    <dgm:pt modelId="{33E12298-548C-4BD3-A0BE-6C79509D2FBB}" type="sibTrans" cxnId="{B1A733D7-3DB4-42CC-A8AD-DA2A6D77F0B2}">
      <dgm:prSet/>
      <dgm:spPr/>
      <dgm:t>
        <a:bodyPr/>
        <a:lstStyle/>
        <a:p>
          <a:endParaRPr lang="zh-TW" altLang="en-US" sz="1200" b="1">
            <a:latin typeface="微軟正黑體" pitchFamily="34" charset="-120"/>
            <a:ea typeface="微軟正黑體" pitchFamily="34" charset="-120"/>
          </a:endParaRPr>
        </a:p>
      </dgm:t>
    </dgm:pt>
    <dgm:pt modelId="{0403439D-6E20-4A53-B500-F9653FD9ED58}">
      <dgm:prSet phldrT="[文字]" custT="1"/>
      <dgm:spPr/>
      <dgm:t>
        <a:bodyPr/>
        <a:lstStyle/>
        <a:p>
          <a:r>
            <a:rPr lang="zh-TW" altLang="en-US" sz="3200" b="1" dirty="0" smtClean="0">
              <a:latin typeface="微軟正黑體" pitchFamily="34" charset="-120"/>
              <a:ea typeface="微軟正黑體" pitchFamily="34" charset="-120"/>
            </a:rPr>
            <a:t>叁、智慧永續的城鄉發展</a:t>
          </a:r>
          <a:endParaRPr lang="zh-TW" altLang="en-US" sz="3200" b="1" dirty="0">
            <a:latin typeface="微軟正黑體" pitchFamily="34" charset="-120"/>
            <a:ea typeface="微軟正黑體" pitchFamily="34" charset="-120"/>
          </a:endParaRPr>
        </a:p>
      </dgm:t>
    </dgm:pt>
    <dgm:pt modelId="{A1FF5558-7F08-4144-82C4-8952056A7CC9}" type="parTrans" cxnId="{0C622E19-2606-4D9B-BF42-7FB090EE6421}">
      <dgm:prSet/>
      <dgm:spPr/>
      <dgm:t>
        <a:bodyPr/>
        <a:lstStyle/>
        <a:p>
          <a:endParaRPr lang="zh-TW" altLang="en-US"/>
        </a:p>
      </dgm:t>
    </dgm:pt>
    <dgm:pt modelId="{F2462FA8-0981-44F2-A79F-B0A0CDD27ACE}" type="sibTrans" cxnId="{0C622E19-2606-4D9B-BF42-7FB090EE6421}">
      <dgm:prSet/>
      <dgm:spPr/>
      <dgm:t>
        <a:bodyPr/>
        <a:lstStyle/>
        <a:p>
          <a:endParaRPr lang="zh-TW" altLang="en-US"/>
        </a:p>
      </dgm:t>
    </dgm:pt>
    <dgm:pt modelId="{7057AA20-5DCB-441F-B292-3AC219D64284}" type="pres">
      <dgm:prSet presAssocID="{3110CC99-0D3F-441E-A20F-2B20B5848ACC}" presName="vert0" presStyleCnt="0">
        <dgm:presLayoutVars>
          <dgm:dir/>
          <dgm:animOne val="branch"/>
          <dgm:animLvl val="lvl"/>
        </dgm:presLayoutVars>
      </dgm:prSet>
      <dgm:spPr/>
      <dgm:t>
        <a:bodyPr/>
        <a:lstStyle/>
        <a:p>
          <a:endParaRPr lang="zh-TW" altLang="en-US"/>
        </a:p>
      </dgm:t>
    </dgm:pt>
    <dgm:pt modelId="{7AE032EE-57D7-417A-9B97-F6C7075FB258}" type="pres">
      <dgm:prSet presAssocID="{9C434C3A-14E5-4B1C-882C-4ABD6D5B7AE3}" presName="thickLine" presStyleLbl="alignNode1" presStyleIdx="0" presStyleCnt="3"/>
      <dgm:spPr/>
    </dgm:pt>
    <dgm:pt modelId="{2A672936-0F4E-49A5-8DA1-CB9C7EBDEB92}" type="pres">
      <dgm:prSet presAssocID="{9C434C3A-14E5-4B1C-882C-4ABD6D5B7AE3}" presName="horz1" presStyleCnt="0"/>
      <dgm:spPr/>
    </dgm:pt>
    <dgm:pt modelId="{F557A690-EEB9-4E01-A027-D4992E4B91A9}" type="pres">
      <dgm:prSet presAssocID="{9C434C3A-14E5-4B1C-882C-4ABD6D5B7AE3}" presName="tx1" presStyleLbl="revTx" presStyleIdx="0" presStyleCnt="3"/>
      <dgm:spPr/>
      <dgm:t>
        <a:bodyPr/>
        <a:lstStyle/>
        <a:p>
          <a:endParaRPr lang="zh-TW" altLang="en-US"/>
        </a:p>
      </dgm:t>
    </dgm:pt>
    <dgm:pt modelId="{72831D4B-DF2E-4EBB-947F-18A99052DE41}" type="pres">
      <dgm:prSet presAssocID="{9C434C3A-14E5-4B1C-882C-4ABD6D5B7AE3}" presName="vert1" presStyleCnt="0"/>
      <dgm:spPr/>
    </dgm:pt>
    <dgm:pt modelId="{CE8EFABF-067B-42CE-8B9C-748EFE9AD21A}" type="pres">
      <dgm:prSet presAssocID="{FEE6ECC8-070B-444F-B263-8E0677D6D4E3}" presName="thickLine" presStyleLbl="alignNode1" presStyleIdx="1" presStyleCnt="3"/>
      <dgm:spPr/>
    </dgm:pt>
    <dgm:pt modelId="{6163BDC5-5E2C-4444-83E4-A0A60BAA30F0}" type="pres">
      <dgm:prSet presAssocID="{FEE6ECC8-070B-444F-B263-8E0677D6D4E3}" presName="horz1" presStyleCnt="0"/>
      <dgm:spPr/>
    </dgm:pt>
    <dgm:pt modelId="{DA43BE1D-029E-45A3-8412-34ED39A7E6F1}" type="pres">
      <dgm:prSet presAssocID="{FEE6ECC8-070B-444F-B263-8E0677D6D4E3}" presName="tx1" presStyleLbl="revTx" presStyleIdx="1" presStyleCnt="3"/>
      <dgm:spPr/>
      <dgm:t>
        <a:bodyPr/>
        <a:lstStyle/>
        <a:p>
          <a:endParaRPr lang="zh-TW" altLang="en-US"/>
        </a:p>
      </dgm:t>
    </dgm:pt>
    <dgm:pt modelId="{E10DFA65-B4BB-4B5C-B71B-DCB1CE2CF348}" type="pres">
      <dgm:prSet presAssocID="{FEE6ECC8-070B-444F-B263-8E0677D6D4E3}" presName="vert1" presStyleCnt="0"/>
      <dgm:spPr/>
    </dgm:pt>
    <dgm:pt modelId="{90FBBE5D-7F36-4433-8349-4848E30BB55C}" type="pres">
      <dgm:prSet presAssocID="{0403439D-6E20-4A53-B500-F9653FD9ED58}" presName="thickLine" presStyleLbl="alignNode1" presStyleIdx="2" presStyleCnt="3"/>
      <dgm:spPr/>
    </dgm:pt>
    <dgm:pt modelId="{D57D3A4D-6F41-432E-BC44-AD3C571543F7}" type="pres">
      <dgm:prSet presAssocID="{0403439D-6E20-4A53-B500-F9653FD9ED58}" presName="horz1" presStyleCnt="0"/>
      <dgm:spPr/>
    </dgm:pt>
    <dgm:pt modelId="{28AEB468-5F47-44E1-A58F-0C448FB0F47F}" type="pres">
      <dgm:prSet presAssocID="{0403439D-6E20-4A53-B500-F9653FD9ED58}" presName="tx1" presStyleLbl="revTx" presStyleIdx="2" presStyleCnt="3"/>
      <dgm:spPr/>
      <dgm:t>
        <a:bodyPr/>
        <a:lstStyle/>
        <a:p>
          <a:endParaRPr lang="zh-TW" altLang="en-US"/>
        </a:p>
      </dgm:t>
    </dgm:pt>
    <dgm:pt modelId="{86EF40A7-A1E2-4122-AD2D-3F3DF9A7D833}" type="pres">
      <dgm:prSet presAssocID="{0403439D-6E20-4A53-B500-F9653FD9ED58}" presName="vert1" presStyleCnt="0"/>
      <dgm:spPr/>
    </dgm:pt>
  </dgm:ptLst>
  <dgm:cxnLst>
    <dgm:cxn modelId="{4EB63256-E922-4277-8E8C-C70F06849806}" type="presOf" srcId="{0403439D-6E20-4A53-B500-F9653FD9ED58}" destId="{28AEB468-5F47-44E1-A58F-0C448FB0F47F}" srcOrd="0" destOrd="0" presId="urn:microsoft.com/office/officeart/2008/layout/LinedList"/>
    <dgm:cxn modelId="{CFBF0152-18E6-4CBB-B584-EFAE184C5FB9}" srcId="{3110CC99-0D3F-441E-A20F-2B20B5848ACC}" destId="{9C434C3A-14E5-4B1C-882C-4ABD6D5B7AE3}" srcOrd="0" destOrd="0" parTransId="{824FD43F-71AE-45B1-82AD-C46A9D3E37DA}" sibTransId="{16448EE9-4B1B-4620-888B-95ED95B6F083}"/>
    <dgm:cxn modelId="{B1A733D7-3DB4-42CC-A8AD-DA2A6D77F0B2}" srcId="{3110CC99-0D3F-441E-A20F-2B20B5848ACC}" destId="{FEE6ECC8-070B-444F-B263-8E0677D6D4E3}" srcOrd="1" destOrd="0" parTransId="{FB9A4FDC-A8AA-4A7E-85C8-10B5AEAB77F9}" sibTransId="{33E12298-548C-4BD3-A0BE-6C79509D2FBB}"/>
    <dgm:cxn modelId="{0C622E19-2606-4D9B-BF42-7FB090EE6421}" srcId="{3110CC99-0D3F-441E-A20F-2B20B5848ACC}" destId="{0403439D-6E20-4A53-B500-F9653FD9ED58}" srcOrd="2" destOrd="0" parTransId="{A1FF5558-7F08-4144-82C4-8952056A7CC9}" sibTransId="{F2462FA8-0981-44F2-A79F-B0A0CDD27ACE}"/>
    <dgm:cxn modelId="{1B95DD70-BD72-4605-AD70-EA6A69BCFCB2}" type="presOf" srcId="{9C434C3A-14E5-4B1C-882C-4ABD6D5B7AE3}" destId="{F557A690-EEB9-4E01-A027-D4992E4B91A9}" srcOrd="0" destOrd="0" presId="urn:microsoft.com/office/officeart/2008/layout/LinedList"/>
    <dgm:cxn modelId="{B67EE494-D3CD-49FD-A725-A1A1F5845897}" type="presOf" srcId="{3110CC99-0D3F-441E-A20F-2B20B5848ACC}" destId="{7057AA20-5DCB-441F-B292-3AC219D64284}" srcOrd="0" destOrd="0" presId="urn:microsoft.com/office/officeart/2008/layout/LinedList"/>
    <dgm:cxn modelId="{1A1FDC41-6512-4B0D-9864-75E449E63767}" type="presOf" srcId="{FEE6ECC8-070B-444F-B263-8E0677D6D4E3}" destId="{DA43BE1D-029E-45A3-8412-34ED39A7E6F1}" srcOrd="0" destOrd="0" presId="urn:microsoft.com/office/officeart/2008/layout/LinedList"/>
    <dgm:cxn modelId="{97E40FE0-B870-4C04-8148-08D071233695}" type="presParOf" srcId="{7057AA20-5DCB-441F-B292-3AC219D64284}" destId="{7AE032EE-57D7-417A-9B97-F6C7075FB258}" srcOrd="0" destOrd="0" presId="urn:microsoft.com/office/officeart/2008/layout/LinedList"/>
    <dgm:cxn modelId="{0877E686-9B14-4282-8EB0-42F363741908}" type="presParOf" srcId="{7057AA20-5DCB-441F-B292-3AC219D64284}" destId="{2A672936-0F4E-49A5-8DA1-CB9C7EBDEB92}" srcOrd="1" destOrd="0" presId="urn:microsoft.com/office/officeart/2008/layout/LinedList"/>
    <dgm:cxn modelId="{465040DB-9E6A-492C-A488-95232FCFF0EC}" type="presParOf" srcId="{2A672936-0F4E-49A5-8DA1-CB9C7EBDEB92}" destId="{F557A690-EEB9-4E01-A027-D4992E4B91A9}" srcOrd="0" destOrd="0" presId="urn:microsoft.com/office/officeart/2008/layout/LinedList"/>
    <dgm:cxn modelId="{C60BACF8-EA0B-4026-A292-ED181C988E6E}" type="presParOf" srcId="{2A672936-0F4E-49A5-8DA1-CB9C7EBDEB92}" destId="{72831D4B-DF2E-4EBB-947F-18A99052DE41}" srcOrd="1" destOrd="0" presId="urn:microsoft.com/office/officeart/2008/layout/LinedList"/>
    <dgm:cxn modelId="{EF4AD4DB-0DAC-48B5-A1F0-9A9342541764}" type="presParOf" srcId="{7057AA20-5DCB-441F-B292-3AC219D64284}" destId="{CE8EFABF-067B-42CE-8B9C-748EFE9AD21A}" srcOrd="2" destOrd="0" presId="urn:microsoft.com/office/officeart/2008/layout/LinedList"/>
    <dgm:cxn modelId="{0A8A2CDA-F653-4F77-BD5B-525FB69B8C87}" type="presParOf" srcId="{7057AA20-5DCB-441F-B292-3AC219D64284}" destId="{6163BDC5-5E2C-4444-83E4-A0A60BAA30F0}" srcOrd="3" destOrd="0" presId="urn:microsoft.com/office/officeart/2008/layout/LinedList"/>
    <dgm:cxn modelId="{F9A0C63C-D6B5-4055-904B-AAD041F42DD7}" type="presParOf" srcId="{6163BDC5-5E2C-4444-83E4-A0A60BAA30F0}" destId="{DA43BE1D-029E-45A3-8412-34ED39A7E6F1}" srcOrd="0" destOrd="0" presId="urn:microsoft.com/office/officeart/2008/layout/LinedList"/>
    <dgm:cxn modelId="{D8E3E3D1-6EF3-48E5-AEA5-294254BA7DFC}" type="presParOf" srcId="{6163BDC5-5E2C-4444-83E4-A0A60BAA30F0}" destId="{E10DFA65-B4BB-4B5C-B71B-DCB1CE2CF348}" srcOrd="1" destOrd="0" presId="urn:microsoft.com/office/officeart/2008/layout/LinedList"/>
    <dgm:cxn modelId="{B3FE3C04-ECB3-410B-9569-40506A3CBBDF}" type="presParOf" srcId="{7057AA20-5DCB-441F-B292-3AC219D64284}" destId="{90FBBE5D-7F36-4433-8349-4848E30BB55C}" srcOrd="4" destOrd="0" presId="urn:microsoft.com/office/officeart/2008/layout/LinedList"/>
    <dgm:cxn modelId="{66798BC3-E4D3-4C19-B428-7C1ED73EE3FB}" type="presParOf" srcId="{7057AA20-5DCB-441F-B292-3AC219D64284}" destId="{D57D3A4D-6F41-432E-BC44-AD3C571543F7}" srcOrd="5" destOrd="0" presId="urn:microsoft.com/office/officeart/2008/layout/LinedList"/>
    <dgm:cxn modelId="{A5D44C09-EB7A-4E98-862D-4CF70D6AE30C}" type="presParOf" srcId="{D57D3A4D-6F41-432E-BC44-AD3C571543F7}" destId="{28AEB468-5F47-44E1-A58F-0C448FB0F47F}" srcOrd="0" destOrd="0" presId="urn:microsoft.com/office/officeart/2008/layout/LinedList"/>
    <dgm:cxn modelId="{90BF0A3D-200B-4EC9-9821-0D09A171F644}" type="presParOf" srcId="{D57D3A4D-6F41-432E-BC44-AD3C571543F7}" destId="{86EF40A7-A1E2-4122-AD2D-3F3DF9A7D83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5559172-A5F5-473D-8FDA-0D0919720396}" type="doc">
      <dgm:prSet loTypeId="urn:microsoft.com/office/officeart/2011/layout/TabList" loCatId="list" qsTypeId="urn:microsoft.com/office/officeart/2005/8/quickstyle/simple3" qsCatId="simple" csTypeId="urn:microsoft.com/office/officeart/2005/8/colors/colorful3" csCatId="colorful" phldr="1"/>
      <dgm:spPr/>
      <dgm:t>
        <a:bodyPr/>
        <a:lstStyle/>
        <a:p>
          <a:endParaRPr lang="zh-TW" altLang="en-US"/>
        </a:p>
      </dgm:t>
    </dgm:pt>
    <dgm:pt modelId="{41FBA5F9-4199-4830-96D5-6FE3FE235134}">
      <dgm:prSet phldrT="[文字]" custT="1"/>
      <dgm:spPr>
        <a:xfrm>
          <a:off x="0" y="509588"/>
          <a:ext cx="1816041" cy="508766"/>
        </a:xfrm>
        <a:gradFill rotWithShape="0">
          <a:gsLst>
            <a:gs pos="0">
              <a:srgbClr val="9BBB59">
                <a:hueOff val="0"/>
                <a:satOff val="0"/>
                <a:lumOff val="0"/>
                <a:alphaOff val="0"/>
                <a:tint val="50000"/>
                <a:satMod val="300000"/>
              </a:srgbClr>
            </a:gs>
            <a:gs pos="35000">
              <a:srgbClr val="9BBB59">
                <a:hueOff val="0"/>
                <a:satOff val="0"/>
                <a:lumOff val="0"/>
                <a:alphaOff val="0"/>
                <a:tint val="37000"/>
                <a:satMod val="300000"/>
              </a:srgbClr>
            </a:gs>
            <a:gs pos="100000">
              <a:srgbClr val="9BBB59">
                <a:hueOff val="0"/>
                <a:satOff val="0"/>
                <a:lumOff val="0"/>
                <a:alphaOff val="0"/>
                <a:tint val="15000"/>
                <a:satMod val="350000"/>
              </a:srgbClr>
            </a:gs>
          </a:gsLst>
          <a:lin ang="16200000" scaled="1"/>
        </a:gradFill>
        <a:ln w="9525" cap="flat" cmpd="sng" algn="ctr">
          <a:solidFill>
            <a:srgbClr val="9BBB59">
              <a:hueOff val="0"/>
              <a:satOff val="0"/>
              <a:lumOff val="0"/>
              <a:alphaOff val="0"/>
            </a:srgbClr>
          </a:solidFill>
          <a:prstDash val="solid"/>
        </a:ln>
        <a:effectLst>
          <a:outerShdw blurRad="40000" dist="20000" dir="5400000" rotWithShape="0">
            <a:srgbClr val="000000">
              <a:alpha val="38000"/>
            </a:srgbClr>
          </a:outerShdw>
        </a:effectLst>
      </dgm:spPr>
      <dgm:t>
        <a:bodyPr/>
        <a:lstStyle/>
        <a:p>
          <a:r>
            <a:rPr lang="zh-TW" altLang="en-US" sz="2400" b="1" dirty="0" smtClean="0">
              <a:solidFill>
                <a:sysClr val="windowText" lastClr="000000"/>
              </a:solidFill>
              <a:latin typeface="微軟正黑體" pitchFamily="34" charset="-120"/>
              <a:ea typeface="微軟正黑體" pitchFamily="34" charset="-120"/>
              <a:cs typeface="+mn-cs"/>
            </a:rPr>
            <a:t>調適策略</a:t>
          </a:r>
          <a:endParaRPr lang="zh-TW" altLang="en-US" sz="2400" b="1" dirty="0">
            <a:solidFill>
              <a:sysClr val="windowText" lastClr="000000"/>
            </a:solidFill>
            <a:latin typeface="微軟正黑體" pitchFamily="34" charset="-120"/>
            <a:ea typeface="微軟正黑體" pitchFamily="34" charset="-120"/>
            <a:cs typeface="+mn-cs"/>
          </a:endParaRPr>
        </a:p>
      </dgm:t>
    </dgm:pt>
    <dgm:pt modelId="{0FB6EA95-AAF0-48A6-BAD7-2656F85EA38A}" type="parTrans" cxnId="{545EEF31-FA80-402D-A9BA-F77CF6841C41}">
      <dgm:prSet/>
      <dgm:spPr/>
      <dgm:t>
        <a:bodyPr/>
        <a:lstStyle/>
        <a:p>
          <a:endParaRPr lang="zh-TW" altLang="en-US"/>
        </a:p>
      </dgm:t>
    </dgm:pt>
    <dgm:pt modelId="{50B26F36-2533-4FEB-8590-2DDC08F817B9}" type="sibTrans" cxnId="{545EEF31-FA80-402D-A9BA-F77CF6841C41}">
      <dgm:prSet/>
      <dgm:spPr/>
      <dgm:t>
        <a:bodyPr/>
        <a:lstStyle/>
        <a:p>
          <a:endParaRPr lang="zh-TW" altLang="en-US"/>
        </a:p>
      </dgm:t>
    </dgm:pt>
    <dgm:pt modelId="{75CB0399-3550-4EEB-8FA5-91301D8825AB}" type="pres">
      <dgm:prSet presAssocID="{05559172-A5F5-473D-8FDA-0D0919720396}" presName="Name0" presStyleCnt="0">
        <dgm:presLayoutVars>
          <dgm:chMax/>
          <dgm:chPref val="3"/>
          <dgm:dir/>
          <dgm:animOne val="branch"/>
          <dgm:animLvl val="lvl"/>
        </dgm:presLayoutVars>
      </dgm:prSet>
      <dgm:spPr/>
      <dgm:t>
        <a:bodyPr/>
        <a:lstStyle/>
        <a:p>
          <a:endParaRPr lang="zh-TW" altLang="en-US"/>
        </a:p>
      </dgm:t>
    </dgm:pt>
    <dgm:pt modelId="{19A07DED-C764-4EFB-A01C-39A0E5AC165D}" type="pres">
      <dgm:prSet presAssocID="{41FBA5F9-4199-4830-96D5-6FE3FE235134}" presName="composite" presStyleCnt="0"/>
      <dgm:spPr/>
    </dgm:pt>
    <dgm:pt modelId="{7A21D692-9645-4242-88E9-47B333B2DF43}" type="pres">
      <dgm:prSet presAssocID="{41FBA5F9-4199-4830-96D5-6FE3FE235134}" presName="FirstChild" presStyleLbl="revTx" presStyleIdx="0" presStyleCnt="1" custLinFactNeighborX="507" custLinFactNeighborY="-63471">
        <dgm:presLayoutVars>
          <dgm:chMax val="0"/>
          <dgm:chPref val="0"/>
          <dgm:bulletEnabled val="1"/>
        </dgm:presLayoutVars>
      </dgm:prSet>
      <dgm:spPr>
        <a:xfrm>
          <a:off x="1816041" y="186669"/>
          <a:ext cx="5168734" cy="508766"/>
        </a:xfrm>
        <a:prstGeom prst="rect">
          <a:avLst/>
        </a:prstGeom>
        <a:noFill/>
        <a:ln>
          <a:noFill/>
        </a:ln>
        <a:effectLst/>
      </dgm:spPr>
      <dgm:t>
        <a:bodyPr/>
        <a:lstStyle/>
        <a:p>
          <a:endParaRPr lang="zh-TW" altLang="en-US"/>
        </a:p>
      </dgm:t>
    </dgm:pt>
    <dgm:pt modelId="{132C94CC-44BD-4838-843B-D1E6D60E55E4}" type="pres">
      <dgm:prSet presAssocID="{41FBA5F9-4199-4830-96D5-6FE3FE235134}" presName="Parent" presStyleLbl="alignNode1" presStyleIdx="0" presStyleCnt="1">
        <dgm:presLayoutVars>
          <dgm:chMax val="3"/>
          <dgm:chPref val="3"/>
          <dgm:bulletEnabled val="1"/>
        </dgm:presLayoutVars>
      </dgm:prSet>
      <dgm:spPr>
        <a:prstGeom prst="round2SameRect">
          <a:avLst>
            <a:gd name="adj1" fmla="val 16670"/>
            <a:gd name="adj2" fmla="val 0"/>
          </a:avLst>
        </a:prstGeom>
      </dgm:spPr>
      <dgm:t>
        <a:bodyPr/>
        <a:lstStyle/>
        <a:p>
          <a:endParaRPr lang="zh-TW" altLang="en-US"/>
        </a:p>
      </dgm:t>
    </dgm:pt>
    <dgm:pt modelId="{326A710C-8768-4F13-8EFF-93A530FB12D0}" type="pres">
      <dgm:prSet presAssocID="{41FBA5F9-4199-4830-96D5-6FE3FE235134}" presName="Accent" presStyleLbl="parChTrans1D1" presStyleIdx="0" presStyleCnt="1"/>
      <dgm:spPr>
        <a:xfrm>
          <a:off x="0" y="1018355"/>
          <a:ext cx="6984776" cy="0"/>
        </a:xfrm>
        <a:prstGeom prst="line">
          <a:avLst/>
        </a:prstGeom>
        <a:noFill/>
        <a:ln w="25400" cap="flat" cmpd="sng" algn="ctr">
          <a:solidFill>
            <a:srgbClr val="9BBB59">
              <a:hueOff val="0"/>
              <a:satOff val="0"/>
              <a:lumOff val="0"/>
              <a:alphaOff val="0"/>
            </a:srgbClr>
          </a:solidFill>
          <a:prstDash val="solid"/>
        </a:ln>
        <a:effectLst/>
      </dgm:spPr>
    </dgm:pt>
  </dgm:ptLst>
  <dgm:cxnLst>
    <dgm:cxn modelId="{545EEF31-FA80-402D-A9BA-F77CF6841C41}" srcId="{05559172-A5F5-473D-8FDA-0D0919720396}" destId="{41FBA5F9-4199-4830-96D5-6FE3FE235134}" srcOrd="0" destOrd="0" parTransId="{0FB6EA95-AAF0-48A6-BAD7-2656F85EA38A}" sibTransId="{50B26F36-2533-4FEB-8590-2DDC08F817B9}"/>
    <dgm:cxn modelId="{B296C42B-3F63-4AB2-9809-9807B46F35C8}" type="presOf" srcId="{05559172-A5F5-473D-8FDA-0D0919720396}" destId="{75CB0399-3550-4EEB-8FA5-91301D8825AB}" srcOrd="0" destOrd="0" presId="urn:microsoft.com/office/officeart/2011/layout/TabList"/>
    <dgm:cxn modelId="{FB91D9CF-012F-4EE8-93B6-09CB4D4EDEFB}" type="presOf" srcId="{41FBA5F9-4199-4830-96D5-6FE3FE235134}" destId="{132C94CC-44BD-4838-843B-D1E6D60E55E4}" srcOrd="0" destOrd="0" presId="urn:microsoft.com/office/officeart/2011/layout/TabList"/>
    <dgm:cxn modelId="{FFFA2CCD-DFCB-42E9-A065-2955C5910C66}" type="presParOf" srcId="{75CB0399-3550-4EEB-8FA5-91301D8825AB}" destId="{19A07DED-C764-4EFB-A01C-39A0E5AC165D}" srcOrd="0" destOrd="0" presId="urn:microsoft.com/office/officeart/2011/layout/TabList"/>
    <dgm:cxn modelId="{80FB69F9-5D2C-4A10-AD31-21836CCBE6B9}" type="presParOf" srcId="{19A07DED-C764-4EFB-A01C-39A0E5AC165D}" destId="{7A21D692-9645-4242-88E9-47B333B2DF43}" srcOrd="0" destOrd="0" presId="urn:microsoft.com/office/officeart/2011/layout/TabList"/>
    <dgm:cxn modelId="{C5A2E2EF-0992-49C3-B023-6733BF7483BA}" type="presParOf" srcId="{19A07DED-C764-4EFB-A01C-39A0E5AC165D}" destId="{132C94CC-44BD-4838-843B-D1E6D60E55E4}" srcOrd="1" destOrd="0" presId="urn:microsoft.com/office/officeart/2011/layout/TabList"/>
    <dgm:cxn modelId="{5432E19A-159C-4B17-BFEC-D4BDC3FC92DA}" type="presParOf" srcId="{19A07DED-C764-4EFB-A01C-39A0E5AC165D}" destId="{326A710C-8768-4F13-8EFF-93A530FB12D0}"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5559172-A5F5-473D-8FDA-0D0919720396}" type="doc">
      <dgm:prSet loTypeId="urn:microsoft.com/office/officeart/2011/layout/TabList" loCatId="list" qsTypeId="urn:microsoft.com/office/officeart/2005/8/quickstyle/simple3" qsCatId="simple" csTypeId="urn:microsoft.com/office/officeart/2005/8/colors/colorful4" csCatId="colorful" phldr="1"/>
      <dgm:spPr/>
      <dgm:t>
        <a:bodyPr/>
        <a:lstStyle/>
        <a:p>
          <a:endParaRPr lang="zh-TW" altLang="en-US"/>
        </a:p>
      </dgm:t>
    </dgm:pt>
    <dgm:pt modelId="{41FBA5F9-4199-4830-96D5-6FE3FE235134}">
      <dgm:prSet phldrT="[文字]" custT="1"/>
      <dgm:spPr>
        <a:xfrm>
          <a:off x="0" y="509588"/>
          <a:ext cx="1813861" cy="508766"/>
        </a:xfrm>
        <a:gradFill rotWithShape="0">
          <a:gsLst>
            <a:gs pos="0">
              <a:srgbClr val="8064A2">
                <a:hueOff val="0"/>
                <a:satOff val="0"/>
                <a:lumOff val="0"/>
                <a:alphaOff val="0"/>
                <a:tint val="50000"/>
                <a:satMod val="300000"/>
              </a:srgbClr>
            </a:gs>
            <a:gs pos="35000">
              <a:srgbClr val="8064A2">
                <a:hueOff val="0"/>
                <a:satOff val="0"/>
                <a:lumOff val="0"/>
                <a:alphaOff val="0"/>
                <a:tint val="37000"/>
                <a:satMod val="300000"/>
              </a:srgbClr>
            </a:gs>
            <a:gs pos="100000">
              <a:srgbClr val="8064A2">
                <a:hueOff val="0"/>
                <a:satOff val="0"/>
                <a:lumOff val="0"/>
                <a:alphaOff val="0"/>
                <a:tint val="15000"/>
                <a:satMod val="350000"/>
              </a:srgbClr>
            </a:gs>
          </a:gsLst>
          <a:lin ang="16200000" scaled="1"/>
        </a:gradFill>
        <a:ln w="9525" cap="flat" cmpd="sng" algn="ctr">
          <a:solidFill>
            <a:srgbClr val="8064A2">
              <a:hueOff val="0"/>
              <a:satOff val="0"/>
              <a:lumOff val="0"/>
              <a:alphaOff val="0"/>
            </a:srgbClr>
          </a:solidFill>
          <a:prstDash val="solid"/>
        </a:ln>
        <a:effectLst>
          <a:outerShdw blurRad="40000" dist="20000" dir="5400000" rotWithShape="0">
            <a:srgbClr val="000000">
              <a:alpha val="38000"/>
            </a:srgbClr>
          </a:outerShdw>
        </a:effectLst>
      </dgm:spPr>
      <dgm:t>
        <a:bodyPr/>
        <a:lstStyle/>
        <a:p>
          <a:r>
            <a:rPr lang="zh-TW" altLang="en-US" sz="2400" b="1" dirty="0" smtClean="0">
              <a:solidFill>
                <a:sysClr val="windowText" lastClr="000000"/>
              </a:solidFill>
              <a:latin typeface="微軟正黑體" pitchFamily="34" charset="-120"/>
              <a:ea typeface="微軟正黑體" pitchFamily="34" charset="-120"/>
              <a:cs typeface="+mn-cs"/>
            </a:rPr>
            <a:t>總目標</a:t>
          </a:r>
          <a:endParaRPr lang="zh-TW" altLang="en-US" sz="2400" b="1" dirty="0">
            <a:solidFill>
              <a:sysClr val="windowText" lastClr="000000"/>
            </a:solidFill>
            <a:latin typeface="微軟正黑體" pitchFamily="34" charset="-120"/>
            <a:ea typeface="微軟正黑體" pitchFamily="34" charset="-120"/>
            <a:cs typeface="+mn-cs"/>
          </a:endParaRPr>
        </a:p>
      </dgm:t>
    </dgm:pt>
    <dgm:pt modelId="{0FB6EA95-AAF0-48A6-BAD7-2656F85EA38A}" type="parTrans" cxnId="{545EEF31-FA80-402D-A9BA-F77CF6841C41}">
      <dgm:prSet/>
      <dgm:spPr/>
      <dgm:t>
        <a:bodyPr/>
        <a:lstStyle/>
        <a:p>
          <a:endParaRPr lang="zh-TW" altLang="en-US"/>
        </a:p>
      </dgm:t>
    </dgm:pt>
    <dgm:pt modelId="{50B26F36-2533-4FEB-8590-2DDC08F817B9}" type="sibTrans" cxnId="{545EEF31-FA80-402D-A9BA-F77CF6841C41}">
      <dgm:prSet/>
      <dgm:spPr/>
      <dgm:t>
        <a:bodyPr/>
        <a:lstStyle/>
        <a:p>
          <a:endParaRPr lang="zh-TW" altLang="en-US"/>
        </a:p>
      </dgm:t>
    </dgm:pt>
    <dgm:pt modelId="{75CB0399-3550-4EEB-8FA5-91301D8825AB}" type="pres">
      <dgm:prSet presAssocID="{05559172-A5F5-473D-8FDA-0D0919720396}" presName="Name0" presStyleCnt="0">
        <dgm:presLayoutVars>
          <dgm:chMax/>
          <dgm:chPref val="3"/>
          <dgm:dir/>
          <dgm:animOne val="branch"/>
          <dgm:animLvl val="lvl"/>
        </dgm:presLayoutVars>
      </dgm:prSet>
      <dgm:spPr/>
      <dgm:t>
        <a:bodyPr/>
        <a:lstStyle/>
        <a:p>
          <a:endParaRPr lang="zh-TW" altLang="en-US"/>
        </a:p>
      </dgm:t>
    </dgm:pt>
    <dgm:pt modelId="{19A07DED-C764-4EFB-A01C-39A0E5AC165D}" type="pres">
      <dgm:prSet presAssocID="{41FBA5F9-4199-4830-96D5-6FE3FE235134}" presName="composite" presStyleCnt="0"/>
      <dgm:spPr/>
    </dgm:pt>
    <dgm:pt modelId="{7A21D692-9645-4242-88E9-47B333B2DF43}" type="pres">
      <dgm:prSet presAssocID="{41FBA5F9-4199-4830-96D5-6FE3FE235134}" presName="FirstChild" presStyleLbl="revTx" presStyleIdx="0" presStyleCnt="1" custLinFactNeighborX="507" custLinFactNeighborY="-63471">
        <dgm:presLayoutVars>
          <dgm:chMax val="0"/>
          <dgm:chPref val="0"/>
          <dgm:bulletEnabled val="1"/>
        </dgm:presLayoutVars>
      </dgm:prSet>
      <dgm:spPr>
        <a:xfrm>
          <a:off x="1813861" y="186669"/>
          <a:ext cx="5162530" cy="508766"/>
        </a:xfrm>
        <a:prstGeom prst="rect">
          <a:avLst/>
        </a:prstGeom>
        <a:noFill/>
        <a:ln>
          <a:noFill/>
        </a:ln>
        <a:effectLst/>
      </dgm:spPr>
      <dgm:t>
        <a:bodyPr/>
        <a:lstStyle/>
        <a:p>
          <a:endParaRPr lang="zh-TW" altLang="en-US"/>
        </a:p>
      </dgm:t>
    </dgm:pt>
    <dgm:pt modelId="{132C94CC-44BD-4838-843B-D1E6D60E55E4}" type="pres">
      <dgm:prSet presAssocID="{41FBA5F9-4199-4830-96D5-6FE3FE235134}" presName="Parent" presStyleLbl="alignNode1" presStyleIdx="0" presStyleCnt="1">
        <dgm:presLayoutVars>
          <dgm:chMax val="3"/>
          <dgm:chPref val="3"/>
          <dgm:bulletEnabled val="1"/>
        </dgm:presLayoutVars>
      </dgm:prSet>
      <dgm:spPr>
        <a:prstGeom prst="round2SameRect">
          <a:avLst>
            <a:gd name="adj1" fmla="val 16670"/>
            <a:gd name="adj2" fmla="val 0"/>
          </a:avLst>
        </a:prstGeom>
      </dgm:spPr>
      <dgm:t>
        <a:bodyPr/>
        <a:lstStyle/>
        <a:p>
          <a:endParaRPr lang="zh-TW" altLang="en-US"/>
        </a:p>
      </dgm:t>
    </dgm:pt>
    <dgm:pt modelId="{326A710C-8768-4F13-8EFF-93A530FB12D0}" type="pres">
      <dgm:prSet presAssocID="{41FBA5F9-4199-4830-96D5-6FE3FE235134}" presName="Accent" presStyleLbl="parChTrans1D1" presStyleIdx="0" presStyleCnt="1"/>
      <dgm:spPr>
        <a:xfrm>
          <a:off x="0" y="1018355"/>
          <a:ext cx="6976392" cy="0"/>
        </a:xfrm>
        <a:prstGeom prst="line">
          <a:avLst/>
        </a:prstGeom>
        <a:noFill/>
        <a:ln w="25400" cap="flat" cmpd="sng" algn="ctr">
          <a:solidFill>
            <a:srgbClr val="8064A2">
              <a:hueOff val="0"/>
              <a:satOff val="0"/>
              <a:lumOff val="0"/>
              <a:alphaOff val="0"/>
            </a:srgbClr>
          </a:solidFill>
          <a:prstDash val="solid"/>
        </a:ln>
        <a:effectLst/>
      </dgm:spPr>
    </dgm:pt>
  </dgm:ptLst>
  <dgm:cxnLst>
    <dgm:cxn modelId="{1988AEF1-259E-45E1-9A00-A4593ED9B8F9}" type="presOf" srcId="{41FBA5F9-4199-4830-96D5-6FE3FE235134}" destId="{132C94CC-44BD-4838-843B-D1E6D60E55E4}" srcOrd="0" destOrd="0" presId="urn:microsoft.com/office/officeart/2011/layout/TabList"/>
    <dgm:cxn modelId="{545EEF31-FA80-402D-A9BA-F77CF6841C41}" srcId="{05559172-A5F5-473D-8FDA-0D0919720396}" destId="{41FBA5F9-4199-4830-96D5-6FE3FE235134}" srcOrd="0" destOrd="0" parTransId="{0FB6EA95-AAF0-48A6-BAD7-2656F85EA38A}" sibTransId="{50B26F36-2533-4FEB-8590-2DDC08F817B9}"/>
    <dgm:cxn modelId="{29805B6B-6B79-40B3-B8BF-27297C586559}" type="presOf" srcId="{05559172-A5F5-473D-8FDA-0D0919720396}" destId="{75CB0399-3550-4EEB-8FA5-91301D8825AB}" srcOrd="0" destOrd="0" presId="urn:microsoft.com/office/officeart/2011/layout/TabList"/>
    <dgm:cxn modelId="{CAB06C56-A5C1-4ED1-87DB-6C584267CB1C}" type="presParOf" srcId="{75CB0399-3550-4EEB-8FA5-91301D8825AB}" destId="{19A07DED-C764-4EFB-A01C-39A0E5AC165D}" srcOrd="0" destOrd="0" presId="urn:microsoft.com/office/officeart/2011/layout/TabList"/>
    <dgm:cxn modelId="{69738094-0D83-4D53-8664-1DCD4AB11924}" type="presParOf" srcId="{19A07DED-C764-4EFB-A01C-39A0E5AC165D}" destId="{7A21D692-9645-4242-88E9-47B333B2DF43}" srcOrd="0" destOrd="0" presId="urn:microsoft.com/office/officeart/2011/layout/TabList"/>
    <dgm:cxn modelId="{737387C4-6582-42CC-9D71-28EDA2598D82}" type="presParOf" srcId="{19A07DED-C764-4EFB-A01C-39A0E5AC165D}" destId="{132C94CC-44BD-4838-843B-D1E6D60E55E4}" srcOrd="1" destOrd="0" presId="urn:microsoft.com/office/officeart/2011/layout/TabList"/>
    <dgm:cxn modelId="{FD6ED5B1-8D42-496D-8AA6-0EEDEF14BF52}" type="presParOf" srcId="{19A07DED-C764-4EFB-A01C-39A0E5AC165D}" destId="{326A710C-8768-4F13-8EFF-93A530FB12D0}" srcOrd="2" destOrd="0" presId="urn:microsoft.com/office/officeart/2011/layout/Tab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5559172-A5F5-473D-8FDA-0D0919720396}" type="doc">
      <dgm:prSet loTypeId="urn:microsoft.com/office/officeart/2011/layout/TabList" loCatId="list" qsTypeId="urn:microsoft.com/office/officeart/2005/8/quickstyle/simple3" qsCatId="simple" csTypeId="urn:microsoft.com/office/officeart/2005/8/colors/accent6_5" csCatId="accent6" phldr="1"/>
      <dgm:spPr/>
      <dgm:t>
        <a:bodyPr/>
        <a:lstStyle/>
        <a:p>
          <a:endParaRPr lang="zh-TW" altLang="en-US"/>
        </a:p>
      </dgm:t>
    </dgm:pt>
    <dgm:pt modelId="{41FBA5F9-4199-4830-96D5-6FE3FE235134}">
      <dgm:prSet phldrT="[文字]" custT="1"/>
      <dgm:spPr>
        <a:xfrm>
          <a:off x="0" y="509588"/>
          <a:ext cx="1816041" cy="508766"/>
        </a:xfrm>
        <a:gradFill rotWithShape="0">
          <a:gsLst>
            <a:gs pos="0">
              <a:srgbClr val="F79646">
                <a:alpha val="90000"/>
                <a:hueOff val="0"/>
                <a:satOff val="0"/>
                <a:lumOff val="0"/>
                <a:alphaOff val="0"/>
                <a:tint val="50000"/>
                <a:satMod val="300000"/>
              </a:srgbClr>
            </a:gs>
            <a:gs pos="35000">
              <a:srgbClr val="F79646">
                <a:alpha val="90000"/>
                <a:hueOff val="0"/>
                <a:satOff val="0"/>
                <a:lumOff val="0"/>
                <a:alphaOff val="0"/>
                <a:tint val="37000"/>
                <a:satMod val="300000"/>
              </a:srgbClr>
            </a:gs>
            <a:gs pos="100000">
              <a:srgbClr val="F79646">
                <a:alpha val="90000"/>
                <a:hueOff val="0"/>
                <a:satOff val="0"/>
                <a:lumOff val="0"/>
                <a:alphaOff val="0"/>
                <a:tint val="15000"/>
                <a:satMod val="350000"/>
              </a:srgbClr>
            </a:gs>
          </a:gsLst>
          <a:lin ang="16200000" scaled="1"/>
        </a:gradFill>
        <a:ln w="9525" cap="flat" cmpd="sng" algn="ctr">
          <a:solidFill>
            <a:srgbClr val="F79646">
              <a:alpha val="90000"/>
              <a:hueOff val="0"/>
              <a:satOff val="0"/>
              <a:lumOff val="0"/>
              <a:alphaOff val="0"/>
            </a:srgbClr>
          </a:solidFill>
          <a:prstDash val="solid"/>
        </a:ln>
        <a:effectLst>
          <a:outerShdw blurRad="40000" dist="20000" dir="5400000" rotWithShape="0">
            <a:srgbClr val="000000">
              <a:alpha val="38000"/>
            </a:srgbClr>
          </a:outerShdw>
        </a:effectLst>
      </dgm:spPr>
      <dgm:t>
        <a:bodyPr/>
        <a:lstStyle/>
        <a:p>
          <a:r>
            <a:rPr lang="zh-TW" altLang="en-US" sz="2400" b="1" dirty="0" smtClean="0">
              <a:solidFill>
                <a:sysClr val="windowText" lastClr="000000"/>
              </a:solidFill>
              <a:latin typeface="微軟正黑體" pitchFamily="34" charset="-120"/>
              <a:ea typeface="微軟正黑體" pitchFamily="34" charset="-120"/>
              <a:cs typeface="+mn-cs"/>
            </a:rPr>
            <a:t>調適策略</a:t>
          </a:r>
          <a:endParaRPr lang="zh-TW" altLang="en-US" sz="2400" b="1" dirty="0">
            <a:solidFill>
              <a:sysClr val="windowText" lastClr="000000"/>
            </a:solidFill>
            <a:latin typeface="微軟正黑體" pitchFamily="34" charset="-120"/>
            <a:ea typeface="微軟正黑體" pitchFamily="34" charset="-120"/>
            <a:cs typeface="+mn-cs"/>
          </a:endParaRPr>
        </a:p>
      </dgm:t>
    </dgm:pt>
    <dgm:pt modelId="{0FB6EA95-AAF0-48A6-BAD7-2656F85EA38A}" type="parTrans" cxnId="{545EEF31-FA80-402D-A9BA-F77CF6841C41}">
      <dgm:prSet/>
      <dgm:spPr/>
      <dgm:t>
        <a:bodyPr/>
        <a:lstStyle/>
        <a:p>
          <a:endParaRPr lang="zh-TW" altLang="en-US"/>
        </a:p>
      </dgm:t>
    </dgm:pt>
    <dgm:pt modelId="{50B26F36-2533-4FEB-8590-2DDC08F817B9}" type="sibTrans" cxnId="{545EEF31-FA80-402D-A9BA-F77CF6841C41}">
      <dgm:prSet/>
      <dgm:spPr/>
      <dgm:t>
        <a:bodyPr/>
        <a:lstStyle/>
        <a:p>
          <a:endParaRPr lang="zh-TW" altLang="en-US"/>
        </a:p>
      </dgm:t>
    </dgm:pt>
    <dgm:pt modelId="{75CB0399-3550-4EEB-8FA5-91301D8825AB}" type="pres">
      <dgm:prSet presAssocID="{05559172-A5F5-473D-8FDA-0D0919720396}" presName="Name0" presStyleCnt="0">
        <dgm:presLayoutVars>
          <dgm:chMax/>
          <dgm:chPref val="3"/>
          <dgm:dir/>
          <dgm:animOne val="branch"/>
          <dgm:animLvl val="lvl"/>
        </dgm:presLayoutVars>
      </dgm:prSet>
      <dgm:spPr/>
      <dgm:t>
        <a:bodyPr/>
        <a:lstStyle/>
        <a:p>
          <a:endParaRPr lang="zh-TW" altLang="en-US"/>
        </a:p>
      </dgm:t>
    </dgm:pt>
    <dgm:pt modelId="{19A07DED-C764-4EFB-A01C-39A0E5AC165D}" type="pres">
      <dgm:prSet presAssocID="{41FBA5F9-4199-4830-96D5-6FE3FE235134}" presName="composite" presStyleCnt="0"/>
      <dgm:spPr/>
    </dgm:pt>
    <dgm:pt modelId="{7A21D692-9645-4242-88E9-47B333B2DF43}" type="pres">
      <dgm:prSet presAssocID="{41FBA5F9-4199-4830-96D5-6FE3FE235134}" presName="FirstChild" presStyleLbl="revTx" presStyleIdx="0" presStyleCnt="1" custLinFactNeighborX="507" custLinFactNeighborY="-63471">
        <dgm:presLayoutVars>
          <dgm:chMax val="0"/>
          <dgm:chPref val="0"/>
          <dgm:bulletEnabled val="1"/>
        </dgm:presLayoutVars>
      </dgm:prSet>
      <dgm:spPr>
        <a:xfrm>
          <a:off x="1816041" y="186669"/>
          <a:ext cx="5168734" cy="508766"/>
        </a:xfrm>
        <a:prstGeom prst="rect">
          <a:avLst/>
        </a:prstGeom>
        <a:noFill/>
        <a:ln>
          <a:noFill/>
        </a:ln>
        <a:effectLst/>
      </dgm:spPr>
      <dgm:t>
        <a:bodyPr/>
        <a:lstStyle/>
        <a:p>
          <a:endParaRPr lang="zh-TW" altLang="en-US"/>
        </a:p>
      </dgm:t>
    </dgm:pt>
    <dgm:pt modelId="{132C94CC-44BD-4838-843B-D1E6D60E55E4}" type="pres">
      <dgm:prSet presAssocID="{41FBA5F9-4199-4830-96D5-6FE3FE235134}" presName="Parent" presStyleLbl="alignNode1" presStyleIdx="0" presStyleCnt="1">
        <dgm:presLayoutVars>
          <dgm:chMax val="3"/>
          <dgm:chPref val="3"/>
          <dgm:bulletEnabled val="1"/>
        </dgm:presLayoutVars>
      </dgm:prSet>
      <dgm:spPr>
        <a:prstGeom prst="round2SameRect">
          <a:avLst>
            <a:gd name="adj1" fmla="val 16670"/>
            <a:gd name="adj2" fmla="val 0"/>
          </a:avLst>
        </a:prstGeom>
      </dgm:spPr>
      <dgm:t>
        <a:bodyPr/>
        <a:lstStyle/>
        <a:p>
          <a:endParaRPr lang="zh-TW" altLang="en-US"/>
        </a:p>
      </dgm:t>
    </dgm:pt>
    <dgm:pt modelId="{326A710C-8768-4F13-8EFF-93A530FB12D0}" type="pres">
      <dgm:prSet presAssocID="{41FBA5F9-4199-4830-96D5-6FE3FE235134}" presName="Accent" presStyleLbl="parChTrans1D1" presStyleIdx="0" presStyleCnt="1"/>
      <dgm:spPr>
        <a:xfrm>
          <a:off x="0" y="1018355"/>
          <a:ext cx="6984776" cy="0"/>
        </a:xfrm>
        <a:prstGeom prst="line">
          <a:avLst/>
        </a:prstGeom>
        <a:noFill/>
        <a:ln w="25400" cap="flat" cmpd="sng" algn="ctr">
          <a:solidFill>
            <a:srgbClr val="F79646">
              <a:shade val="80000"/>
              <a:hueOff val="0"/>
              <a:satOff val="0"/>
              <a:lumOff val="0"/>
              <a:alphaOff val="0"/>
            </a:srgbClr>
          </a:solidFill>
          <a:prstDash val="solid"/>
        </a:ln>
        <a:effectLst/>
      </dgm:spPr>
    </dgm:pt>
  </dgm:ptLst>
  <dgm:cxnLst>
    <dgm:cxn modelId="{90B09221-06DD-44EF-A21C-D3892DAEB5BA}" type="presOf" srcId="{41FBA5F9-4199-4830-96D5-6FE3FE235134}" destId="{132C94CC-44BD-4838-843B-D1E6D60E55E4}" srcOrd="0" destOrd="0" presId="urn:microsoft.com/office/officeart/2011/layout/TabList"/>
    <dgm:cxn modelId="{545EEF31-FA80-402D-A9BA-F77CF6841C41}" srcId="{05559172-A5F5-473D-8FDA-0D0919720396}" destId="{41FBA5F9-4199-4830-96D5-6FE3FE235134}" srcOrd="0" destOrd="0" parTransId="{0FB6EA95-AAF0-48A6-BAD7-2656F85EA38A}" sibTransId="{50B26F36-2533-4FEB-8590-2DDC08F817B9}"/>
    <dgm:cxn modelId="{74E35CA0-C66C-4D76-84E7-C838C7BC0518}" type="presOf" srcId="{05559172-A5F5-473D-8FDA-0D0919720396}" destId="{75CB0399-3550-4EEB-8FA5-91301D8825AB}" srcOrd="0" destOrd="0" presId="urn:microsoft.com/office/officeart/2011/layout/TabList"/>
    <dgm:cxn modelId="{BE2492E9-D61E-47B3-97FC-20E3399204F9}" type="presParOf" srcId="{75CB0399-3550-4EEB-8FA5-91301D8825AB}" destId="{19A07DED-C764-4EFB-A01C-39A0E5AC165D}" srcOrd="0" destOrd="0" presId="urn:microsoft.com/office/officeart/2011/layout/TabList"/>
    <dgm:cxn modelId="{39CD4F9F-9D80-4FDC-8202-0E5FD55B1F6F}" type="presParOf" srcId="{19A07DED-C764-4EFB-A01C-39A0E5AC165D}" destId="{7A21D692-9645-4242-88E9-47B333B2DF43}" srcOrd="0" destOrd="0" presId="urn:microsoft.com/office/officeart/2011/layout/TabList"/>
    <dgm:cxn modelId="{1F18ABC4-E786-4AB4-96D5-A63C77F439BF}" type="presParOf" srcId="{19A07DED-C764-4EFB-A01C-39A0E5AC165D}" destId="{132C94CC-44BD-4838-843B-D1E6D60E55E4}" srcOrd="1" destOrd="0" presId="urn:microsoft.com/office/officeart/2011/layout/TabList"/>
    <dgm:cxn modelId="{6158910A-71C4-4523-9A03-72C2D11E48A3}" type="presParOf" srcId="{19A07DED-C764-4EFB-A01C-39A0E5AC165D}" destId="{326A710C-8768-4F13-8EFF-93A530FB12D0}"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5559172-A5F5-473D-8FDA-0D0919720396}" type="doc">
      <dgm:prSet loTypeId="urn:microsoft.com/office/officeart/2011/layout/TabList" loCatId="list" qsTypeId="urn:microsoft.com/office/officeart/2005/8/quickstyle/simple3" qsCatId="simple" csTypeId="urn:microsoft.com/office/officeart/2005/8/colors/colorful3" csCatId="colorful" phldr="1"/>
      <dgm:spPr/>
      <dgm:t>
        <a:bodyPr/>
        <a:lstStyle/>
        <a:p>
          <a:endParaRPr lang="zh-TW" altLang="en-US"/>
        </a:p>
      </dgm:t>
    </dgm:pt>
    <dgm:pt modelId="{41FBA5F9-4199-4830-96D5-6FE3FE235134}">
      <dgm:prSet phldrT="[文字]" custT="1"/>
      <dgm:spPr>
        <a:xfrm>
          <a:off x="0" y="509588"/>
          <a:ext cx="1813861" cy="508766"/>
        </a:xfrm>
        <a:gradFill rotWithShape="0">
          <a:gsLst>
            <a:gs pos="0">
              <a:srgbClr val="9BBB59">
                <a:hueOff val="0"/>
                <a:satOff val="0"/>
                <a:lumOff val="0"/>
                <a:alphaOff val="0"/>
                <a:tint val="50000"/>
                <a:satMod val="300000"/>
              </a:srgbClr>
            </a:gs>
            <a:gs pos="35000">
              <a:srgbClr val="9BBB59">
                <a:hueOff val="0"/>
                <a:satOff val="0"/>
                <a:lumOff val="0"/>
                <a:alphaOff val="0"/>
                <a:tint val="37000"/>
                <a:satMod val="300000"/>
              </a:srgbClr>
            </a:gs>
            <a:gs pos="100000">
              <a:srgbClr val="9BBB59">
                <a:hueOff val="0"/>
                <a:satOff val="0"/>
                <a:lumOff val="0"/>
                <a:alphaOff val="0"/>
                <a:tint val="15000"/>
                <a:satMod val="350000"/>
              </a:srgbClr>
            </a:gs>
          </a:gsLst>
          <a:lin ang="16200000" scaled="1"/>
        </a:gradFill>
        <a:ln w="9525" cap="flat" cmpd="sng" algn="ctr">
          <a:solidFill>
            <a:srgbClr val="9BBB59">
              <a:hueOff val="0"/>
              <a:satOff val="0"/>
              <a:lumOff val="0"/>
              <a:alphaOff val="0"/>
            </a:srgbClr>
          </a:solidFill>
          <a:prstDash val="solid"/>
        </a:ln>
        <a:effectLst>
          <a:outerShdw blurRad="40000" dist="20000" dir="5400000" rotWithShape="0">
            <a:srgbClr val="000000">
              <a:alpha val="38000"/>
            </a:srgbClr>
          </a:outerShdw>
        </a:effectLst>
      </dgm:spPr>
      <dgm:t>
        <a:bodyPr/>
        <a:lstStyle/>
        <a:p>
          <a:r>
            <a:rPr lang="zh-TW" altLang="en-US" sz="2400" b="1" dirty="0" smtClean="0">
              <a:solidFill>
                <a:sysClr val="windowText" lastClr="000000"/>
              </a:solidFill>
              <a:latin typeface="微軟正黑體" pitchFamily="34" charset="-120"/>
              <a:ea typeface="微軟正黑體" pitchFamily="34" charset="-120"/>
              <a:cs typeface="+mn-cs"/>
            </a:rPr>
            <a:t>總目標</a:t>
          </a:r>
          <a:endParaRPr lang="zh-TW" altLang="en-US" sz="2400" b="1" dirty="0">
            <a:solidFill>
              <a:sysClr val="windowText" lastClr="000000"/>
            </a:solidFill>
            <a:latin typeface="微軟正黑體" pitchFamily="34" charset="-120"/>
            <a:ea typeface="微軟正黑體" pitchFamily="34" charset="-120"/>
            <a:cs typeface="+mn-cs"/>
          </a:endParaRPr>
        </a:p>
      </dgm:t>
    </dgm:pt>
    <dgm:pt modelId="{0FB6EA95-AAF0-48A6-BAD7-2656F85EA38A}" type="parTrans" cxnId="{545EEF31-FA80-402D-A9BA-F77CF6841C41}">
      <dgm:prSet/>
      <dgm:spPr/>
      <dgm:t>
        <a:bodyPr/>
        <a:lstStyle/>
        <a:p>
          <a:endParaRPr lang="zh-TW" altLang="en-US"/>
        </a:p>
      </dgm:t>
    </dgm:pt>
    <dgm:pt modelId="{50B26F36-2533-4FEB-8590-2DDC08F817B9}" type="sibTrans" cxnId="{545EEF31-FA80-402D-A9BA-F77CF6841C41}">
      <dgm:prSet/>
      <dgm:spPr/>
      <dgm:t>
        <a:bodyPr/>
        <a:lstStyle/>
        <a:p>
          <a:endParaRPr lang="zh-TW" altLang="en-US"/>
        </a:p>
      </dgm:t>
    </dgm:pt>
    <dgm:pt modelId="{75CB0399-3550-4EEB-8FA5-91301D8825AB}" type="pres">
      <dgm:prSet presAssocID="{05559172-A5F5-473D-8FDA-0D0919720396}" presName="Name0" presStyleCnt="0">
        <dgm:presLayoutVars>
          <dgm:chMax/>
          <dgm:chPref val="3"/>
          <dgm:dir/>
          <dgm:animOne val="branch"/>
          <dgm:animLvl val="lvl"/>
        </dgm:presLayoutVars>
      </dgm:prSet>
      <dgm:spPr/>
      <dgm:t>
        <a:bodyPr/>
        <a:lstStyle/>
        <a:p>
          <a:endParaRPr lang="zh-TW" altLang="en-US"/>
        </a:p>
      </dgm:t>
    </dgm:pt>
    <dgm:pt modelId="{19A07DED-C764-4EFB-A01C-39A0E5AC165D}" type="pres">
      <dgm:prSet presAssocID="{41FBA5F9-4199-4830-96D5-6FE3FE235134}" presName="composite" presStyleCnt="0"/>
      <dgm:spPr/>
    </dgm:pt>
    <dgm:pt modelId="{7A21D692-9645-4242-88E9-47B333B2DF43}" type="pres">
      <dgm:prSet presAssocID="{41FBA5F9-4199-4830-96D5-6FE3FE235134}" presName="FirstChild" presStyleLbl="revTx" presStyleIdx="0" presStyleCnt="1" custLinFactNeighborX="507" custLinFactNeighborY="-63471">
        <dgm:presLayoutVars>
          <dgm:chMax val="0"/>
          <dgm:chPref val="0"/>
          <dgm:bulletEnabled val="1"/>
        </dgm:presLayoutVars>
      </dgm:prSet>
      <dgm:spPr>
        <a:xfrm>
          <a:off x="1813861" y="186669"/>
          <a:ext cx="5162530" cy="508766"/>
        </a:xfrm>
        <a:prstGeom prst="rect">
          <a:avLst/>
        </a:prstGeom>
        <a:noFill/>
        <a:ln>
          <a:noFill/>
        </a:ln>
        <a:effectLst/>
      </dgm:spPr>
      <dgm:t>
        <a:bodyPr/>
        <a:lstStyle/>
        <a:p>
          <a:endParaRPr lang="zh-TW" altLang="en-US"/>
        </a:p>
      </dgm:t>
    </dgm:pt>
    <dgm:pt modelId="{132C94CC-44BD-4838-843B-D1E6D60E55E4}" type="pres">
      <dgm:prSet presAssocID="{41FBA5F9-4199-4830-96D5-6FE3FE235134}" presName="Parent" presStyleLbl="alignNode1" presStyleIdx="0" presStyleCnt="1">
        <dgm:presLayoutVars>
          <dgm:chMax val="3"/>
          <dgm:chPref val="3"/>
          <dgm:bulletEnabled val="1"/>
        </dgm:presLayoutVars>
      </dgm:prSet>
      <dgm:spPr>
        <a:prstGeom prst="round2SameRect">
          <a:avLst>
            <a:gd name="adj1" fmla="val 16670"/>
            <a:gd name="adj2" fmla="val 0"/>
          </a:avLst>
        </a:prstGeom>
      </dgm:spPr>
      <dgm:t>
        <a:bodyPr/>
        <a:lstStyle/>
        <a:p>
          <a:endParaRPr lang="zh-TW" altLang="en-US"/>
        </a:p>
      </dgm:t>
    </dgm:pt>
    <dgm:pt modelId="{326A710C-8768-4F13-8EFF-93A530FB12D0}" type="pres">
      <dgm:prSet presAssocID="{41FBA5F9-4199-4830-96D5-6FE3FE235134}" presName="Accent" presStyleLbl="parChTrans1D1" presStyleIdx="0" presStyleCnt="1"/>
      <dgm:spPr>
        <a:xfrm>
          <a:off x="0" y="1018355"/>
          <a:ext cx="6976392" cy="0"/>
        </a:xfrm>
        <a:prstGeom prst="line">
          <a:avLst/>
        </a:prstGeom>
        <a:noFill/>
        <a:ln w="25400" cap="flat" cmpd="sng" algn="ctr">
          <a:solidFill>
            <a:srgbClr val="9BBB59">
              <a:hueOff val="0"/>
              <a:satOff val="0"/>
              <a:lumOff val="0"/>
              <a:alphaOff val="0"/>
            </a:srgbClr>
          </a:solidFill>
          <a:prstDash val="solid"/>
        </a:ln>
        <a:effectLst/>
      </dgm:spPr>
    </dgm:pt>
  </dgm:ptLst>
  <dgm:cxnLst>
    <dgm:cxn modelId="{0D7BA289-FFA9-473C-BAB6-170A1F499214}" type="presOf" srcId="{41FBA5F9-4199-4830-96D5-6FE3FE235134}" destId="{132C94CC-44BD-4838-843B-D1E6D60E55E4}" srcOrd="0" destOrd="0" presId="urn:microsoft.com/office/officeart/2011/layout/TabList"/>
    <dgm:cxn modelId="{545EEF31-FA80-402D-A9BA-F77CF6841C41}" srcId="{05559172-A5F5-473D-8FDA-0D0919720396}" destId="{41FBA5F9-4199-4830-96D5-6FE3FE235134}" srcOrd="0" destOrd="0" parTransId="{0FB6EA95-AAF0-48A6-BAD7-2656F85EA38A}" sibTransId="{50B26F36-2533-4FEB-8590-2DDC08F817B9}"/>
    <dgm:cxn modelId="{26449D31-2B7D-4BCA-AA15-488F2AC0388A}" type="presOf" srcId="{05559172-A5F5-473D-8FDA-0D0919720396}" destId="{75CB0399-3550-4EEB-8FA5-91301D8825AB}" srcOrd="0" destOrd="0" presId="urn:microsoft.com/office/officeart/2011/layout/TabList"/>
    <dgm:cxn modelId="{58119D0F-7D34-44AA-8491-1A639E98D8BE}" type="presParOf" srcId="{75CB0399-3550-4EEB-8FA5-91301D8825AB}" destId="{19A07DED-C764-4EFB-A01C-39A0E5AC165D}" srcOrd="0" destOrd="0" presId="urn:microsoft.com/office/officeart/2011/layout/TabList"/>
    <dgm:cxn modelId="{353CABC5-7379-465D-B779-F7D4ADB8707A}" type="presParOf" srcId="{19A07DED-C764-4EFB-A01C-39A0E5AC165D}" destId="{7A21D692-9645-4242-88E9-47B333B2DF43}" srcOrd="0" destOrd="0" presId="urn:microsoft.com/office/officeart/2011/layout/TabList"/>
    <dgm:cxn modelId="{D565E5B8-CBF5-4A80-B1F7-2785FFF7049F}" type="presParOf" srcId="{19A07DED-C764-4EFB-A01C-39A0E5AC165D}" destId="{132C94CC-44BD-4838-843B-D1E6D60E55E4}" srcOrd="1" destOrd="0" presId="urn:microsoft.com/office/officeart/2011/layout/TabList"/>
    <dgm:cxn modelId="{C64FBB73-D515-4EE8-9EA3-FB6325F37484}" type="presParOf" srcId="{19A07DED-C764-4EFB-A01C-39A0E5AC165D}" destId="{326A710C-8768-4F13-8EFF-93A530FB12D0}" srcOrd="2" destOrd="0" presId="urn:microsoft.com/office/officeart/2011/layout/Tab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5559172-A5F5-473D-8FDA-0D0919720396}" type="doc">
      <dgm:prSet loTypeId="urn:microsoft.com/office/officeart/2011/layout/TabList" loCatId="list" qsTypeId="urn:microsoft.com/office/officeart/2005/8/quickstyle/simple3" qsCatId="simple" csTypeId="urn:microsoft.com/office/officeart/2005/8/colors/accent3_3" csCatId="accent3" phldr="1"/>
      <dgm:spPr/>
      <dgm:t>
        <a:bodyPr/>
        <a:lstStyle/>
        <a:p>
          <a:endParaRPr lang="zh-TW" altLang="en-US"/>
        </a:p>
      </dgm:t>
    </dgm:pt>
    <dgm:pt modelId="{41FBA5F9-4199-4830-96D5-6FE3FE235134}">
      <dgm:prSet phldrT="[文字]" custT="1"/>
      <dgm:spPr>
        <a:xfrm>
          <a:off x="0" y="509588"/>
          <a:ext cx="1816041" cy="508766"/>
        </a:xfrm>
        <a:gradFill rotWithShape="0">
          <a:gsLst>
            <a:gs pos="0">
              <a:srgbClr val="9BBB59">
                <a:shade val="80000"/>
                <a:hueOff val="0"/>
                <a:satOff val="0"/>
                <a:lumOff val="0"/>
                <a:alphaOff val="0"/>
                <a:tint val="50000"/>
                <a:satMod val="300000"/>
              </a:srgbClr>
            </a:gs>
            <a:gs pos="35000">
              <a:srgbClr val="9BBB59">
                <a:shade val="80000"/>
                <a:hueOff val="0"/>
                <a:satOff val="0"/>
                <a:lumOff val="0"/>
                <a:alphaOff val="0"/>
                <a:tint val="37000"/>
                <a:satMod val="300000"/>
              </a:srgbClr>
            </a:gs>
            <a:gs pos="100000">
              <a:srgbClr val="9BBB59">
                <a:shade val="80000"/>
                <a:hueOff val="0"/>
                <a:satOff val="0"/>
                <a:lumOff val="0"/>
                <a:alphaOff val="0"/>
                <a:tint val="15000"/>
                <a:satMod val="350000"/>
              </a:srgbClr>
            </a:gs>
          </a:gsLst>
          <a:lin ang="16200000" scaled="1"/>
        </a:gradFill>
        <a:ln w="9525" cap="flat" cmpd="sng" algn="ctr">
          <a:solidFill>
            <a:srgbClr val="9BBB59">
              <a:shade val="80000"/>
              <a:hueOff val="0"/>
              <a:satOff val="0"/>
              <a:lumOff val="0"/>
              <a:alphaOff val="0"/>
            </a:srgbClr>
          </a:solidFill>
          <a:prstDash val="solid"/>
        </a:ln>
        <a:effectLst>
          <a:outerShdw blurRad="40000" dist="20000" dir="5400000" rotWithShape="0">
            <a:srgbClr val="000000">
              <a:alpha val="38000"/>
            </a:srgbClr>
          </a:outerShdw>
        </a:effectLst>
      </dgm:spPr>
      <dgm:t>
        <a:bodyPr/>
        <a:lstStyle/>
        <a:p>
          <a:r>
            <a:rPr lang="zh-TW" altLang="en-US" sz="2400" b="1" dirty="0" smtClean="0">
              <a:solidFill>
                <a:sysClr val="windowText" lastClr="000000"/>
              </a:solidFill>
              <a:latin typeface="微軟正黑體" pitchFamily="34" charset="-120"/>
              <a:ea typeface="微軟正黑體" pitchFamily="34" charset="-120"/>
              <a:cs typeface="+mn-cs"/>
            </a:rPr>
            <a:t>調適策略</a:t>
          </a:r>
          <a:endParaRPr lang="zh-TW" altLang="en-US" sz="2400" b="1" dirty="0">
            <a:solidFill>
              <a:sysClr val="windowText" lastClr="000000"/>
            </a:solidFill>
            <a:latin typeface="微軟正黑體" pitchFamily="34" charset="-120"/>
            <a:ea typeface="微軟正黑體" pitchFamily="34" charset="-120"/>
            <a:cs typeface="+mn-cs"/>
          </a:endParaRPr>
        </a:p>
      </dgm:t>
    </dgm:pt>
    <dgm:pt modelId="{0FB6EA95-AAF0-48A6-BAD7-2656F85EA38A}" type="parTrans" cxnId="{545EEF31-FA80-402D-A9BA-F77CF6841C41}">
      <dgm:prSet/>
      <dgm:spPr/>
      <dgm:t>
        <a:bodyPr/>
        <a:lstStyle/>
        <a:p>
          <a:endParaRPr lang="zh-TW" altLang="en-US"/>
        </a:p>
      </dgm:t>
    </dgm:pt>
    <dgm:pt modelId="{50B26F36-2533-4FEB-8590-2DDC08F817B9}" type="sibTrans" cxnId="{545EEF31-FA80-402D-A9BA-F77CF6841C41}">
      <dgm:prSet/>
      <dgm:spPr/>
      <dgm:t>
        <a:bodyPr/>
        <a:lstStyle/>
        <a:p>
          <a:endParaRPr lang="zh-TW" altLang="en-US"/>
        </a:p>
      </dgm:t>
    </dgm:pt>
    <dgm:pt modelId="{75CB0399-3550-4EEB-8FA5-91301D8825AB}" type="pres">
      <dgm:prSet presAssocID="{05559172-A5F5-473D-8FDA-0D0919720396}" presName="Name0" presStyleCnt="0">
        <dgm:presLayoutVars>
          <dgm:chMax/>
          <dgm:chPref val="3"/>
          <dgm:dir/>
          <dgm:animOne val="branch"/>
          <dgm:animLvl val="lvl"/>
        </dgm:presLayoutVars>
      </dgm:prSet>
      <dgm:spPr/>
      <dgm:t>
        <a:bodyPr/>
        <a:lstStyle/>
        <a:p>
          <a:endParaRPr lang="zh-TW" altLang="en-US"/>
        </a:p>
      </dgm:t>
    </dgm:pt>
    <dgm:pt modelId="{19A07DED-C764-4EFB-A01C-39A0E5AC165D}" type="pres">
      <dgm:prSet presAssocID="{41FBA5F9-4199-4830-96D5-6FE3FE235134}" presName="composite" presStyleCnt="0"/>
      <dgm:spPr/>
    </dgm:pt>
    <dgm:pt modelId="{7A21D692-9645-4242-88E9-47B333B2DF43}" type="pres">
      <dgm:prSet presAssocID="{41FBA5F9-4199-4830-96D5-6FE3FE235134}" presName="FirstChild" presStyleLbl="revTx" presStyleIdx="0" presStyleCnt="1" custLinFactNeighborX="507" custLinFactNeighborY="-63471">
        <dgm:presLayoutVars>
          <dgm:chMax val="0"/>
          <dgm:chPref val="0"/>
          <dgm:bulletEnabled val="1"/>
        </dgm:presLayoutVars>
      </dgm:prSet>
      <dgm:spPr>
        <a:xfrm>
          <a:off x="1816041" y="186669"/>
          <a:ext cx="5168734" cy="508766"/>
        </a:xfrm>
        <a:prstGeom prst="rect">
          <a:avLst/>
        </a:prstGeom>
        <a:noFill/>
        <a:ln>
          <a:noFill/>
        </a:ln>
        <a:effectLst/>
      </dgm:spPr>
      <dgm:t>
        <a:bodyPr/>
        <a:lstStyle/>
        <a:p>
          <a:endParaRPr lang="zh-TW" altLang="en-US"/>
        </a:p>
      </dgm:t>
    </dgm:pt>
    <dgm:pt modelId="{132C94CC-44BD-4838-843B-D1E6D60E55E4}" type="pres">
      <dgm:prSet presAssocID="{41FBA5F9-4199-4830-96D5-6FE3FE235134}" presName="Parent" presStyleLbl="alignNode1" presStyleIdx="0" presStyleCnt="1">
        <dgm:presLayoutVars>
          <dgm:chMax val="3"/>
          <dgm:chPref val="3"/>
          <dgm:bulletEnabled val="1"/>
        </dgm:presLayoutVars>
      </dgm:prSet>
      <dgm:spPr>
        <a:prstGeom prst="round2SameRect">
          <a:avLst>
            <a:gd name="adj1" fmla="val 16670"/>
            <a:gd name="adj2" fmla="val 0"/>
          </a:avLst>
        </a:prstGeom>
      </dgm:spPr>
      <dgm:t>
        <a:bodyPr/>
        <a:lstStyle/>
        <a:p>
          <a:endParaRPr lang="zh-TW" altLang="en-US"/>
        </a:p>
      </dgm:t>
    </dgm:pt>
    <dgm:pt modelId="{326A710C-8768-4F13-8EFF-93A530FB12D0}" type="pres">
      <dgm:prSet presAssocID="{41FBA5F9-4199-4830-96D5-6FE3FE235134}" presName="Accent" presStyleLbl="parChTrans1D1" presStyleIdx="0" presStyleCnt="1"/>
      <dgm:spPr>
        <a:xfrm>
          <a:off x="0" y="1018355"/>
          <a:ext cx="6984776" cy="0"/>
        </a:xfrm>
        <a:prstGeom prst="line">
          <a:avLst/>
        </a:prstGeom>
        <a:noFill/>
        <a:ln w="25400" cap="flat" cmpd="sng" algn="ctr">
          <a:solidFill>
            <a:srgbClr val="9BBB59">
              <a:shade val="80000"/>
              <a:hueOff val="0"/>
              <a:satOff val="0"/>
              <a:lumOff val="0"/>
              <a:alphaOff val="0"/>
            </a:srgbClr>
          </a:solidFill>
          <a:prstDash val="solid"/>
        </a:ln>
        <a:effectLst/>
      </dgm:spPr>
    </dgm:pt>
  </dgm:ptLst>
  <dgm:cxnLst>
    <dgm:cxn modelId="{1C5A7EE4-F8BF-4B3C-95DE-149DD7AF46E8}" type="presOf" srcId="{05559172-A5F5-473D-8FDA-0D0919720396}" destId="{75CB0399-3550-4EEB-8FA5-91301D8825AB}" srcOrd="0" destOrd="0" presId="urn:microsoft.com/office/officeart/2011/layout/TabList"/>
    <dgm:cxn modelId="{7C32DC58-5CD9-4096-A8B3-ACEBD6A2BE01}" type="presOf" srcId="{41FBA5F9-4199-4830-96D5-6FE3FE235134}" destId="{132C94CC-44BD-4838-843B-D1E6D60E55E4}" srcOrd="0" destOrd="0" presId="urn:microsoft.com/office/officeart/2011/layout/TabList"/>
    <dgm:cxn modelId="{545EEF31-FA80-402D-A9BA-F77CF6841C41}" srcId="{05559172-A5F5-473D-8FDA-0D0919720396}" destId="{41FBA5F9-4199-4830-96D5-6FE3FE235134}" srcOrd="0" destOrd="0" parTransId="{0FB6EA95-AAF0-48A6-BAD7-2656F85EA38A}" sibTransId="{50B26F36-2533-4FEB-8590-2DDC08F817B9}"/>
    <dgm:cxn modelId="{92F77F95-870C-490F-804D-D39B69504EAA}" type="presParOf" srcId="{75CB0399-3550-4EEB-8FA5-91301D8825AB}" destId="{19A07DED-C764-4EFB-A01C-39A0E5AC165D}" srcOrd="0" destOrd="0" presId="urn:microsoft.com/office/officeart/2011/layout/TabList"/>
    <dgm:cxn modelId="{F5191CA3-8DBD-4065-B88D-D4FA25D58854}" type="presParOf" srcId="{19A07DED-C764-4EFB-A01C-39A0E5AC165D}" destId="{7A21D692-9645-4242-88E9-47B333B2DF43}" srcOrd="0" destOrd="0" presId="urn:microsoft.com/office/officeart/2011/layout/TabList"/>
    <dgm:cxn modelId="{9043A15B-B807-4F21-92B2-A78349644C9E}" type="presParOf" srcId="{19A07DED-C764-4EFB-A01C-39A0E5AC165D}" destId="{132C94CC-44BD-4838-843B-D1E6D60E55E4}" srcOrd="1" destOrd="0" presId="urn:microsoft.com/office/officeart/2011/layout/TabList"/>
    <dgm:cxn modelId="{71FBCE65-AE32-47C7-BB9E-59A3CC463736}" type="presParOf" srcId="{19A07DED-C764-4EFB-A01C-39A0E5AC165D}" destId="{326A710C-8768-4F13-8EFF-93A530FB12D0}"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5559172-A5F5-473D-8FDA-0D0919720396}" type="doc">
      <dgm:prSet loTypeId="urn:microsoft.com/office/officeart/2011/layout/TabList" loCatId="list" qsTypeId="urn:microsoft.com/office/officeart/2005/8/quickstyle/simple3" qsCatId="simple" csTypeId="urn:microsoft.com/office/officeart/2005/8/colors/accent2_2" csCatId="accent2" phldr="1"/>
      <dgm:spPr/>
      <dgm:t>
        <a:bodyPr/>
        <a:lstStyle/>
        <a:p>
          <a:endParaRPr lang="zh-TW" altLang="en-US"/>
        </a:p>
      </dgm:t>
    </dgm:pt>
    <dgm:pt modelId="{41FBA5F9-4199-4830-96D5-6FE3FE235134}">
      <dgm:prSet phldrT="[文字]" custT="1"/>
      <dgm:spPr>
        <a:xfrm>
          <a:off x="0" y="509588"/>
          <a:ext cx="1813861" cy="508766"/>
        </a:xfrm>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9525" cap="flat" cmpd="sng" algn="ctr">
          <a:solidFill>
            <a:srgbClr val="C0504D">
              <a:hueOff val="0"/>
              <a:satOff val="0"/>
              <a:lumOff val="0"/>
              <a:alphaOff val="0"/>
            </a:srgbClr>
          </a:solidFill>
          <a:prstDash val="solid"/>
        </a:ln>
        <a:effectLst>
          <a:outerShdw blurRad="40000" dist="20000" dir="5400000" rotWithShape="0">
            <a:srgbClr val="000000">
              <a:alpha val="38000"/>
            </a:srgbClr>
          </a:outerShdw>
        </a:effectLst>
      </dgm:spPr>
      <dgm:t>
        <a:bodyPr/>
        <a:lstStyle/>
        <a:p>
          <a:r>
            <a:rPr lang="zh-TW" altLang="en-US" sz="2400" b="1" dirty="0" smtClean="0">
              <a:solidFill>
                <a:sysClr val="windowText" lastClr="000000"/>
              </a:solidFill>
              <a:latin typeface="微軟正黑體" pitchFamily="34" charset="-120"/>
              <a:ea typeface="微軟正黑體" pitchFamily="34" charset="-120"/>
              <a:cs typeface="+mn-cs"/>
            </a:rPr>
            <a:t>總目標</a:t>
          </a:r>
          <a:endParaRPr lang="zh-TW" altLang="en-US" sz="2400" b="1" dirty="0">
            <a:solidFill>
              <a:sysClr val="windowText" lastClr="000000"/>
            </a:solidFill>
            <a:latin typeface="微軟正黑體" pitchFamily="34" charset="-120"/>
            <a:ea typeface="微軟正黑體" pitchFamily="34" charset="-120"/>
            <a:cs typeface="+mn-cs"/>
          </a:endParaRPr>
        </a:p>
      </dgm:t>
    </dgm:pt>
    <dgm:pt modelId="{0FB6EA95-AAF0-48A6-BAD7-2656F85EA38A}" type="parTrans" cxnId="{545EEF31-FA80-402D-A9BA-F77CF6841C41}">
      <dgm:prSet/>
      <dgm:spPr/>
      <dgm:t>
        <a:bodyPr/>
        <a:lstStyle/>
        <a:p>
          <a:endParaRPr lang="zh-TW" altLang="en-US"/>
        </a:p>
      </dgm:t>
    </dgm:pt>
    <dgm:pt modelId="{50B26F36-2533-4FEB-8590-2DDC08F817B9}" type="sibTrans" cxnId="{545EEF31-FA80-402D-A9BA-F77CF6841C41}">
      <dgm:prSet/>
      <dgm:spPr/>
      <dgm:t>
        <a:bodyPr/>
        <a:lstStyle/>
        <a:p>
          <a:endParaRPr lang="zh-TW" altLang="en-US"/>
        </a:p>
      </dgm:t>
    </dgm:pt>
    <dgm:pt modelId="{75CB0399-3550-4EEB-8FA5-91301D8825AB}" type="pres">
      <dgm:prSet presAssocID="{05559172-A5F5-473D-8FDA-0D0919720396}" presName="Name0" presStyleCnt="0">
        <dgm:presLayoutVars>
          <dgm:chMax/>
          <dgm:chPref val="3"/>
          <dgm:dir/>
          <dgm:animOne val="branch"/>
          <dgm:animLvl val="lvl"/>
        </dgm:presLayoutVars>
      </dgm:prSet>
      <dgm:spPr/>
      <dgm:t>
        <a:bodyPr/>
        <a:lstStyle/>
        <a:p>
          <a:endParaRPr lang="zh-TW" altLang="en-US"/>
        </a:p>
      </dgm:t>
    </dgm:pt>
    <dgm:pt modelId="{19A07DED-C764-4EFB-A01C-39A0E5AC165D}" type="pres">
      <dgm:prSet presAssocID="{41FBA5F9-4199-4830-96D5-6FE3FE235134}" presName="composite" presStyleCnt="0"/>
      <dgm:spPr/>
    </dgm:pt>
    <dgm:pt modelId="{7A21D692-9645-4242-88E9-47B333B2DF43}" type="pres">
      <dgm:prSet presAssocID="{41FBA5F9-4199-4830-96D5-6FE3FE235134}" presName="FirstChild" presStyleLbl="revTx" presStyleIdx="0" presStyleCnt="1" custLinFactNeighborX="507" custLinFactNeighborY="-63471">
        <dgm:presLayoutVars>
          <dgm:chMax val="0"/>
          <dgm:chPref val="0"/>
          <dgm:bulletEnabled val="1"/>
        </dgm:presLayoutVars>
      </dgm:prSet>
      <dgm:spPr>
        <a:xfrm>
          <a:off x="1813861" y="186669"/>
          <a:ext cx="5162530" cy="508766"/>
        </a:xfrm>
        <a:prstGeom prst="rect">
          <a:avLst/>
        </a:prstGeom>
        <a:noFill/>
        <a:ln>
          <a:noFill/>
        </a:ln>
        <a:effectLst/>
      </dgm:spPr>
      <dgm:t>
        <a:bodyPr/>
        <a:lstStyle/>
        <a:p>
          <a:endParaRPr lang="zh-TW" altLang="en-US"/>
        </a:p>
      </dgm:t>
    </dgm:pt>
    <dgm:pt modelId="{132C94CC-44BD-4838-843B-D1E6D60E55E4}" type="pres">
      <dgm:prSet presAssocID="{41FBA5F9-4199-4830-96D5-6FE3FE235134}" presName="Parent" presStyleLbl="alignNode1" presStyleIdx="0" presStyleCnt="1">
        <dgm:presLayoutVars>
          <dgm:chMax val="3"/>
          <dgm:chPref val="3"/>
          <dgm:bulletEnabled val="1"/>
        </dgm:presLayoutVars>
      </dgm:prSet>
      <dgm:spPr>
        <a:prstGeom prst="round2SameRect">
          <a:avLst>
            <a:gd name="adj1" fmla="val 16670"/>
            <a:gd name="adj2" fmla="val 0"/>
          </a:avLst>
        </a:prstGeom>
      </dgm:spPr>
      <dgm:t>
        <a:bodyPr/>
        <a:lstStyle/>
        <a:p>
          <a:endParaRPr lang="zh-TW" altLang="en-US"/>
        </a:p>
      </dgm:t>
    </dgm:pt>
    <dgm:pt modelId="{326A710C-8768-4F13-8EFF-93A530FB12D0}" type="pres">
      <dgm:prSet presAssocID="{41FBA5F9-4199-4830-96D5-6FE3FE235134}" presName="Accent" presStyleLbl="parChTrans1D1" presStyleIdx="0" presStyleCnt="1"/>
      <dgm:spPr>
        <a:xfrm>
          <a:off x="0" y="1018355"/>
          <a:ext cx="6976392" cy="0"/>
        </a:xfrm>
        <a:prstGeom prst="line">
          <a:avLst/>
        </a:prstGeom>
        <a:noFill/>
        <a:ln w="25400" cap="flat" cmpd="sng" algn="ctr">
          <a:solidFill>
            <a:srgbClr val="C0504D">
              <a:shade val="60000"/>
              <a:hueOff val="0"/>
              <a:satOff val="0"/>
              <a:lumOff val="0"/>
              <a:alphaOff val="0"/>
            </a:srgbClr>
          </a:solidFill>
          <a:prstDash val="solid"/>
        </a:ln>
        <a:effectLst/>
      </dgm:spPr>
    </dgm:pt>
  </dgm:ptLst>
  <dgm:cxnLst>
    <dgm:cxn modelId="{BFB7A6B5-D328-47B3-BB15-8FA1E85D2E74}" type="presOf" srcId="{41FBA5F9-4199-4830-96D5-6FE3FE235134}" destId="{132C94CC-44BD-4838-843B-D1E6D60E55E4}" srcOrd="0" destOrd="0" presId="urn:microsoft.com/office/officeart/2011/layout/TabList"/>
    <dgm:cxn modelId="{545EEF31-FA80-402D-A9BA-F77CF6841C41}" srcId="{05559172-A5F5-473D-8FDA-0D0919720396}" destId="{41FBA5F9-4199-4830-96D5-6FE3FE235134}" srcOrd="0" destOrd="0" parTransId="{0FB6EA95-AAF0-48A6-BAD7-2656F85EA38A}" sibTransId="{50B26F36-2533-4FEB-8590-2DDC08F817B9}"/>
    <dgm:cxn modelId="{34B9DF8A-9290-41B9-A6F3-8BD204ED282A}" type="presOf" srcId="{05559172-A5F5-473D-8FDA-0D0919720396}" destId="{75CB0399-3550-4EEB-8FA5-91301D8825AB}" srcOrd="0" destOrd="0" presId="urn:microsoft.com/office/officeart/2011/layout/TabList"/>
    <dgm:cxn modelId="{709B95F3-DFD6-4BC5-9F75-7AE568FA360E}" type="presParOf" srcId="{75CB0399-3550-4EEB-8FA5-91301D8825AB}" destId="{19A07DED-C764-4EFB-A01C-39A0E5AC165D}" srcOrd="0" destOrd="0" presId="urn:microsoft.com/office/officeart/2011/layout/TabList"/>
    <dgm:cxn modelId="{0168577A-A715-4A0B-89E1-D2A0D3D5EFF1}" type="presParOf" srcId="{19A07DED-C764-4EFB-A01C-39A0E5AC165D}" destId="{7A21D692-9645-4242-88E9-47B333B2DF43}" srcOrd="0" destOrd="0" presId="urn:microsoft.com/office/officeart/2011/layout/TabList"/>
    <dgm:cxn modelId="{FF6F4985-FD19-4662-8BEF-ED484AAD306C}" type="presParOf" srcId="{19A07DED-C764-4EFB-A01C-39A0E5AC165D}" destId="{132C94CC-44BD-4838-843B-D1E6D60E55E4}" srcOrd="1" destOrd="0" presId="urn:microsoft.com/office/officeart/2011/layout/TabList"/>
    <dgm:cxn modelId="{75EC4E1C-669A-4266-939B-8FC010BE41B1}" type="presParOf" srcId="{19A07DED-C764-4EFB-A01C-39A0E5AC165D}" destId="{326A710C-8768-4F13-8EFF-93A530FB12D0}" srcOrd="2" destOrd="0" presId="urn:microsoft.com/office/officeart/2011/layout/Tab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5559172-A5F5-473D-8FDA-0D0919720396}" type="doc">
      <dgm:prSet loTypeId="urn:microsoft.com/office/officeart/2011/layout/TabList" loCatId="list" qsTypeId="urn:microsoft.com/office/officeart/2005/8/quickstyle/simple3" qsCatId="simple" csTypeId="urn:microsoft.com/office/officeart/2005/8/colors/accent3_3" csCatId="accent3" phldr="1"/>
      <dgm:spPr/>
      <dgm:t>
        <a:bodyPr/>
        <a:lstStyle/>
        <a:p>
          <a:endParaRPr lang="zh-TW" altLang="en-US"/>
        </a:p>
      </dgm:t>
    </dgm:pt>
    <dgm:pt modelId="{41FBA5F9-4199-4830-96D5-6FE3FE235134}">
      <dgm:prSet phldrT="[文字]" custT="1"/>
      <dgm:spPr>
        <a:xfrm>
          <a:off x="0" y="509588"/>
          <a:ext cx="1816041" cy="508766"/>
        </a:xfrm>
        <a:gradFill rotWithShape="0">
          <a:gsLst>
            <a:gs pos="0">
              <a:srgbClr val="9BBB59">
                <a:shade val="80000"/>
                <a:hueOff val="0"/>
                <a:satOff val="0"/>
                <a:lumOff val="0"/>
                <a:alphaOff val="0"/>
                <a:tint val="50000"/>
                <a:satMod val="300000"/>
              </a:srgbClr>
            </a:gs>
            <a:gs pos="35000">
              <a:srgbClr val="9BBB59">
                <a:shade val="80000"/>
                <a:hueOff val="0"/>
                <a:satOff val="0"/>
                <a:lumOff val="0"/>
                <a:alphaOff val="0"/>
                <a:tint val="37000"/>
                <a:satMod val="300000"/>
              </a:srgbClr>
            </a:gs>
            <a:gs pos="100000">
              <a:srgbClr val="9BBB59">
                <a:shade val="80000"/>
                <a:hueOff val="0"/>
                <a:satOff val="0"/>
                <a:lumOff val="0"/>
                <a:alphaOff val="0"/>
                <a:tint val="15000"/>
                <a:satMod val="350000"/>
              </a:srgbClr>
            </a:gs>
          </a:gsLst>
          <a:lin ang="16200000" scaled="1"/>
        </a:gradFill>
        <a:ln w="9525" cap="flat" cmpd="sng" algn="ctr">
          <a:solidFill>
            <a:srgbClr val="9BBB59">
              <a:shade val="80000"/>
              <a:hueOff val="0"/>
              <a:satOff val="0"/>
              <a:lumOff val="0"/>
              <a:alphaOff val="0"/>
            </a:srgbClr>
          </a:solidFill>
          <a:prstDash val="solid"/>
        </a:ln>
        <a:effectLst>
          <a:outerShdw blurRad="40000" dist="20000" dir="5400000" rotWithShape="0">
            <a:srgbClr val="000000">
              <a:alpha val="38000"/>
            </a:srgbClr>
          </a:outerShdw>
        </a:effectLst>
      </dgm:spPr>
      <dgm:t>
        <a:bodyPr/>
        <a:lstStyle/>
        <a:p>
          <a:r>
            <a:rPr lang="zh-TW" altLang="en-US" sz="2400" b="1" dirty="0" smtClean="0">
              <a:solidFill>
                <a:sysClr val="windowText" lastClr="000000"/>
              </a:solidFill>
              <a:latin typeface="微軟正黑體" pitchFamily="34" charset="-120"/>
              <a:ea typeface="微軟正黑體" pitchFamily="34" charset="-120"/>
              <a:cs typeface="+mn-cs"/>
            </a:rPr>
            <a:t>調適策略</a:t>
          </a:r>
          <a:endParaRPr lang="zh-TW" altLang="en-US" sz="2400" b="1" dirty="0">
            <a:solidFill>
              <a:sysClr val="windowText" lastClr="000000"/>
            </a:solidFill>
            <a:latin typeface="微軟正黑體" pitchFamily="34" charset="-120"/>
            <a:ea typeface="微軟正黑體" pitchFamily="34" charset="-120"/>
            <a:cs typeface="+mn-cs"/>
          </a:endParaRPr>
        </a:p>
      </dgm:t>
    </dgm:pt>
    <dgm:pt modelId="{0FB6EA95-AAF0-48A6-BAD7-2656F85EA38A}" type="parTrans" cxnId="{545EEF31-FA80-402D-A9BA-F77CF6841C41}">
      <dgm:prSet/>
      <dgm:spPr/>
      <dgm:t>
        <a:bodyPr/>
        <a:lstStyle/>
        <a:p>
          <a:endParaRPr lang="zh-TW" altLang="en-US"/>
        </a:p>
      </dgm:t>
    </dgm:pt>
    <dgm:pt modelId="{50B26F36-2533-4FEB-8590-2DDC08F817B9}" type="sibTrans" cxnId="{545EEF31-FA80-402D-A9BA-F77CF6841C41}">
      <dgm:prSet/>
      <dgm:spPr/>
      <dgm:t>
        <a:bodyPr/>
        <a:lstStyle/>
        <a:p>
          <a:endParaRPr lang="zh-TW" altLang="en-US"/>
        </a:p>
      </dgm:t>
    </dgm:pt>
    <dgm:pt modelId="{75CB0399-3550-4EEB-8FA5-91301D8825AB}" type="pres">
      <dgm:prSet presAssocID="{05559172-A5F5-473D-8FDA-0D0919720396}" presName="Name0" presStyleCnt="0">
        <dgm:presLayoutVars>
          <dgm:chMax/>
          <dgm:chPref val="3"/>
          <dgm:dir/>
          <dgm:animOne val="branch"/>
          <dgm:animLvl val="lvl"/>
        </dgm:presLayoutVars>
      </dgm:prSet>
      <dgm:spPr/>
      <dgm:t>
        <a:bodyPr/>
        <a:lstStyle/>
        <a:p>
          <a:endParaRPr lang="zh-TW" altLang="en-US"/>
        </a:p>
      </dgm:t>
    </dgm:pt>
    <dgm:pt modelId="{19A07DED-C764-4EFB-A01C-39A0E5AC165D}" type="pres">
      <dgm:prSet presAssocID="{41FBA5F9-4199-4830-96D5-6FE3FE235134}" presName="composite" presStyleCnt="0"/>
      <dgm:spPr/>
    </dgm:pt>
    <dgm:pt modelId="{7A21D692-9645-4242-88E9-47B333B2DF43}" type="pres">
      <dgm:prSet presAssocID="{41FBA5F9-4199-4830-96D5-6FE3FE235134}" presName="FirstChild" presStyleLbl="revTx" presStyleIdx="0" presStyleCnt="1" custLinFactNeighborX="507" custLinFactNeighborY="-63471">
        <dgm:presLayoutVars>
          <dgm:chMax val="0"/>
          <dgm:chPref val="0"/>
          <dgm:bulletEnabled val="1"/>
        </dgm:presLayoutVars>
      </dgm:prSet>
      <dgm:spPr>
        <a:xfrm>
          <a:off x="1816041" y="186669"/>
          <a:ext cx="5168734" cy="508766"/>
        </a:xfrm>
        <a:prstGeom prst="rect">
          <a:avLst/>
        </a:prstGeom>
        <a:noFill/>
        <a:ln>
          <a:noFill/>
        </a:ln>
        <a:effectLst/>
      </dgm:spPr>
      <dgm:t>
        <a:bodyPr/>
        <a:lstStyle/>
        <a:p>
          <a:endParaRPr lang="zh-TW" altLang="en-US"/>
        </a:p>
      </dgm:t>
    </dgm:pt>
    <dgm:pt modelId="{132C94CC-44BD-4838-843B-D1E6D60E55E4}" type="pres">
      <dgm:prSet presAssocID="{41FBA5F9-4199-4830-96D5-6FE3FE235134}" presName="Parent" presStyleLbl="alignNode1" presStyleIdx="0" presStyleCnt="1">
        <dgm:presLayoutVars>
          <dgm:chMax val="3"/>
          <dgm:chPref val="3"/>
          <dgm:bulletEnabled val="1"/>
        </dgm:presLayoutVars>
      </dgm:prSet>
      <dgm:spPr>
        <a:prstGeom prst="round2SameRect">
          <a:avLst>
            <a:gd name="adj1" fmla="val 16670"/>
            <a:gd name="adj2" fmla="val 0"/>
          </a:avLst>
        </a:prstGeom>
      </dgm:spPr>
      <dgm:t>
        <a:bodyPr/>
        <a:lstStyle/>
        <a:p>
          <a:endParaRPr lang="zh-TW" altLang="en-US"/>
        </a:p>
      </dgm:t>
    </dgm:pt>
    <dgm:pt modelId="{326A710C-8768-4F13-8EFF-93A530FB12D0}" type="pres">
      <dgm:prSet presAssocID="{41FBA5F9-4199-4830-96D5-6FE3FE235134}" presName="Accent" presStyleLbl="parChTrans1D1" presStyleIdx="0" presStyleCnt="1"/>
      <dgm:spPr>
        <a:xfrm>
          <a:off x="0" y="1018355"/>
          <a:ext cx="6984776" cy="0"/>
        </a:xfrm>
        <a:prstGeom prst="line">
          <a:avLst/>
        </a:prstGeom>
        <a:noFill/>
        <a:ln w="25400" cap="flat" cmpd="sng" algn="ctr">
          <a:solidFill>
            <a:srgbClr val="9BBB59">
              <a:shade val="80000"/>
              <a:hueOff val="0"/>
              <a:satOff val="0"/>
              <a:lumOff val="0"/>
              <a:alphaOff val="0"/>
            </a:srgbClr>
          </a:solidFill>
          <a:prstDash val="solid"/>
        </a:ln>
        <a:effectLst/>
      </dgm:spPr>
    </dgm:pt>
  </dgm:ptLst>
  <dgm:cxnLst>
    <dgm:cxn modelId="{1C53E8C3-3AE9-4F61-BBA5-97F3D1A8B5E7}" type="presOf" srcId="{05559172-A5F5-473D-8FDA-0D0919720396}" destId="{75CB0399-3550-4EEB-8FA5-91301D8825AB}" srcOrd="0" destOrd="0" presId="urn:microsoft.com/office/officeart/2011/layout/TabList"/>
    <dgm:cxn modelId="{39C17AE9-645D-4354-B029-7F69A7D32A02}" type="presOf" srcId="{41FBA5F9-4199-4830-96D5-6FE3FE235134}" destId="{132C94CC-44BD-4838-843B-D1E6D60E55E4}" srcOrd="0" destOrd="0" presId="urn:microsoft.com/office/officeart/2011/layout/TabList"/>
    <dgm:cxn modelId="{545EEF31-FA80-402D-A9BA-F77CF6841C41}" srcId="{05559172-A5F5-473D-8FDA-0D0919720396}" destId="{41FBA5F9-4199-4830-96D5-6FE3FE235134}" srcOrd="0" destOrd="0" parTransId="{0FB6EA95-AAF0-48A6-BAD7-2656F85EA38A}" sibTransId="{50B26F36-2533-4FEB-8590-2DDC08F817B9}"/>
    <dgm:cxn modelId="{51FA0DAF-D620-44D1-ABD1-02FA23B47A22}" type="presParOf" srcId="{75CB0399-3550-4EEB-8FA5-91301D8825AB}" destId="{19A07DED-C764-4EFB-A01C-39A0E5AC165D}" srcOrd="0" destOrd="0" presId="urn:microsoft.com/office/officeart/2011/layout/TabList"/>
    <dgm:cxn modelId="{AB1074B0-C8E1-4749-BC43-ABADE2893418}" type="presParOf" srcId="{19A07DED-C764-4EFB-A01C-39A0E5AC165D}" destId="{7A21D692-9645-4242-88E9-47B333B2DF43}" srcOrd="0" destOrd="0" presId="urn:microsoft.com/office/officeart/2011/layout/TabList"/>
    <dgm:cxn modelId="{9D456A82-CEE9-49AC-ACF9-335504D3FCF8}" type="presParOf" srcId="{19A07DED-C764-4EFB-A01C-39A0E5AC165D}" destId="{132C94CC-44BD-4838-843B-D1E6D60E55E4}" srcOrd="1" destOrd="0" presId="urn:microsoft.com/office/officeart/2011/layout/TabList"/>
    <dgm:cxn modelId="{8706DA58-D1D4-42F7-9F7B-04298FA7A256}" type="presParOf" srcId="{19A07DED-C764-4EFB-A01C-39A0E5AC165D}" destId="{326A710C-8768-4F13-8EFF-93A530FB12D0}"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5559172-A5F5-473D-8FDA-0D0919720396}" type="doc">
      <dgm:prSet loTypeId="urn:microsoft.com/office/officeart/2011/layout/TabList" loCatId="list" qsTypeId="urn:microsoft.com/office/officeart/2005/8/quickstyle/simple3" qsCatId="simple" csTypeId="urn:microsoft.com/office/officeart/2005/8/colors/accent2_2" csCatId="accent2" phldr="1"/>
      <dgm:spPr/>
      <dgm:t>
        <a:bodyPr/>
        <a:lstStyle/>
        <a:p>
          <a:endParaRPr lang="zh-TW" altLang="en-US"/>
        </a:p>
      </dgm:t>
    </dgm:pt>
    <dgm:pt modelId="{41FBA5F9-4199-4830-96D5-6FE3FE235134}">
      <dgm:prSet phldrT="[文字]" custT="1"/>
      <dgm:spPr>
        <a:xfrm>
          <a:off x="0" y="509588"/>
          <a:ext cx="1813861" cy="508766"/>
        </a:xfrm>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9525" cap="flat" cmpd="sng" algn="ctr">
          <a:solidFill>
            <a:srgbClr val="C0504D">
              <a:hueOff val="0"/>
              <a:satOff val="0"/>
              <a:lumOff val="0"/>
              <a:alphaOff val="0"/>
            </a:srgbClr>
          </a:solidFill>
          <a:prstDash val="solid"/>
        </a:ln>
        <a:effectLst>
          <a:outerShdw blurRad="40000" dist="20000" dir="5400000" rotWithShape="0">
            <a:srgbClr val="000000">
              <a:alpha val="38000"/>
            </a:srgbClr>
          </a:outerShdw>
        </a:effectLst>
      </dgm:spPr>
      <dgm:t>
        <a:bodyPr/>
        <a:lstStyle/>
        <a:p>
          <a:r>
            <a:rPr lang="zh-TW" altLang="en-US" sz="2400" b="1" dirty="0" smtClean="0">
              <a:solidFill>
                <a:sysClr val="windowText" lastClr="000000"/>
              </a:solidFill>
              <a:latin typeface="微軟正黑體" pitchFamily="34" charset="-120"/>
              <a:ea typeface="微軟正黑體" pitchFamily="34" charset="-120"/>
              <a:cs typeface="+mn-cs"/>
            </a:rPr>
            <a:t>總目標</a:t>
          </a:r>
          <a:endParaRPr lang="zh-TW" altLang="en-US" sz="2400" b="1" dirty="0">
            <a:solidFill>
              <a:sysClr val="windowText" lastClr="000000"/>
            </a:solidFill>
            <a:latin typeface="微軟正黑體" pitchFamily="34" charset="-120"/>
            <a:ea typeface="微軟正黑體" pitchFamily="34" charset="-120"/>
            <a:cs typeface="+mn-cs"/>
          </a:endParaRPr>
        </a:p>
      </dgm:t>
    </dgm:pt>
    <dgm:pt modelId="{0FB6EA95-AAF0-48A6-BAD7-2656F85EA38A}" type="parTrans" cxnId="{545EEF31-FA80-402D-A9BA-F77CF6841C41}">
      <dgm:prSet/>
      <dgm:spPr/>
      <dgm:t>
        <a:bodyPr/>
        <a:lstStyle/>
        <a:p>
          <a:endParaRPr lang="zh-TW" altLang="en-US"/>
        </a:p>
      </dgm:t>
    </dgm:pt>
    <dgm:pt modelId="{50B26F36-2533-4FEB-8590-2DDC08F817B9}" type="sibTrans" cxnId="{545EEF31-FA80-402D-A9BA-F77CF6841C41}">
      <dgm:prSet/>
      <dgm:spPr/>
      <dgm:t>
        <a:bodyPr/>
        <a:lstStyle/>
        <a:p>
          <a:endParaRPr lang="zh-TW" altLang="en-US"/>
        </a:p>
      </dgm:t>
    </dgm:pt>
    <dgm:pt modelId="{75CB0399-3550-4EEB-8FA5-91301D8825AB}" type="pres">
      <dgm:prSet presAssocID="{05559172-A5F5-473D-8FDA-0D0919720396}" presName="Name0" presStyleCnt="0">
        <dgm:presLayoutVars>
          <dgm:chMax/>
          <dgm:chPref val="3"/>
          <dgm:dir/>
          <dgm:animOne val="branch"/>
          <dgm:animLvl val="lvl"/>
        </dgm:presLayoutVars>
      </dgm:prSet>
      <dgm:spPr/>
      <dgm:t>
        <a:bodyPr/>
        <a:lstStyle/>
        <a:p>
          <a:endParaRPr lang="zh-TW" altLang="en-US"/>
        </a:p>
      </dgm:t>
    </dgm:pt>
    <dgm:pt modelId="{19A07DED-C764-4EFB-A01C-39A0E5AC165D}" type="pres">
      <dgm:prSet presAssocID="{41FBA5F9-4199-4830-96D5-6FE3FE235134}" presName="composite" presStyleCnt="0"/>
      <dgm:spPr/>
    </dgm:pt>
    <dgm:pt modelId="{7A21D692-9645-4242-88E9-47B333B2DF43}" type="pres">
      <dgm:prSet presAssocID="{41FBA5F9-4199-4830-96D5-6FE3FE235134}" presName="FirstChild" presStyleLbl="revTx" presStyleIdx="0" presStyleCnt="1" custLinFactNeighborX="507" custLinFactNeighborY="-63471">
        <dgm:presLayoutVars>
          <dgm:chMax val="0"/>
          <dgm:chPref val="0"/>
          <dgm:bulletEnabled val="1"/>
        </dgm:presLayoutVars>
      </dgm:prSet>
      <dgm:spPr>
        <a:xfrm>
          <a:off x="1813861" y="186669"/>
          <a:ext cx="5162530" cy="508766"/>
        </a:xfrm>
        <a:prstGeom prst="rect">
          <a:avLst/>
        </a:prstGeom>
        <a:noFill/>
        <a:ln>
          <a:noFill/>
        </a:ln>
        <a:effectLst/>
      </dgm:spPr>
      <dgm:t>
        <a:bodyPr/>
        <a:lstStyle/>
        <a:p>
          <a:endParaRPr lang="zh-TW" altLang="en-US"/>
        </a:p>
      </dgm:t>
    </dgm:pt>
    <dgm:pt modelId="{132C94CC-44BD-4838-843B-D1E6D60E55E4}" type="pres">
      <dgm:prSet presAssocID="{41FBA5F9-4199-4830-96D5-6FE3FE235134}" presName="Parent" presStyleLbl="alignNode1" presStyleIdx="0" presStyleCnt="1">
        <dgm:presLayoutVars>
          <dgm:chMax val="3"/>
          <dgm:chPref val="3"/>
          <dgm:bulletEnabled val="1"/>
        </dgm:presLayoutVars>
      </dgm:prSet>
      <dgm:spPr>
        <a:prstGeom prst="round2SameRect">
          <a:avLst>
            <a:gd name="adj1" fmla="val 16670"/>
            <a:gd name="adj2" fmla="val 0"/>
          </a:avLst>
        </a:prstGeom>
      </dgm:spPr>
      <dgm:t>
        <a:bodyPr/>
        <a:lstStyle/>
        <a:p>
          <a:endParaRPr lang="zh-TW" altLang="en-US"/>
        </a:p>
      </dgm:t>
    </dgm:pt>
    <dgm:pt modelId="{326A710C-8768-4F13-8EFF-93A530FB12D0}" type="pres">
      <dgm:prSet presAssocID="{41FBA5F9-4199-4830-96D5-6FE3FE235134}" presName="Accent" presStyleLbl="parChTrans1D1" presStyleIdx="0" presStyleCnt="1"/>
      <dgm:spPr>
        <a:xfrm>
          <a:off x="0" y="1018355"/>
          <a:ext cx="6976392" cy="0"/>
        </a:xfrm>
        <a:prstGeom prst="line">
          <a:avLst/>
        </a:prstGeom>
        <a:noFill/>
        <a:ln w="25400" cap="flat" cmpd="sng" algn="ctr">
          <a:solidFill>
            <a:srgbClr val="C0504D">
              <a:shade val="60000"/>
              <a:hueOff val="0"/>
              <a:satOff val="0"/>
              <a:lumOff val="0"/>
              <a:alphaOff val="0"/>
            </a:srgbClr>
          </a:solidFill>
          <a:prstDash val="solid"/>
        </a:ln>
        <a:effectLst/>
      </dgm:spPr>
    </dgm:pt>
  </dgm:ptLst>
  <dgm:cxnLst>
    <dgm:cxn modelId="{66A9ED3D-1F9A-4876-811B-D1624BEC005E}" type="presOf" srcId="{05559172-A5F5-473D-8FDA-0D0919720396}" destId="{75CB0399-3550-4EEB-8FA5-91301D8825AB}" srcOrd="0" destOrd="0" presId="urn:microsoft.com/office/officeart/2011/layout/TabList"/>
    <dgm:cxn modelId="{545EEF31-FA80-402D-A9BA-F77CF6841C41}" srcId="{05559172-A5F5-473D-8FDA-0D0919720396}" destId="{41FBA5F9-4199-4830-96D5-6FE3FE235134}" srcOrd="0" destOrd="0" parTransId="{0FB6EA95-AAF0-48A6-BAD7-2656F85EA38A}" sibTransId="{50B26F36-2533-4FEB-8590-2DDC08F817B9}"/>
    <dgm:cxn modelId="{52A52CF1-8CB4-4B45-B76E-420145579B33}" type="presOf" srcId="{41FBA5F9-4199-4830-96D5-6FE3FE235134}" destId="{132C94CC-44BD-4838-843B-D1E6D60E55E4}" srcOrd="0" destOrd="0" presId="urn:microsoft.com/office/officeart/2011/layout/TabList"/>
    <dgm:cxn modelId="{1ED7DBF4-39B2-486B-9E36-343687CA2EC4}" type="presParOf" srcId="{75CB0399-3550-4EEB-8FA5-91301D8825AB}" destId="{19A07DED-C764-4EFB-A01C-39A0E5AC165D}" srcOrd="0" destOrd="0" presId="urn:microsoft.com/office/officeart/2011/layout/TabList"/>
    <dgm:cxn modelId="{655E8187-4337-4CC3-B488-BABB669CEBE0}" type="presParOf" srcId="{19A07DED-C764-4EFB-A01C-39A0E5AC165D}" destId="{7A21D692-9645-4242-88E9-47B333B2DF43}" srcOrd="0" destOrd="0" presId="urn:microsoft.com/office/officeart/2011/layout/TabList"/>
    <dgm:cxn modelId="{D097F197-AF32-4482-BD28-A75634BFA548}" type="presParOf" srcId="{19A07DED-C764-4EFB-A01C-39A0E5AC165D}" destId="{132C94CC-44BD-4838-843B-D1E6D60E55E4}" srcOrd="1" destOrd="0" presId="urn:microsoft.com/office/officeart/2011/layout/TabList"/>
    <dgm:cxn modelId="{D6C6691E-9294-48A6-A23C-13663CECA701}" type="presParOf" srcId="{19A07DED-C764-4EFB-A01C-39A0E5AC165D}" destId="{326A710C-8768-4F13-8EFF-93A530FB12D0}" srcOrd="2" destOrd="0" presId="urn:microsoft.com/office/officeart/2011/layout/Tab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5559172-A5F5-473D-8FDA-0D0919720396}" type="doc">
      <dgm:prSet loTypeId="urn:microsoft.com/office/officeart/2011/layout/TabList" loCatId="list" qsTypeId="urn:microsoft.com/office/officeart/2005/8/quickstyle/simple3" qsCatId="simple" csTypeId="urn:microsoft.com/office/officeart/2005/8/colors/accent1_2" csCatId="accent1" phldr="1"/>
      <dgm:spPr/>
      <dgm:t>
        <a:bodyPr/>
        <a:lstStyle/>
        <a:p>
          <a:endParaRPr lang="zh-TW" altLang="en-US"/>
        </a:p>
      </dgm:t>
    </dgm:pt>
    <dgm:pt modelId="{41FBA5F9-4199-4830-96D5-6FE3FE235134}">
      <dgm:prSet phldrT="[文字]" custT="1"/>
      <dgm:spPr>
        <a:xfrm>
          <a:off x="0" y="509588"/>
          <a:ext cx="1816041" cy="508766"/>
        </a:xfrm>
        <a:gradFill rotWithShape="0">
          <a:gsLst>
            <a:gs pos="0">
              <a:srgbClr val="4F81BD">
                <a:hueOff val="0"/>
                <a:satOff val="0"/>
                <a:lumOff val="0"/>
                <a:alphaOff val="0"/>
                <a:tint val="50000"/>
                <a:satMod val="300000"/>
              </a:srgbClr>
            </a:gs>
            <a:gs pos="35000">
              <a:srgbClr val="4F81BD">
                <a:hueOff val="0"/>
                <a:satOff val="0"/>
                <a:lumOff val="0"/>
                <a:alphaOff val="0"/>
                <a:tint val="37000"/>
                <a:satMod val="300000"/>
              </a:srgbClr>
            </a:gs>
            <a:gs pos="100000">
              <a:srgbClr val="4F81BD">
                <a:hueOff val="0"/>
                <a:satOff val="0"/>
                <a:lumOff val="0"/>
                <a:alphaOff val="0"/>
                <a:tint val="15000"/>
                <a:satMod val="350000"/>
              </a:srgbClr>
            </a:gs>
          </a:gsLst>
          <a:lin ang="16200000" scaled="1"/>
        </a:gradFill>
        <a:ln w="9525" cap="flat" cmpd="sng" algn="ctr">
          <a:solidFill>
            <a:srgbClr val="4F81BD">
              <a:hueOff val="0"/>
              <a:satOff val="0"/>
              <a:lumOff val="0"/>
              <a:alphaOff val="0"/>
            </a:srgbClr>
          </a:solidFill>
          <a:prstDash val="solid"/>
        </a:ln>
        <a:effectLst>
          <a:outerShdw blurRad="40000" dist="20000" dir="5400000" rotWithShape="0">
            <a:srgbClr val="000000">
              <a:alpha val="38000"/>
            </a:srgbClr>
          </a:outerShdw>
        </a:effectLst>
      </dgm:spPr>
      <dgm:t>
        <a:bodyPr/>
        <a:lstStyle/>
        <a:p>
          <a:r>
            <a:rPr lang="zh-TW" altLang="en-US" sz="2400" b="1" dirty="0" smtClean="0">
              <a:solidFill>
                <a:sysClr val="windowText" lastClr="000000"/>
              </a:solidFill>
              <a:latin typeface="微軟正黑體" pitchFamily="34" charset="-120"/>
              <a:ea typeface="微軟正黑體" pitchFamily="34" charset="-120"/>
              <a:cs typeface="+mn-cs"/>
            </a:rPr>
            <a:t>調適策略</a:t>
          </a:r>
          <a:endParaRPr lang="zh-TW" altLang="en-US" sz="2400" b="1" dirty="0">
            <a:solidFill>
              <a:sysClr val="windowText" lastClr="000000"/>
            </a:solidFill>
            <a:latin typeface="微軟正黑體" pitchFamily="34" charset="-120"/>
            <a:ea typeface="微軟正黑體" pitchFamily="34" charset="-120"/>
            <a:cs typeface="+mn-cs"/>
          </a:endParaRPr>
        </a:p>
      </dgm:t>
    </dgm:pt>
    <dgm:pt modelId="{0FB6EA95-AAF0-48A6-BAD7-2656F85EA38A}" type="parTrans" cxnId="{545EEF31-FA80-402D-A9BA-F77CF6841C41}">
      <dgm:prSet/>
      <dgm:spPr/>
      <dgm:t>
        <a:bodyPr/>
        <a:lstStyle/>
        <a:p>
          <a:endParaRPr lang="zh-TW" altLang="en-US"/>
        </a:p>
      </dgm:t>
    </dgm:pt>
    <dgm:pt modelId="{50B26F36-2533-4FEB-8590-2DDC08F817B9}" type="sibTrans" cxnId="{545EEF31-FA80-402D-A9BA-F77CF6841C41}">
      <dgm:prSet/>
      <dgm:spPr/>
      <dgm:t>
        <a:bodyPr/>
        <a:lstStyle/>
        <a:p>
          <a:endParaRPr lang="zh-TW" altLang="en-US"/>
        </a:p>
      </dgm:t>
    </dgm:pt>
    <dgm:pt modelId="{75CB0399-3550-4EEB-8FA5-91301D8825AB}" type="pres">
      <dgm:prSet presAssocID="{05559172-A5F5-473D-8FDA-0D0919720396}" presName="Name0" presStyleCnt="0">
        <dgm:presLayoutVars>
          <dgm:chMax/>
          <dgm:chPref val="3"/>
          <dgm:dir/>
          <dgm:animOne val="branch"/>
          <dgm:animLvl val="lvl"/>
        </dgm:presLayoutVars>
      </dgm:prSet>
      <dgm:spPr/>
      <dgm:t>
        <a:bodyPr/>
        <a:lstStyle/>
        <a:p>
          <a:endParaRPr lang="zh-TW" altLang="en-US"/>
        </a:p>
      </dgm:t>
    </dgm:pt>
    <dgm:pt modelId="{19A07DED-C764-4EFB-A01C-39A0E5AC165D}" type="pres">
      <dgm:prSet presAssocID="{41FBA5F9-4199-4830-96D5-6FE3FE235134}" presName="composite" presStyleCnt="0"/>
      <dgm:spPr/>
    </dgm:pt>
    <dgm:pt modelId="{7A21D692-9645-4242-88E9-47B333B2DF43}" type="pres">
      <dgm:prSet presAssocID="{41FBA5F9-4199-4830-96D5-6FE3FE235134}" presName="FirstChild" presStyleLbl="revTx" presStyleIdx="0" presStyleCnt="1" custLinFactNeighborX="507" custLinFactNeighborY="-63471">
        <dgm:presLayoutVars>
          <dgm:chMax val="0"/>
          <dgm:chPref val="0"/>
          <dgm:bulletEnabled val="1"/>
        </dgm:presLayoutVars>
      </dgm:prSet>
      <dgm:spPr>
        <a:xfrm>
          <a:off x="1816041" y="186669"/>
          <a:ext cx="5168734" cy="508766"/>
        </a:xfrm>
        <a:prstGeom prst="rect">
          <a:avLst/>
        </a:prstGeom>
        <a:noFill/>
        <a:ln>
          <a:noFill/>
        </a:ln>
        <a:effectLst/>
      </dgm:spPr>
      <dgm:t>
        <a:bodyPr/>
        <a:lstStyle/>
        <a:p>
          <a:endParaRPr lang="zh-TW" altLang="en-US"/>
        </a:p>
      </dgm:t>
    </dgm:pt>
    <dgm:pt modelId="{132C94CC-44BD-4838-843B-D1E6D60E55E4}" type="pres">
      <dgm:prSet presAssocID="{41FBA5F9-4199-4830-96D5-6FE3FE235134}" presName="Parent" presStyleLbl="alignNode1" presStyleIdx="0" presStyleCnt="1">
        <dgm:presLayoutVars>
          <dgm:chMax val="3"/>
          <dgm:chPref val="3"/>
          <dgm:bulletEnabled val="1"/>
        </dgm:presLayoutVars>
      </dgm:prSet>
      <dgm:spPr>
        <a:prstGeom prst="round2SameRect">
          <a:avLst>
            <a:gd name="adj1" fmla="val 16670"/>
            <a:gd name="adj2" fmla="val 0"/>
          </a:avLst>
        </a:prstGeom>
      </dgm:spPr>
      <dgm:t>
        <a:bodyPr/>
        <a:lstStyle/>
        <a:p>
          <a:endParaRPr lang="zh-TW" altLang="en-US"/>
        </a:p>
      </dgm:t>
    </dgm:pt>
    <dgm:pt modelId="{326A710C-8768-4F13-8EFF-93A530FB12D0}" type="pres">
      <dgm:prSet presAssocID="{41FBA5F9-4199-4830-96D5-6FE3FE235134}" presName="Accent" presStyleLbl="parChTrans1D1" presStyleIdx="0" presStyleCnt="1"/>
      <dgm:spPr>
        <a:xfrm>
          <a:off x="0" y="1018355"/>
          <a:ext cx="6984776" cy="0"/>
        </a:xfrm>
        <a:prstGeom prst="line">
          <a:avLst/>
        </a:prstGeom>
        <a:noFill/>
        <a:ln w="25400" cap="flat" cmpd="sng" algn="ctr">
          <a:solidFill>
            <a:srgbClr val="4F81BD">
              <a:shade val="60000"/>
              <a:hueOff val="0"/>
              <a:satOff val="0"/>
              <a:lumOff val="0"/>
              <a:alphaOff val="0"/>
            </a:srgbClr>
          </a:solidFill>
          <a:prstDash val="solid"/>
        </a:ln>
        <a:effectLst/>
      </dgm:spPr>
    </dgm:pt>
  </dgm:ptLst>
  <dgm:cxnLst>
    <dgm:cxn modelId="{D2BD53EB-1813-4906-8C3A-F55E7805E01F}" type="presOf" srcId="{05559172-A5F5-473D-8FDA-0D0919720396}" destId="{75CB0399-3550-4EEB-8FA5-91301D8825AB}" srcOrd="0" destOrd="0" presId="urn:microsoft.com/office/officeart/2011/layout/TabList"/>
    <dgm:cxn modelId="{545EEF31-FA80-402D-A9BA-F77CF6841C41}" srcId="{05559172-A5F5-473D-8FDA-0D0919720396}" destId="{41FBA5F9-4199-4830-96D5-6FE3FE235134}" srcOrd="0" destOrd="0" parTransId="{0FB6EA95-AAF0-48A6-BAD7-2656F85EA38A}" sibTransId="{50B26F36-2533-4FEB-8590-2DDC08F817B9}"/>
    <dgm:cxn modelId="{FF91391C-FB78-4ABB-91CE-0EBF85260516}" type="presOf" srcId="{41FBA5F9-4199-4830-96D5-6FE3FE235134}" destId="{132C94CC-44BD-4838-843B-D1E6D60E55E4}" srcOrd="0" destOrd="0" presId="urn:microsoft.com/office/officeart/2011/layout/TabList"/>
    <dgm:cxn modelId="{4F08228B-B534-416F-B362-B8375738E3FA}" type="presParOf" srcId="{75CB0399-3550-4EEB-8FA5-91301D8825AB}" destId="{19A07DED-C764-4EFB-A01C-39A0E5AC165D}" srcOrd="0" destOrd="0" presId="urn:microsoft.com/office/officeart/2011/layout/TabList"/>
    <dgm:cxn modelId="{EF4FFEC9-3E04-442D-8119-B86BBE1E59C6}" type="presParOf" srcId="{19A07DED-C764-4EFB-A01C-39A0E5AC165D}" destId="{7A21D692-9645-4242-88E9-47B333B2DF43}" srcOrd="0" destOrd="0" presId="urn:microsoft.com/office/officeart/2011/layout/TabList"/>
    <dgm:cxn modelId="{B8C76819-BD56-429B-A511-748B2CE39493}" type="presParOf" srcId="{19A07DED-C764-4EFB-A01C-39A0E5AC165D}" destId="{132C94CC-44BD-4838-843B-D1E6D60E55E4}" srcOrd="1" destOrd="0" presId="urn:microsoft.com/office/officeart/2011/layout/TabList"/>
    <dgm:cxn modelId="{489C78F1-EE29-452A-85E6-FB0634D0B60C}" type="presParOf" srcId="{19A07DED-C764-4EFB-A01C-39A0E5AC165D}" destId="{326A710C-8768-4F13-8EFF-93A530FB12D0}"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5559172-A5F5-473D-8FDA-0D0919720396}" type="doc">
      <dgm:prSet loTypeId="urn:microsoft.com/office/officeart/2011/layout/TabList" loCatId="list" qsTypeId="urn:microsoft.com/office/officeart/2005/8/quickstyle/simple3" qsCatId="simple" csTypeId="urn:microsoft.com/office/officeart/2005/8/colors/accent6_2" csCatId="accent6" phldr="1"/>
      <dgm:spPr/>
      <dgm:t>
        <a:bodyPr/>
        <a:lstStyle/>
        <a:p>
          <a:endParaRPr lang="zh-TW" altLang="en-US"/>
        </a:p>
      </dgm:t>
    </dgm:pt>
    <dgm:pt modelId="{41FBA5F9-4199-4830-96D5-6FE3FE235134}">
      <dgm:prSet phldrT="[文字]" custT="1"/>
      <dgm:spPr>
        <a:xfrm>
          <a:off x="0" y="509588"/>
          <a:ext cx="1813861" cy="508766"/>
        </a:xfrm>
        <a:gradFill rotWithShape="0">
          <a:gsLst>
            <a:gs pos="0">
              <a:srgbClr val="F79646">
                <a:hueOff val="0"/>
                <a:satOff val="0"/>
                <a:lumOff val="0"/>
                <a:alphaOff val="0"/>
                <a:tint val="50000"/>
                <a:satMod val="300000"/>
              </a:srgbClr>
            </a:gs>
            <a:gs pos="35000">
              <a:srgbClr val="F79646">
                <a:hueOff val="0"/>
                <a:satOff val="0"/>
                <a:lumOff val="0"/>
                <a:alphaOff val="0"/>
                <a:tint val="37000"/>
                <a:satMod val="300000"/>
              </a:srgbClr>
            </a:gs>
            <a:gs pos="100000">
              <a:srgbClr val="F79646">
                <a:hueOff val="0"/>
                <a:satOff val="0"/>
                <a:lumOff val="0"/>
                <a:alphaOff val="0"/>
                <a:tint val="15000"/>
                <a:satMod val="350000"/>
              </a:srgbClr>
            </a:gs>
          </a:gsLst>
          <a:lin ang="16200000" scaled="1"/>
        </a:gradFill>
        <a:ln w="9525" cap="flat" cmpd="sng" algn="ctr">
          <a:solidFill>
            <a:srgbClr val="F79646">
              <a:hueOff val="0"/>
              <a:satOff val="0"/>
              <a:lumOff val="0"/>
              <a:alphaOff val="0"/>
            </a:srgbClr>
          </a:solidFill>
          <a:prstDash val="solid"/>
        </a:ln>
        <a:effectLst>
          <a:outerShdw blurRad="40000" dist="20000" dir="5400000" rotWithShape="0">
            <a:srgbClr val="000000">
              <a:alpha val="38000"/>
            </a:srgbClr>
          </a:outerShdw>
        </a:effectLst>
      </dgm:spPr>
      <dgm:t>
        <a:bodyPr/>
        <a:lstStyle/>
        <a:p>
          <a:r>
            <a:rPr lang="zh-TW" altLang="en-US" sz="2400" b="1" dirty="0" smtClean="0">
              <a:solidFill>
                <a:sysClr val="windowText" lastClr="000000"/>
              </a:solidFill>
              <a:latin typeface="微軟正黑體" pitchFamily="34" charset="-120"/>
              <a:ea typeface="微軟正黑體" pitchFamily="34" charset="-120"/>
              <a:cs typeface="+mn-cs"/>
            </a:rPr>
            <a:t>總目標</a:t>
          </a:r>
          <a:endParaRPr lang="zh-TW" altLang="en-US" sz="2400" b="1" dirty="0">
            <a:solidFill>
              <a:sysClr val="windowText" lastClr="000000"/>
            </a:solidFill>
            <a:latin typeface="微軟正黑體" pitchFamily="34" charset="-120"/>
            <a:ea typeface="微軟正黑體" pitchFamily="34" charset="-120"/>
            <a:cs typeface="+mn-cs"/>
          </a:endParaRPr>
        </a:p>
      </dgm:t>
    </dgm:pt>
    <dgm:pt modelId="{0FB6EA95-AAF0-48A6-BAD7-2656F85EA38A}" type="parTrans" cxnId="{545EEF31-FA80-402D-A9BA-F77CF6841C41}">
      <dgm:prSet/>
      <dgm:spPr/>
      <dgm:t>
        <a:bodyPr/>
        <a:lstStyle/>
        <a:p>
          <a:endParaRPr lang="zh-TW" altLang="en-US"/>
        </a:p>
      </dgm:t>
    </dgm:pt>
    <dgm:pt modelId="{50B26F36-2533-4FEB-8590-2DDC08F817B9}" type="sibTrans" cxnId="{545EEF31-FA80-402D-A9BA-F77CF6841C41}">
      <dgm:prSet/>
      <dgm:spPr/>
      <dgm:t>
        <a:bodyPr/>
        <a:lstStyle/>
        <a:p>
          <a:endParaRPr lang="zh-TW" altLang="en-US"/>
        </a:p>
      </dgm:t>
    </dgm:pt>
    <dgm:pt modelId="{75CB0399-3550-4EEB-8FA5-91301D8825AB}" type="pres">
      <dgm:prSet presAssocID="{05559172-A5F5-473D-8FDA-0D0919720396}" presName="Name0" presStyleCnt="0">
        <dgm:presLayoutVars>
          <dgm:chMax/>
          <dgm:chPref val="3"/>
          <dgm:dir/>
          <dgm:animOne val="branch"/>
          <dgm:animLvl val="lvl"/>
        </dgm:presLayoutVars>
      </dgm:prSet>
      <dgm:spPr/>
      <dgm:t>
        <a:bodyPr/>
        <a:lstStyle/>
        <a:p>
          <a:endParaRPr lang="zh-TW" altLang="en-US"/>
        </a:p>
      </dgm:t>
    </dgm:pt>
    <dgm:pt modelId="{19A07DED-C764-4EFB-A01C-39A0E5AC165D}" type="pres">
      <dgm:prSet presAssocID="{41FBA5F9-4199-4830-96D5-6FE3FE235134}" presName="composite" presStyleCnt="0"/>
      <dgm:spPr/>
    </dgm:pt>
    <dgm:pt modelId="{7A21D692-9645-4242-88E9-47B333B2DF43}" type="pres">
      <dgm:prSet presAssocID="{41FBA5F9-4199-4830-96D5-6FE3FE235134}" presName="FirstChild" presStyleLbl="revTx" presStyleIdx="0" presStyleCnt="1" custLinFactNeighborX="507" custLinFactNeighborY="-63471">
        <dgm:presLayoutVars>
          <dgm:chMax val="0"/>
          <dgm:chPref val="0"/>
          <dgm:bulletEnabled val="1"/>
        </dgm:presLayoutVars>
      </dgm:prSet>
      <dgm:spPr>
        <a:xfrm>
          <a:off x="1813861" y="186669"/>
          <a:ext cx="5162530" cy="508766"/>
        </a:xfrm>
        <a:prstGeom prst="rect">
          <a:avLst/>
        </a:prstGeom>
        <a:noFill/>
        <a:ln>
          <a:noFill/>
        </a:ln>
        <a:effectLst/>
      </dgm:spPr>
      <dgm:t>
        <a:bodyPr/>
        <a:lstStyle/>
        <a:p>
          <a:endParaRPr lang="zh-TW" altLang="en-US"/>
        </a:p>
      </dgm:t>
    </dgm:pt>
    <dgm:pt modelId="{132C94CC-44BD-4838-843B-D1E6D60E55E4}" type="pres">
      <dgm:prSet presAssocID="{41FBA5F9-4199-4830-96D5-6FE3FE235134}" presName="Parent" presStyleLbl="alignNode1" presStyleIdx="0" presStyleCnt="1">
        <dgm:presLayoutVars>
          <dgm:chMax val="3"/>
          <dgm:chPref val="3"/>
          <dgm:bulletEnabled val="1"/>
        </dgm:presLayoutVars>
      </dgm:prSet>
      <dgm:spPr>
        <a:prstGeom prst="round2SameRect">
          <a:avLst>
            <a:gd name="adj1" fmla="val 16670"/>
            <a:gd name="adj2" fmla="val 0"/>
          </a:avLst>
        </a:prstGeom>
      </dgm:spPr>
      <dgm:t>
        <a:bodyPr/>
        <a:lstStyle/>
        <a:p>
          <a:endParaRPr lang="zh-TW" altLang="en-US"/>
        </a:p>
      </dgm:t>
    </dgm:pt>
    <dgm:pt modelId="{326A710C-8768-4F13-8EFF-93A530FB12D0}" type="pres">
      <dgm:prSet presAssocID="{41FBA5F9-4199-4830-96D5-6FE3FE235134}" presName="Accent" presStyleLbl="parChTrans1D1" presStyleIdx="0" presStyleCnt="1"/>
      <dgm:spPr>
        <a:xfrm>
          <a:off x="0" y="1018355"/>
          <a:ext cx="6976392" cy="0"/>
        </a:xfrm>
        <a:prstGeom prst="line">
          <a:avLst/>
        </a:prstGeom>
        <a:noFill/>
        <a:ln w="25400" cap="flat" cmpd="sng" algn="ctr">
          <a:solidFill>
            <a:srgbClr val="F79646">
              <a:shade val="60000"/>
              <a:hueOff val="0"/>
              <a:satOff val="0"/>
              <a:lumOff val="0"/>
              <a:alphaOff val="0"/>
            </a:srgbClr>
          </a:solidFill>
          <a:prstDash val="solid"/>
        </a:ln>
        <a:effectLst/>
      </dgm:spPr>
    </dgm:pt>
  </dgm:ptLst>
  <dgm:cxnLst>
    <dgm:cxn modelId="{A47C3BC2-D393-4184-818F-BA5671C56780}" type="presOf" srcId="{05559172-A5F5-473D-8FDA-0D0919720396}" destId="{75CB0399-3550-4EEB-8FA5-91301D8825AB}" srcOrd="0" destOrd="0" presId="urn:microsoft.com/office/officeart/2011/layout/TabList"/>
    <dgm:cxn modelId="{545EEF31-FA80-402D-A9BA-F77CF6841C41}" srcId="{05559172-A5F5-473D-8FDA-0D0919720396}" destId="{41FBA5F9-4199-4830-96D5-6FE3FE235134}" srcOrd="0" destOrd="0" parTransId="{0FB6EA95-AAF0-48A6-BAD7-2656F85EA38A}" sibTransId="{50B26F36-2533-4FEB-8590-2DDC08F817B9}"/>
    <dgm:cxn modelId="{78409BDE-8A99-4C3A-8386-CF62934ACA49}" type="presOf" srcId="{41FBA5F9-4199-4830-96D5-6FE3FE235134}" destId="{132C94CC-44BD-4838-843B-D1E6D60E55E4}" srcOrd="0" destOrd="0" presId="urn:microsoft.com/office/officeart/2011/layout/TabList"/>
    <dgm:cxn modelId="{BA53E73C-4137-422E-A028-DE0CF6435496}" type="presParOf" srcId="{75CB0399-3550-4EEB-8FA5-91301D8825AB}" destId="{19A07DED-C764-4EFB-A01C-39A0E5AC165D}" srcOrd="0" destOrd="0" presId="urn:microsoft.com/office/officeart/2011/layout/TabList"/>
    <dgm:cxn modelId="{821C68F7-C538-4E36-9785-192F74D61BCD}" type="presParOf" srcId="{19A07DED-C764-4EFB-A01C-39A0E5AC165D}" destId="{7A21D692-9645-4242-88E9-47B333B2DF43}" srcOrd="0" destOrd="0" presId="urn:microsoft.com/office/officeart/2011/layout/TabList"/>
    <dgm:cxn modelId="{B81D1C8B-43A7-4D06-9552-4553705C86BE}" type="presParOf" srcId="{19A07DED-C764-4EFB-A01C-39A0E5AC165D}" destId="{132C94CC-44BD-4838-843B-D1E6D60E55E4}" srcOrd="1" destOrd="0" presId="urn:microsoft.com/office/officeart/2011/layout/TabList"/>
    <dgm:cxn modelId="{47101C41-4410-4FBB-9DE0-29A89BF86156}" type="presParOf" srcId="{19A07DED-C764-4EFB-A01C-39A0E5AC165D}" destId="{326A710C-8768-4F13-8EFF-93A530FB12D0}" srcOrd="2" destOrd="0" presId="urn:microsoft.com/office/officeart/2011/layout/Tab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CA01B6-79B7-4018-A6B9-F34F98481F02}"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zh-TW" altLang="en-US"/>
        </a:p>
      </dgm:t>
    </dgm:pt>
    <dgm:pt modelId="{860184DD-471B-452B-98AF-96532C457B31}">
      <dgm:prSet phldrT="[文字]"/>
      <dgm:spPr/>
      <dgm:t>
        <a:bodyPr/>
        <a:lstStyle/>
        <a:p>
          <a:r>
            <a:rPr lang="zh-TW" altLang="en-US" dirty="0" smtClean="0"/>
            <a:t>經濟</a:t>
          </a:r>
          <a:endParaRPr lang="zh-TW" altLang="en-US" dirty="0"/>
        </a:p>
      </dgm:t>
    </dgm:pt>
    <dgm:pt modelId="{36651AD4-128F-441D-BF95-25C3D97AAA1A}" type="parTrans" cxnId="{07476844-29DA-4122-B9A1-31FBE53553FE}">
      <dgm:prSet/>
      <dgm:spPr/>
      <dgm:t>
        <a:bodyPr/>
        <a:lstStyle/>
        <a:p>
          <a:endParaRPr lang="zh-TW" altLang="en-US"/>
        </a:p>
      </dgm:t>
    </dgm:pt>
    <dgm:pt modelId="{292711E1-84E3-4695-93EB-A566A235219D}" type="sibTrans" cxnId="{07476844-29DA-4122-B9A1-31FBE53553FE}">
      <dgm:prSet/>
      <dgm:spPr/>
      <dgm:t>
        <a:bodyPr/>
        <a:lstStyle/>
        <a:p>
          <a:endParaRPr lang="zh-TW" altLang="en-US"/>
        </a:p>
      </dgm:t>
    </dgm:pt>
    <dgm:pt modelId="{2B6FBA39-2ABB-43B0-8C14-1C06FA9867AF}">
      <dgm:prSet phldrT="[文字]"/>
      <dgm:spPr/>
      <dgm:t>
        <a:bodyPr/>
        <a:lstStyle/>
        <a:p>
          <a:r>
            <a:rPr lang="zh-TW" altLang="en-US" dirty="0" smtClean="0"/>
            <a:t>社會</a:t>
          </a:r>
          <a:endParaRPr lang="zh-TW" altLang="en-US" dirty="0"/>
        </a:p>
      </dgm:t>
    </dgm:pt>
    <dgm:pt modelId="{524D627E-EAA5-4A8B-8447-44D2F6F51EB4}" type="parTrans" cxnId="{B7425BEA-EEED-480A-9C95-C38184BD082C}">
      <dgm:prSet/>
      <dgm:spPr/>
      <dgm:t>
        <a:bodyPr/>
        <a:lstStyle/>
        <a:p>
          <a:endParaRPr lang="zh-TW" altLang="en-US"/>
        </a:p>
      </dgm:t>
    </dgm:pt>
    <dgm:pt modelId="{1C8D4EAC-B24D-46FB-BB60-F878A0014959}" type="sibTrans" cxnId="{B7425BEA-EEED-480A-9C95-C38184BD082C}">
      <dgm:prSet/>
      <dgm:spPr/>
      <dgm:t>
        <a:bodyPr/>
        <a:lstStyle/>
        <a:p>
          <a:endParaRPr lang="zh-TW" altLang="en-US"/>
        </a:p>
      </dgm:t>
    </dgm:pt>
    <dgm:pt modelId="{19C93581-B38C-460E-AEF2-9215FEBE9071}">
      <dgm:prSet phldrT="[文字]"/>
      <dgm:spPr/>
      <dgm:t>
        <a:bodyPr/>
        <a:lstStyle/>
        <a:p>
          <a:r>
            <a:rPr lang="zh-TW" altLang="en-US" dirty="0" smtClean="0"/>
            <a:t>環境</a:t>
          </a:r>
          <a:endParaRPr lang="zh-TW" altLang="en-US" dirty="0"/>
        </a:p>
      </dgm:t>
    </dgm:pt>
    <dgm:pt modelId="{7F3B1493-5E30-4473-A527-6D70B9F629EC}" type="parTrans" cxnId="{79B0A48F-5C52-4CB5-A751-6D31D77BC93C}">
      <dgm:prSet/>
      <dgm:spPr/>
      <dgm:t>
        <a:bodyPr/>
        <a:lstStyle/>
        <a:p>
          <a:endParaRPr lang="zh-TW" altLang="en-US"/>
        </a:p>
      </dgm:t>
    </dgm:pt>
    <dgm:pt modelId="{6BF291EF-73AA-47F6-84C8-7E09AFC06001}" type="sibTrans" cxnId="{79B0A48F-5C52-4CB5-A751-6D31D77BC93C}">
      <dgm:prSet/>
      <dgm:spPr/>
      <dgm:t>
        <a:bodyPr/>
        <a:lstStyle/>
        <a:p>
          <a:endParaRPr lang="zh-TW" altLang="en-US"/>
        </a:p>
      </dgm:t>
    </dgm:pt>
    <dgm:pt modelId="{2E94B7EA-8F11-4BE3-96AA-9A90D54F6D57}" type="pres">
      <dgm:prSet presAssocID="{33CA01B6-79B7-4018-A6B9-F34F98481F02}" presName="cycle" presStyleCnt="0">
        <dgm:presLayoutVars>
          <dgm:dir/>
          <dgm:resizeHandles val="exact"/>
        </dgm:presLayoutVars>
      </dgm:prSet>
      <dgm:spPr/>
      <dgm:t>
        <a:bodyPr/>
        <a:lstStyle/>
        <a:p>
          <a:endParaRPr lang="zh-TW" altLang="en-US"/>
        </a:p>
      </dgm:t>
    </dgm:pt>
    <dgm:pt modelId="{B485548C-DF15-486C-A749-C7AE82FBCEDF}" type="pres">
      <dgm:prSet presAssocID="{860184DD-471B-452B-98AF-96532C457B31}" presName="node" presStyleLbl="node1" presStyleIdx="0" presStyleCnt="3">
        <dgm:presLayoutVars>
          <dgm:bulletEnabled val="1"/>
        </dgm:presLayoutVars>
      </dgm:prSet>
      <dgm:spPr/>
      <dgm:t>
        <a:bodyPr/>
        <a:lstStyle/>
        <a:p>
          <a:endParaRPr lang="zh-TW" altLang="en-US"/>
        </a:p>
      </dgm:t>
    </dgm:pt>
    <dgm:pt modelId="{450CD204-2E87-4786-90BB-1458B1286550}" type="pres">
      <dgm:prSet presAssocID="{292711E1-84E3-4695-93EB-A566A235219D}" presName="sibTrans" presStyleLbl="sibTrans2D1" presStyleIdx="0" presStyleCnt="3"/>
      <dgm:spPr/>
      <dgm:t>
        <a:bodyPr/>
        <a:lstStyle/>
        <a:p>
          <a:endParaRPr lang="zh-TW" altLang="en-US"/>
        </a:p>
      </dgm:t>
    </dgm:pt>
    <dgm:pt modelId="{58E8A421-F5B8-435E-BCD8-05CCEF730B09}" type="pres">
      <dgm:prSet presAssocID="{292711E1-84E3-4695-93EB-A566A235219D}" presName="connectorText" presStyleLbl="sibTrans2D1" presStyleIdx="0" presStyleCnt="3"/>
      <dgm:spPr/>
      <dgm:t>
        <a:bodyPr/>
        <a:lstStyle/>
        <a:p>
          <a:endParaRPr lang="zh-TW" altLang="en-US"/>
        </a:p>
      </dgm:t>
    </dgm:pt>
    <dgm:pt modelId="{F525AF68-037C-413C-BE3D-A540C21D36CE}" type="pres">
      <dgm:prSet presAssocID="{2B6FBA39-2ABB-43B0-8C14-1C06FA9867AF}" presName="node" presStyleLbl="node1" presStyleIdx="1" presStyleCnt="3">
        <dgm:presLayoutVars>
          <dgm:bulletEnabled val="1"/>
        </dgm:presLayoutVars>
      </dgm:prSet>
      <dgm:spPr/>
      <dgm:t>
        <a:bodyPr/>
        <a:lstStyle/>
        <a:p>
          <a:endParaRPr lang="zh-TW" altLang="en-US"/>
        </a:p>
      </dgm:t>
    </dgm:pt>
    <dgm:pt modelId="{50D05282-2929-4BFF-8993-3CD149BE18D9}" type="pres">
      <dgm:prSet presAssocID="{1C8D4EAC-B24D-46FB-BB60-F878A0014959}" presName="sibTrans" presStyleLbl="sibTrans2D1" presStyleIdx="1" presStyleCnt="3"/>
      <dgm:spPr/>
      <dgm:t>
        <a:bodyPr/>
        <a:lstStyle/>
        <a:p>
          <a:endParaRPr lang="zh-TW" altLang="en-US"/>
        </a:p>
      </dgm:t>
    </dgm:pt>
    <dgm:pt modelId="{A0CDC5AE-1191-42F7-8A82-F7A08334FED2}" type="pres">
      <dgm:prSet presAssocID="{1C8D4EAC-B24D-46FB-BB60-F878A0014959}" presName="connectorText" presStyleLbl="sibTrans2D1" presStyleIdx="1" presStyleCnt="3"/>
      <dgm:spPr/>
      <dgm:t>
        <a:bodyPr/>
        <a:lstStyle/>
        <a:p>
          <a:endParaRPr lang="zh-TW" altLang="en-US"/>
        </a:p>
      </dgm:t>
    </dgm:pt>
    <dgm:pt modelId="{9EB88A66-4544-456C-8635-E05C49536DEC}" type="pres">
      <dgm:prSet presAssocID="{19C93581-B38C-460E-AEF2-9215FEBE9071}" presName="node" presStyleLbl="node1" presStyleIdx="2" presStyleCnt="3">
        <dgm:presLayoutVars>
          <dgm:bulletEnabled val="1"/>
        </dgm:presLayoutVars>
      </dgm:prSet>
      <dgm:spPr/>
      <dgm:t>
        <a:bodyPr/>
        <a:lstStyle/>
        <a:p>
          <a:endParaRPr lang="zh-TW" altLang="en-US"/>
        </a:p>
      </dgm:t>
    </dgm:pt>
    <dgm:pt modelId="{78BB1994-F3E8-4F2F-97E5-13E7707352E3}" type="pres">
      <dgm:prSet presAssocID="{6BF291EF-73AA-47F6-84C8-7E09AFC06001}" presName="sibTrans" presStyleLbl="sibTrans2D1" presStyleIdx="2" presStyleCnt="3"/>
      <dgm:spPr/>
      <dgm:t>
        <a:bodyPr/>
        <a:lstStyle/>
        <a:p>
          <a:endParaRPr lang="zh-TW" altLang="en-US"/>
        </a:p>
      </dgm:t>
    </dgm:pt>
    <dgm:pt modelId="{BC001333-199E-4A32-992F-9AD641B62A48}" type="pres">
      <dgm:prSet presAssocID="{6BF291EF-73AA-47F6-84C8-7E09AFC06001}" presName="connectorText" presStyleLbl="sibTrans2D1" presStyleIdx="2" presStyleCnt="3"/>
      <dgm:spPr/>
      <dgm:t>
        <a:bodyPr/>
        <a:lstStyle/>
        <a:p>
          <a:endParaRPr lang="zh-TW" altLang="en-US"/>
        </a:p>
      </dgm:t>
    </dgm:pt>
  </dgm:ptLst>
  <dgm:cxnLst>
    <dgm:cxn modelId="{07476844-29DA-4122-B9A1-31FBE53553FE}" srcId="{33CA01B6-79B7-4018-A6B9-F34F98481F02}" destId="{860184DD-471B-452B-98AF-96532C457B31}" srcOrd="0" destOrd="0" parTransId="{36651AD4-128F-441D-BF95-25C3D97AAA1A}" sibTransId="{292711E1-84E3-4695-93EB-A566A235219D}"/>
    <dgm:cxn modelId="{60F9D724-FE2A-442E-8082-74A145B03FE9}" type="presOf" srcId="{860184DD-471B-452B-98AF-96532C457B31}" destId="{B485548C-DF15-486C-A749-C7AE82FBCEDF}" srcOrd="0" destOrd="0" presId="urn:microsoft.com/office/officeart/2005/8/layout/cycle2"/>
    <dgm:cxn modelId="{3B809B69-C109-4EE2-990C-BDA3D1A0716D}" type="presOf" srcId="{19C93581-B38C-460E-AEF2-9215FEBE9071}" destId="{9EB88A66-4544-456C-8635-E05C49536DEC}" srcOrd="0" destOrd="0" presId="urn:microsoft.com/office/officeart/2005/8/layout/cycle2"/>
    <dgm:cxn modelId="{B7B9812F-6B84-461C-B9C5-C0FDAB9FD022}" type="presOf" srcId="{2B6FBA39-2ABB-43B0-8C14-1C06FA9867AF}" destId="{F525AF68-037C-413C-BE3D-A540C21D36CE}" srcOrd="0" destOrd="0" presId="urn:microsoft.com/office/officeart/2005/8/layout/cycle2"/>
    <dgm:cxn modelId="{0E10A686-26CE-4130-BAC5-3442AD1D7B1F}" type="presOf" srcId="{33CA01B6-79B7-4018-A6B9-F34F98481F02}" destId="{2E94B7EA-8F11-4BE3-96AA-9A90D54F6D57}" srcOrd="0" destOrd="0" presId="urn:microsoft.com/office/officeart/2005/8/layout/cycle2"/>
    <dgm:cxn modelId="{B7425BEA-EEED-480A-9C95-C38184BD082C}" srcId="{33CA01B6-79B7-4018-A6B9-F34F98481F02}" destId="{2B6FBA39-2ABB-43B0-8C14-1C06FA9867AF}" srcOrd="1" destOrd="0" parTransId="{524D627E-EAA5-4A8B-8447-44D2F6F51EB4}" sibTransId="{1C8D4EAC-B24D-46FB-BB60-F878A0014959}"/>
    <dgm:cxn modelId="{79B0A48F-5C52-4CB5-A751-6D31D77BC93C}" srcId="{33CA01B6-79B7-4018-A6B9-F34F98481F02}" destId="{19C93581-B38C-460E-AEF2-9215FEBE9071}" srcOrd="2" destOrd="0" parTransId="{7F3B1493-5E30-4473-A527-6D70B9F629EC}" sibTransId="{6BF291EF-73AA-47F6-84C8-7E09AFC06001}"/>
    <dgm:cxn modelId="{3E5670E5-891B-4B3E-87B4-8FEA4C9A6D94}" type="presOf" srcId="{1C8D4EAC-B24D-46FB-BB60-F878A0014959}" destId="{A0CDC5AE-1191-42F7-8A82-F7A08334FED2}" srcOrd="1" destOrd="0" presId="urn:microsoft.com/office/officeart/2005/8/layout/cycle2"/>
    <dgm:cxn modelId="{DE118AFC-55E9-4C09-94E2-54F2EA562333}" type="presOf" srcId="{6BF291EF-73AA-47F6-84C8-7E09AFC06001}" destId="{78BB1994-F3E8-4F2F-97E5-13E7707352E3}" srcOrd="0" destOrd="0" presId="urn:microsoft.com/office/officeart/2005/8/layout/cycle2"/>
    <dgm:cxn modelId="{2606D155-9D30-4E5F-9B7A-927C71DED108}" type="presOf" srcId="{292711E1-84E3-4695-93EB-A566A235219D}" destId="{58E8A421-F5B8-435E-BCD8-05CCEF730B09}" srcOrd="1" destOrd="0" presId="urn:microsoft.com/office/officeart/2005/8/layout/cycle2"/>
    <dgm:cxn modelId="{9F48DB4F-7F14-4D77-9A32-71FCD4A16C5B}" type="presOf" srcId="{1C8D4EAC-B24D-46FB-BB60-F878A0014959}" destId="{50D05282-2929-4BFF-8993-3CD149BE18D9}" srcOrd="0" destOrd="0" presId="urn:microsoft.com/office/officeart/2005/8/layout/cycle2"/>
    <dgm:cxn modelId="{2C22D723-462A-4177-91BF-EC1C0872994F}" type="presOf" srcId="{292711E1-84E3-4695-93EB-A566A235219D}" destId="{450CD204-2E87-4786-90BB-1458B1286550}" srcOrd="0" destOrd="0" presId="urn:microsoft.com/office/officeart/2005/8/layout/cycle2"/>
    <dgm:cxn modelId="{AF60C29C-01E9-4CC2-8718-627E2828D79C}" type="presOf" srcId="{6BF291EF-73AA-47F6-84C8-7E09AFC06001}" destId="{BC001333-199E-4A32-992F-9AD641B62A48}" srcOrd="1" destOrd="0" presId="urn:microsoft.com/office/officeart/2005/8/layout/cycle2"/>
    <dgm:cxn modelId="{9AC74E5B-798A-4095-BE53-8D59DA5908F6}" type="presParOf" srcId="{2E94B7EA-8F11-4BE3-96AA-9A90D54F6D57}" destId="{B485548C-DF15-486C-A749-C7AE82FBCEDF}" srcOrd="0" destOrd="0" presId="urn:microsoft.com/office/officeart/2005/8/layout/cycle2"/>
    <dgm:cxn modelId="{97A7943C-4534-4D74-9242-F75BAF36E69A}" type="presParOf" srcId="{2E94B7EA-8F11-4BE3-96AA-9A90D54F6D57}" destId="{450CD204-2E87-4786-90BB-1458B1286550}" srcOrd="1" destOrd="0" presId="urn:microsoft.com/office/officeart/2005/8/layout/cycle2"/>
    <dgm:cxn modelId="{653F95DD-8242-449E-B61A-84930A066CFC}" type="presParOf" srcId="{450CD204-2E87-4786-90BB-1458B1286550}" destId="{58E8A421-F5B8-435E-BCD8-05CCEF730B09}" srcOrd="0" destOrd="0" presId="urn:microsoft.com/office/officeart/2005/8/layout/cycle2"/>
    <dgm:cxn modelId="{B493FB4E-1A0E-4711-BD39-1055DAD6876B}" type="presParOf" srcId="{2E94B7EA-8F11-4BE3-96AA-9A90D54F6D57}" destId="{F525AF68-037C-413C-BE3D-A540C21D36CE}" srcOrd="2" destOrd="0" presId="urn:microsoft.com/office/officeart/2005/8/layout/cycle2"/>
    <dgm:cxn modelId="{AFE68F2E-3D94-420C-8A71-C558251830BA}" type="presParOf" srcId="{2E94B7EA-8F11-4BE3-96AA-9A90D54F6D57}" destId="{50D05282-2929-4BFF-8993-3CD149BE18D9}" srcOrd="3" destOrd="0" presId="urn:microsoft.com/office/officeart/2005/8/layout/cycle2"/>
    <dgm:cxn modelId="{B5C9D561-C3E9-4AAF-A61C-D1FA2617E3A7}" type="presParOf" srcId="{50D05282-2929-4BFF-8993-3CD149BE18D9}" destId="{A0CDC5AE-1191-42F7-8A82-F7A08334FED2}" srcOrd="0" destOrd="0" presId="urn:microsoft.com/office/officeart/2005/8/layout/cycle2"/>
    <dgm:cxn modelId="{A98DA40A-1895-4F3D-9DC0-2E599D5021FB}" type="presParOf" srcId="{2E94B7EA-8F11-4BE3-96AA-9A90D54F6D57}" destId="{9EB88A66-4544-456C-8635-E05C49536DEC}" srcOrd="4" destOrd="0" presId="urn:microsoft.com/office/officeart/2005/8/layout/cycle2"/>
    <dgm:cxn modelId="{13B62981-32F5-444A-ADDF-39AA1AE71F98}" type="presParOf" srcId="{2E94B7EA-8F11-4BE3-96AA-9A90D54F6D57}" destId="{78BB1994-F3E8-4F2F-97E5-13E7707352E3}" srcOrd="5" destOrd="0" presId="urn:microsoft.com/office/officeart/2005/8/layout/cycle2"/>
    <dgm:cxn modelId="{D888BE4D-FE74-4846-A493-78092A98FF32}" type="presParOf" srcId="{78BB1994-F3E8-4F2F-97E5-13E7707352E3}" destId="{BC001333-199E-4A32-992F-9AD641B62A48}"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5559172-A5F5-473D-8FDA-0D0919720396}" type="doc">
      <dgm:prSet loTypeId="urn:microsoft.com/office/officeart/2011/layout/TabList" loCatId="list" qsTypeId="urn:microsoft.com/office/officeart/2005/8/quickstyle/simple3" qsCatId="simple" csTypeId="urn:microsoft.com/office/officeart/2005/8/colors/accent1_2" csCatId="accent1" phldr="1"/>
      <dgm:spPr/>
      <dgm:t>
        <a:bodyPr/>
        <a:lstStyle/>
        <a:p>
          <a:endParaRPr lang="zh-TW" altLang="en-US"/>
        </a:p>
      </dgm:t>
    </dgm:pt>
    <dgm:pt modelId="{41FBA5F9-4199-4830-96D5-6FE3FE235134}">
      <dgm:prSet phldrT="[文字]" custT="1"/>
      <dgm:spPr>
        <a:xfrm>
          <a:off x="0" y="509588"/>
          <a:ext cx="1816041" cy="508766"/>
        </a:xfrm>
        <a:gradFill rotWithShape="0">
          <a:gsLst>
            <a:gs pos="0">
              <a:srgbClr val="4F81BD">
                <a:hueOff val="0"/>
                <a:satOff val="0"/>
                <a:lumOff val="0"/>
                <a:alphaOff val="0"/>
                <a:tint val="50000"/>
                <a:satMod val="300000"/>
              </a:srgbClr>
            </a:gs>
            <a:gs pos="35000">
              <a:srgbClr val="4F81BD">
                <a:hueOff val="0"/>
                <a:satOff val="0"/>
                <a:lumOff val="0"/>
                <a:alphaOff val="0"/>
                <a:tint val="37000"/>
                <a:satMod val="300000"/>
              </a:srgbClr>
            </a:gs>
            <a:gs pos="100000">
              <a:srgbClr val="4F81BD">
                <a:hueOff val="0"/>
                <a:satOff val="0"/>
                <a:lumOff val="0"/>
                <a:alphaOff val="0"/>
                <a:tint val="15000"/>
                <a:satMod val="350000"/>
              </a:srgbClr>
            </a:gs>
          </a:gsLst>
          <a:lin ang="16200000" scaled="1"/>
        </a:gradFill>
        <a:ln w="9525" cap="flat" cmpd="sng" algn="ctr">
          <a:solidFill>
            <a:srgbClr val="4F81BD">
              <a:hueOff val="0"/>
              <a:satOff val="0"/>
              <a:lumOff val="0"/>
              <a:alphaOff val="0"/>
            </a:srgbClr>
          </a:solidFill>
          <a:prstDash val="solid"/>
        </a:ln>
        <a:effectLst>
          <a:outerShdw blurRad="40000" dist="20000" dir="5400000" rotWithShape="0">
            <a:srgbClr val="000000">
              <a:alpha val="38000"/>
            </a:srgbClr>
          </a:outerShdw>
        </a:effectLst>
      </dgm:spPr>
      <dgm:t>
        <a:bodyPr/>
        <a:lstStyle/>
        <a:p>
          <a:r>
            <a:rPr lang="zh-TW" altLang="en-US" sz="2400" b="1" dirty="0" smtClean="0">
              <a:solidFill>
                <a:sysClr val="windowText" lastClr="000000"/>
              </a:solidFill>
              <a:latin typeface="微軟正黑體" pitchFamily="34" charset="-120"/>
              <a:ea typeface="微軟正黑體" pitchFamily="34" charset="-120"/>
              <a:cs typeface="+mn-cs"/>
            </a:rPr>
            <a:t>調適策略</a:t>
          </a:r>
          <a:endParaRPr lang="zh-TW" altLang="en-US" sz="2400" b="1" dirty="0">
            <a:solidFill>
              <a:sysClr val="windowText" lastClr="000000"/>
            </a:solidFill>
            <a:latin typeface="微軟正黑體" pitchFamily="34" charset="-120"/>
            <a:ea typeface="微軟正黑體" pitchFamily="34" charset="-120"/>
            <a:cs typeface="+mn-cs"/>
          </a:endParaRPr>
        </a:p>
      </dgm:t>
    </dgm:pt>
    <dgm:pt modelId="{0FB6EA95-AAF0-48A6-BAD7-2656F85EA38A}" type="parTrans" cxnId="{545EEF31-FA80-402D-A9BA-F77CF6841C41}">
      <dgm:prSet/>
      <dgm:spPr/>
      <dgm:t>
        <a:bodyPr/>
        <a:lstStyle/>
        <a:p>
          <a:endParaRPr lang="zh-TW" altLang="en-US"/>
        </a:p>
      </dgm:t>
    </dgm:pt>
    <dgm:pt modelId="{50B26F36-2533-4FEB-8590-2DDC08F817B9}" type="sibTrans" cxnId="{545EEF31-FA80-402D-A9BA-F77CF6841C41}">
      <dgm:prSet/>
      <dgm:spPr/>
      <dgm:t>
        <a:bodyPr/>
        <a:lstStyle/>
        <a:p>
          <a:endParaRPr lang="zh-TW" altLang="en-US"/>
        </a:p>
      </dgm:t>
    </dgm:pt>
    <dgm:pt modelId="{75CB0399-3550-4EEB-8FA5-91301D8825AB}" type="pres">
      <dgm:prSet presAssocID="{05559172-A5F5-473D-8FDA-0D0919720396}" presName="Name0" presStyleCnt="0">
        <dgm:presLayoutVars>
          <dgm:chMax/>
          <dgm:chPref val="3"/>
          <dgm:dir/>
          <dgm:animOne val="branch"/>
          <dgm:animLvl val="lvl"/>
        </dgm:presLayoutVars>
      </dgm:prSet>
      <dgm:spPr/>
      <dgm:t>
        <a:bodyPr/>
        <a:lstStyle/>
        <a:p>
          <a:endParaRPr lang="zh-TW" altLang="en-US"/>
        </a:p>
      </dgm:t>
    </dgm:pt>
    <dgm:pt modelId="{19A07DED-C764-4EFB-A01C-39A0E5AC165D}" type="pres">
      <dgm:prSet presAssocID="{41FBA5F9-4199-4830-96D5-6FE3FE235134}" presName="composite" presStyleCnt="0"/>
      <dgm:spPr/>
    </dgm:pt>
    <dgm:pt modelId="{7A21D692-9645-4242-88E9-47B333B2DF43}" type="pres">
      <dgm:prSet presAssocID="{41FBA5F9-4199-4830-96D5-6FE3FE235134}" presName="FirstChild" presStyleLbl="revTx" presStyleIdx="0" presStyleCnt="1" custLinFactNeighborX="507" custLinFactNeighborY="-63471">
        <dgm:presLayoutVars>
          <dgm:chMax val="0"/>
          <dgm:chPref val="0"/>
          <dgm:bulletEnabled val="1"/>
        </dgm:presLayoutVars>
      </dgm:prSet>
      <dgm:spPr>
        <a:xfrm>
          <a:off x="1816041" y="186669"/>
          <a:ext cx="5168734" cy="508766"/>
        </a:xfrm>
        <a:prstGeom prst="rect">
          <a:avLst/>
        </a:prstGeom>
        <a:noFill/>
        <a:ln>
          <a:noFill/>
        </a:ln>
        <a:effectLst/>
      </dgm:spPr>
      <dgm:t>
        <a:bodyPr/>
        <a:lstStyle/>
        <a:p>
          <a:endParaRPr lang="zh-TW" altLang="en-US"/>
        </a:p>
      </dgm:t>
    </dgm:pt>
    <dgm:pt modelId="{132C94CC-44BD-4838-843B-D1E6D60E55E4}" type="pres">
      <dgm:prSet presAssocID="{41FBA5F9-4199-4830-96D5-6FE3FE235134}" presName="Parent" presStyleLbl="alignNode1" presStyleIdx="0" presStyleCnt="1">
        <dgm:presLayoutVars>
          <dgm:chMax val="3"/>
          <dgm:chPref val="3"/>
          <dgm:bulletEnabled val="1"/>
        </dgm:presLayoutVars>
      </dgm:prSet>
      <dgm:spPr>
        <a:prstGeom prst="round2SameRect">
          <a:avLst>
            <a:gd name="adj1" fmla="val 16670"/>
            <a:gd name="adj2" fmla="val 0"/>
          </a:avLst>
        </a:prstGeom>
      </dgm:spPr>
      <dgm:t>
        <a:bodyPr/>
        <a:lstStyle/>
        <a:p>
          <a:endParaRPr lang="zh-TW" altLang="en-US"/>
        </a:p>
      </dgm:t>
    </dgm:pt>
    <dgm:pt modelId="{326A710C-8768-4F13-8EFF-93A530FB12D0}" type="pres">
      <dgm:prSet presAssocID="{41FBA5F9-4199-4830-96D5-6FE3FE235134}" presName="Accent" presStyleLbl="parChTrans1D1" presStyleIdx="0" presStyleCnt="1"/>
      <dgm:spPr>
        <a:xfrm>
          <a:off x="0" y="1018355"/>
          <a:ext cx="6984776" cy="0"/>
        </a:xfrm>
        <a:prstGeom prst="line">
          <a:avLst/>
        </a:prstGeom>
        <a:noFill/>
        <a:ln w="25400" cap="flat" cmpd="sng" algn="ctr">
          <a:solidFill>
            <a:srgbClr val="4F81BD">
              <a:shade val="60000"/>
              <a:hueOff val="0"/>
              <a:satOff val="0"/>
              <a:lumOff val="0"/>
              <a:alphaOff val="0"/>
            </a:srgbClr>
          </a:solidFill>
          <a:prstDash val="solid"/>
        </a:ln>
        <a:effectLst/>
      </dgm:spPr>
    </dgm:pt>
  </dgm:ptLst>
  <dgm:cxnLst>
    <dgm:cxn modelId="{545EEF31-FA80-402D-A9BA-F77CF6841C41}" srcId="{05559172-A5F5-473D-8FDA-0D0919720396}" destId="{41FBA5F9-4199-4830-96D5-6FE3FE235134}" srcOrd="0" destOrd="0" parTransId="{0FB6EA95-AAF0-48A6-BAD7-2656F85EA38A}" sibTransId="{50B26F36-2533-4FEB-8590-2DDC08F817B9}"/>
    <dgm:cxn modelId="{5E4241EE-80CC-42C0-B1D2-D641C0CE837A}" type="presOf" srcId="{41FBA5F9-4199-4830-96D5-6FE3FE235134}" destId="{132C94CC-44BD-4838-843B-D1E6D60E55E4}" srcOrd="0" destOrd="0" presId="urn:microsoft.com/office/officeart/2011/layout/TabList"/>
    <dgm:cxn modelId="{0654C197-60B2-4428-9588-B9AF187CFB37}" type="presOf" srcId="{05559172-A5F5-473D-8FDA-0D0919720396}" destId="{75CB0399-3550-4EEB-8FA5-91301D8825AB}" srcOrd="0" destOrd="0" presId="urn:microsoft.com/office/officeart/2011/layout/TabList"/>
    <dgm:cxn modelId="{3E0BC950-98D3-4254-866C-9B1BAAE1B52E}" type="presParOf" srcId="{75CB0399-3550-4EEB-8FA5-91301D8825AB}" destId="{19A07DED-C764-4EFB-A01C-39A0E5AC165D}" srcOrd="0" destOrd="0" presId="urn:microsoft.com/office/officeart/2011/layout/TabList"/>
    <dgm:cxn modelId="{7D5FE954-217A-45B1-B6E0-55E2B540A127}" type="presParOf" srcId="{19A07DED-C764-4EFB-A01C-39A0E5AC165D}" destId="{7A21D692-9645-4242-88E9-47B333B2DF43}" srcOrd="0" destOrd="0" presId="urn:microsoft.com/office/officeart/2011/layout/TabList"/>
    <dgm:cxn modelId="{5733DEEC-7F83-4596-8E03-02D2FB391898}" type="presParOf" srcId="{19A07DED-C764-4EFB-A01C-39A0E5AC165D}" destId="{132C94CC-44BD-4838-843B-D1E6D60E55E4}" srcOrd="1" destOrd="0" presId="urn:microsoft.com/office/officeart/2011/layout/TabList"/>
    <dgm:cxn modelId="{DE1F5104-504E-4315-BC2E-E6011C79830C}" type="presParOf" srcId="{19A07DED-C764-4EFB-A01C-39A0E5AC165D}" destId="{326A710C-8768-4F13-8EFF-93A530FB12D0}"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5559172-A5F5-473D-8FDA-0D0919720396}" type="doc">
      <dgm:prSet loTypeId="urn:microsoft.com/office/officeart/2011/layout/TabList" loCatId="list" qsTypeId="urn:microsoft.com/office/officeart/2005/8/quickstyle/simple3" qsCatId="simple" csTypeId="urn:microsoft.com/office/officeart/2005/8/colors/accent3_2" csCatId="accent3" phldr="1"/>
      <dgm:spPr/>
      <dgm:t>
        <a:bodyPr/>
        <a:lstStyle/>
        <a:p>
          <a:endParaRPr lang="zh-TW" altLang="en-US"/>
        </a:p>
      </dgm:t>
    </dgm:pt>
    <dgm:pt modelId="{41FBA5F9-4199-4830-96D5-6FE3FE235134}">
      <dgm:prSet phldrT="[文字]" custT="1"/>
      <dgm:spPr>
        <a:xfrm>
          <a:off x="0" y="509588"/>
          <a:ext cx="1813861" cy="508766"/>
        </a:xfrm>
        <a:gradFill rotWithShape="0">
          <a:gsLst>
            <a:gs pos="0">
              <a:srgbClr val="9BBB59">
                <a:hueOff val="0"/>
                <a:satOff val="0"/>
                <a:lumOff val="0"/>
                <a:alphaOff val="0"/>
                <a:tint val="50000"/>
                <a:satMod val="300000"/>
              </a:srgbClr>
            </a:gs>
            <a:gs pos="35000">
              <a:srgbClr val="9BBB59">
                <a:hueOff val="0"/>
                <a:satOff val="0"/>
                <a:lumOff val="0"/>
                <a:alphaOff val="0"/>
                <a:tint val="37000"/>
                <a:satMod val="300000"/>
              </a:srgbClr>
            </a:gs>
            <a:gs pos="100000">
              <a:srgbClr val="9BBB59">
                <a:hueOff val="0"/>
                <a:satOff val="0"/>
                <a:lumOff val="0"/>
                <a:alphaOff val="0"/>
                <a:tint val="15000"/>
                <a:satMod val="350000"/>
              </a:srgbClr>
            </a:gs>
          </a:gsLst>
          <a:lin ang="16200000" scaled="1"/>
        </a:gradFill>
        <a:ln w="9525" cap="flat" cmpd="sng" algn="ctr">
          <a:solidFill>
            <a:srgbClr val="9BBB59">
              <a:hueOff val="0"/>
              <a:satOff val="0"/>
              <a:lumOff val="0"/>
              <a:alphaOff val="0"/>
            </a:srgbClr>
          </a:solidFill>
          <a:prstDash val="solid"/>
        </a:ln>
        <a:effectLst>
          <a:outerShdw blurRad="40000" dist="20000" dir="5400000" rotWithShape="0">
            <a:srgbClr val="000000">
              <a:alpha val="38000"/>
            </a:srgbClr>
          </a:outerShdw>
        </a:effectLst>
      </dgm:spPr>
      <dgm:t>
        <a:bodyPr/>
        <a:lstStyle/>
        <a:p>
          <a:r>
            <a:rPr lang="zh-TW" altLang="en-US" sz="2400" b="1" dirty="0" smtClean="0">
              <a:solidFill>
                <a:sysClr val="windowText" lastClr="000000"/>
              </a:solidFill>
              <a:latin typeface="微軟正黑體" pitchFamily="34" charset="-120"/>
              <a:ea typeface="微軟正黑體" pitchFamily="34" charset="-120"/>
              <a:cs typeface="+mn-cs"/>
            </a:rPr>
            <a:t>總目標</a:t>
          </a:r>
          <a:endParaRPr lang="zh-TW" altLang="en-US" sz="2400" b="1" dirty="0">
            <a:solidFill>
              <a:sysClr val="windowText" lastClr="000000"/>
            </a:solidFill>
            <a:latin typeface="微軟正黑體" pitchFamily="34" charset="-120"/>
            <a:ea typeface="微軟正黑體" pitchFamily="34" charset="-120"/>
            <a:cs typeface="+mn-cs"/>
          </a:endParaRPr>
        </a:p>
      </dgm:t>
    </dgm:pt>
    <dgm:pt modelId="{0FB6EA95-AAF0-48A6-BAD7-2656F85EA38A}" type="parTrans" cxnId="{545EEF31-FA80-402D-A9BA-F77CF6841C41}">
      <dgm:prSet/>
      <dgm:spPr/>
      <dgm:t>
        <a:bodyPr/>
        <a:lstStyle/>
        <a:p>
          <a:endParaRPr lang="zh-TW" altLang="en-US"/>
        </a:p>
      </dgm:t>
    </dgm:pt>
    <dgm:pt modelId="{50B26F36-2533-4FEB-8590-2DDC08F817B9}" type="sibTrans" cxnId="{545EEF31-FA80-402D-A9BA-F77CF6841C41}">
      <dgm:prSet/>
      <dgm:spPr/>
      <dgm:t>
        <a:bodyPr/>
        <a:lstStyle/>
        <a:p>
          <a:endParaRPr lang="zh-TW" altLang="en-US"/>
        </a:p>
      </dgm:t>
    </dgm:pt>
    <dgm:pt modelId="{75CB0399-3550-4EEB-8FA5-91301D8825AB}" type="pres">
      <dgm:prSet presAssocID="{05559172-A5F5-473D-8FDA-0D0919720396}" presName="Name0" presStyleCnt="0">
        <dgm:presLayoutVars>
          <dgm:chMax/>
          <dgm:chPref val="3"/>
          <dgm:dir/>
          <dgm:animOne val="branch"/>
          <dgm:animLvl val="lvl"/>
        </dgm:presLayoutVars>
      </dgm:prSet>
      <dgm:spPr/>
      <dgm:t>
        <a:bodyPr/>
        <a:lstStyle/>
        <a:p>
          <a:endParaRPr lang="zh-TW" altLang="en-US"/>
        </a:p>
      </dgm:t>
    </dgm:pt>
    <dgm:pt modelId="{19A07DED-C764-4EFB-A01C-39A0E5AC165D}" type="pres">
      <dgm:prSet presAssocID="{41FBA5F9-4199-4830-96D5-6FE3FE235134}" presName="composite" presStyleCnt="0"/>
      <dgm:spPr/>
    </dgm:pt>
    <dgm:pt modelId="{7A21D692-9645-4242-88E9-47B333B2DF43}" type="pres">
      <dgm:prSet presAssocID="{41FBA5F9-4199-4830-96D5-6FE3FE235134}" presName="FirstChild" presStyleLbl="revTx" presStyleIdx="0" presStyleCnt="1" custLinFactNeighborX="507" custLinFactNeighborY="-63471">
        <dgm:presLayoutVars>
          <dgm:chMax val="0"/>
          <dgm:chPref val="0"/>
          <dgm:bulletEnabled val="1"/>
        </dgm:presLayoutVars>
      </dgm:prSet>
      <dgm:spPr>
        <a:xfrm>
          <a:off x="1813861" y="186669"/>
          <a:ext cx="5162530" cy="508766"/>
        </a:xfrm>
        <a:prstGeom prst="rect">
          <a:avLst/>
        </a:prstGeom>
        <a:noFill/>
        <a:ln>
          <a:noFill/>
        </a:ln>
        <a:effectLst/>
      </dgm:spPr>
      <dgm:t>
        <a:bodyPr/>
        <a:lstStyle/>
        <a:p>
          <a:endParaRPr lang="zh-TW" altLang="en-US"/>
        </a:p>
      </dgm:t>
    </dgm:pt>
    <dgm:pt modelId="{132C94CC-44BD-4838-843B-D1E6D60E55E4}" type="pres">
      <dgm:prSet presAssocID="{41FBA5F9-4199-4830-96D5-6FE3FE235134}" presName="Parent" presStyleLbl="alignNode1" presStyleIdx="0" presStyleCnt="1">
        <dgm:presLayoutVars>
          <dgm:chMax val="3"/>
          <dgm:chPref val="3"/>
          <dgm:bulletEnabled val="1"/>
        </dgm:presLayoutVars>
      </dgm:prSet>
      <dgm:spPr>
        <a:prstGeom prst="round2SameRect">
          <a:avLst>
            <a:gd name="adj1" fmla="val 16670"/>
            <a:gd name="adj2" fmla="val 0"/>
          </a:avLst>
        </a:prstGeom>
      </dgm:spPr>
      <dgm:t>
        <a:bodyPr/>
        <a:lstStyle/>
        <a:p>
          <a:endParaRPr lang="zh-TW" altLang="en-US"/>
        </a:p>
      </dgm:t>
    </dgm:pt>
    <dgm:pt modelId="{326A710C-8768-4F13-8EFF-93A530FB12D0}" type="pres">
      <dgm:prSet presAssocID="{41FBA5F9-4199-4830-96D5-6FE3FE235134}" presName="Accent" presStyleLbl="parChTrans1D1" presStyleIdx="0" presStyleCnt="1"/>
      <dgm:spPr>
        <a:xfrm>
          <a:off x="0" y="1018355"/>
          <a:ext cx="6976392" cy="0"/>
        </a:xfrm>
        <a:prstGeom prst="line">
          <a:avLst/>
        </a:prstGeom>
        <a:noFill/>
        <a:ln w="25400" cap="flat" cmpd="sng" algn="ctr">
          <a:solidFill>
            <a:srgbClr val="9BBB59">
              <a:shade val="60000"/>
              <a:hueOff val="0"/>
              <a:satOff val="0"/>
              <a:lumOff val="0"/>
              <a:alphaOff val="0"/>
            </a:srgbClr>
          </a:solidFill>
          <a:prstDash val="solid"/>
        </a:ln>
        <a:effectLst/>
      </dgm:spPr>
    </dgm:pt>
  </dgm:ptLst>
  <dgm:cxnLst>
    <dgm:cxn modelId="{545EEF31-FA80-402D-A9BA-F77CF6841C41}" srcId="{05559172-A5F5-473D-8FDA-0D0919720396}" destId="{41FBA5F9-4199-4830-96D5-6FE3FE235134}" srcOrd="0" destOrd="0" parTransId="{0FB6EA95-AAF0-48A6-BAD7-2656F85EA38A}" sibTransId="{50B26F36-2533-4FEB-8590-2DDC08F817B9}"/>
    <dgm:cxn modelId="{5F7A957E-82A4-4563-85CD-2D0B27429BE0}" type="presOf" srcId="{05559172-A5F5-473D-8FDA-0D0919720396}" destId="{75CB0399-3550-4EEB-8FA5-91301D8825AB}" srcOrd="0" destOrd="0" presId="urn:microsoft.com/office/officeart/2011/layout/TabList"/>
    <dgm:cxn modelId="{406C6443-D023-433F-9C5F-92CF782715FE}" type="presOf" srcId="{41FBA5F9-4199-4830-96D5-6FE3FE235134}" destId="{132C94CC-44BD-4838-843B-D1E6D60E55E4}" srcOrd="0" destOrd="0" presId="urn:microsoft.com/office/officeart/2011/layout/TabList"/>
    <dgm:cxn modelId="{F0B7B0D8-1266-4B41-840E-C2F31B7D4A56}" type="presParOf" srcId="{75CB0399-3550-4EEB-8FA5-91301D8825AB}" destId="{19A07DED-C764-4EFB-A01C-39A0E5AC165D}" srcOrd="0" destOrd="0" presId="urn:microsoft.com/office/officeart/2011/layout/TabList"/>
    <dgm:cxn modelId="{21D3FA7F-1A15-4D1B-89D5-620F6346FBC1}" type="presParOf" srcId="{19A07DED-C764-4EFB-A01C-39A0E5AC165D}" destId="{7A21D692-9645-4242-88E9-47B333B2DF43}" srcOrd="0" destOrd="0" presId="urn:microsoft.com/office/officeart/2011/layout/TabList"/>
    <dgm:cxn modelId="{F6577F44-337B-4072-9836-893D9F80276D}" type="presParOf" srcId="{19A07DED-C764-4EFB-A01C-39A0E5AC165D}" destId="{132C94CC-44BD-4838-843B-D1E6D60E55E4}" srcOrd="1" destOrd="0" presId="urn:microsoft.com/office/officeart/2011/layout/TabList"/>
    <dgm:cxn modelId="{D14039C9-AEA0-4F9B-81BA-C4F89071A58D}" type="presParOf" srcId="{19A07DED-C764-4EFB-A01C-39A0E5AC165D}" destId="{326A710C-8768-4F13-8EFF-93A530FB12D0}" srcOrd="2" destOrd="0" presId="urn:microsoft.com/office/officeart/2011/layout/Tab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5559172-A5F5-473D-8FDA-0D0919720396}" type="doc">
      <dgm:prSet loTypeId="urn:microsoft.com/office/officeart/2011/layout/TabList" loCatId="list" qsTypeId="urn:microsoft.com/office/officeart/2005/8/quickstyle/simple3" qsCatId="simple" csTypeId="urn:microsoft.com/office/officeart/2005/8/colors/accent3_5" csCatId="accent3" phldr="1"/>
      <dgm:spPr/>
      <dgm:t>
        <a:bodyPr/>
        <a:lstStyle/>
        <a:p>
          <a:endParaRPr lang="zh-TW" altLang="en-US"/>
        </a:p>
      </dgm:t>
    </dgm:pt>
    <dgm:pt modelId="{41FBA5F9-4199-4830-96D5-6FE3FE235134}">
      <dgm:prSet phldrT="[文字]" custT="1"/>
      <dgm:spPr>
        <a:xfrm>
          <a:off x="0" y="509588"/>
          <a:ext cx="1816041" cy="508766"/>
        </a:xfrm>
        <a:gradFill rotWithShape="0">
          <a:gsLst>
            <a:gs pos="0">
              <a:srgbClr val="9BBB59">
                <a:alpha val="90000"/>
                <a:hueOff val="0"/>
                <a:satOff val="0"/>
                <a:lumOff val="0"/>
                <a:alphaOff val="0"/>
                <a:tint val="50000"/>
                <a:satMod val="300000"/>
              </a:srgbClr>
            </a:gs>
            <a:gs pos="35000">
              <a:srgbClr val="9BBB59">
                <a:alpha val="90000"/>
                <a:hueOff val="0"/>
                <a:satOff val="0"/>
                <a:lumOff val="0"/>
                <a:alphaOff val="0"/>
                <a:tint val="37000"/>
                <a:satMod val="300000"/>
              </a:srgbClr>
            </a:gs>
            <a:gs pos="100000">
              <a:srgbClr val="9BBB59">
                <a:alpha val="90000"/>
                <a:hueOff val="0"/>
                <a:satOff val="0"/>
                <a:lumOff val="0"/>
                <a:alphaOff val="0"/>
                <a:tint val="15000"/>
                <a:satMod val="350000"/>
              </a:srgbClr>
            </a:gs>
          </a:gsLst>
          <a:lin ang="16200000" scaled="1"/>
        </a:gradFill>
        <a:ln w="9525" cap="flat" cmpd="sng" algn="ctr">
          <a:solidFill>
            <a:srgbClr val="9BBB59">
              <a:alpha val="90000"/>
              <a:hueOff val="0"/>
              <a:satOff val="0"/>
              <a:lumOff val="0"/>
              <a:alphaOff val="0"/>
            </a:srgbClr>
          </a:solidFill>
          <a:prstDash val="solid"/>
        </a:ln>
        <a:effectLst>
          <a:outerShdw blurRad="40000" dist="20000" dir="5400000" rotWithShape="0">
            <a:srgbClr val="000000">
              <a:alpha val="38000"/>
            </a:srgbClr>
          </a:outerShdw>
        </a:effectLst>
      </dgm:spPr>
      <dgm:t>
        <a:bodyPr/>
        <a:lstStyle/>
        <a:p>
          <a:r>
            <a:rPr lang="zh-TW" altLang="en-US" sz="2400" b="1" dirty="0" smtClean="0">
              <a:solidFill>
                <a:sysClr val="windowText" lastClr="000000"/>
              </a:solidFill>
              <a:latin typeface="微軟正黑體" pitchFamily="34" charset="-120"/>
              <a:ea typeface="微軟正黑體" pitchFamily="34" charset="-120"/>
              <a:cs typeface="+mn-cs"/>
            </a:rPr>
            <a:t>調適策略</a:t>
          </a:r>
          <a:endParaRPr lang="zh-TW" altLang="en-US" sz="2400" b="1" dirty="0">
            <a:solidFill>
              <a:sysClr val="windowText" lastClr="000000"/>
            </a:solidFill>
            <a:latin typeface="微軟正黑體" pitchFamily="34" charset="-120"/>
            <a:ea typeface="微軟正黑體" pitchFamily="34" charset="-120"/>
            <a:cs typeface="+mn-cs"/>
          </a:endParaRPr>
        </a:p>
      </dgm:t>
    </dgm:pt>
    <dgm:pt modelId="{0FB6EA95-AAF0-48A6-BAD7-2656F85EA38A}" type="parTrans" cxnId="{545EEF31-FA80-402D-A9BA-F77CF6841C41}">
      <dgm:prSet/>
      <dgm:spPr/>
      <dgm:t>
        <a:bodyPr/>
        <a:lstStyle/>
        <a:p>
          <a:endParaRPr lang="zh-TW" altLang="en-US"/>
        </a:p>
      </dgm:t>
    </dgm:pt>
    <dgm:pt modelId="{50B26F36-2533-4FEB-8590-2DDC08F817B9}" type="sibTrans" cxnId="{545EEF31-FA80-402D-A9BA-F77CF6841C41}">
      <dgm:prSet/>
      <dgm:spPr/>
      <dgm:t>
        <a:bodyPr/>
        <a:lstStyle/>
        <a:p>
          <a:endParaRPr lang="zh-TW" altLang="en-US"/>
        </a:p>
      </dgm:t>
    </dgm:pt>
    <dgm:pt modelId="{75CB0399-3550-4EEB-8FA5-91301D8825AB}" type="pres">
      <dgm:prSet presAssocID="{05559172-A5F5-473D-8FDA-0D0919720396}" presName="Name0" presStyleCnt="0">
        <dgm:presLayoutVars>
          <dgm:chMax/>
          <dgm:chPref val="3"/>
          <dgm:dir/>
          <dgm:animOne val="branch"/>
          <dgm:animLvl val="lvl"/>
        </dgm:presLayoutVars>
      </dgm:prSet>
      <dgm:spPr/>
      <dgm:t>
        <a:bodyPr/>
        <a:lstStyle/>
        <a:p>
          <a:endParaRPr lang="zh-TW" altLang="en-US"/>
        </a:p>
      </dgm:t>
    </dgm:pt>
    <dgm:pt modelId="{19A07DED-C764-4EFB-A01C-39A0E5AC165D}" type="pres">
      <dgm:prSet presAssocID="{41FBA5F9-4199-4830-96D5-6FE3FE235134}" presName="composite" presStyleCnt="0"/>
      <dgm:spPr/>
    </dgm:pt>
    <dgm:pt modelId="{7A21D692-9645-4242-88E9-47B333B2DF43}" type="pres">
      <dgm:prSet presAssocID="{41FBA5F9-4199-4830-96D5-6FE3FE235134}" presName="FirstChild" presStyleLbl="revTx" presStyleIdx="0" presStyleCnt="1" custLinFactNeighborX="507" custLinFactNeighborY="-63471">
        <dgm:presLayoutVars>
          <dgm:chMax val="0"/>
          <dgm:chPref val="0"/>
          <dgm:bulletEnabled val="1"/>
        </dgm:presLayoutVars>
      </dgm:prSet>
      <dgm:spPr>
        <a:xfrm>
          <a:off x="1816041" y="186669"/>
          <a:ext cx="5168734" cy="508766"/>
        </a:xfrm>
        <a:prstGeom prst="rect">
          <a:avLst/>
        </a:prstGeom>
        <a:noFill/>
        <a:ln>
          <a:noFill/>
        </a:ln>
        <a:effectLst/>
      </dgm:spPr>
      <dgm:t>
        <a:bodyPr/>
        <a:lstStyle/>
        <a:p>
          <a:endParaRPr lang="zh-TW" altLang="en-US"/>
        </a:p>
      </dgm:t>
    </dgm:pt>
    <dgm:pt modelId="{132C94CC-44BD-4838-843B-D1E6D60E55E4}" type="pres">
      <dgm:prSet presAssocID="{41FBA5F9-4199-4830-96D5-6FE3FE235134}" presName="Parent" presStyleLbl="alignNode1" presStyleIdx="0" presStyleCnt="1">
        <dgm:presLayoutVars>
          <dgm:chMax val="3"/>
          <dgm:chPref val="3"/>
          <dgm:bulletEnabled val="1"/>
        </dgm:presLayoutVars>
      </dgm:prSet>
      <dgm:spPr>
        <a:prstGeom prst="round2SameRect">
          <a:avLst>
            <a:gd name="adj1" fmla="val 16670"/>
            <a:gd name="adj2" fmla="val 0"/>
          </a:avLst>
        </a:prstGeom>
      </dgm:spPr>
      <dgm:t>
        <a:bodyPr/>
        <a:lstStyle/>
        <a:p>
          <a:endParaRPr lang="zh-TW" altLang="en-US"/>
        </a:p>
      </dgm:t>
    </dgm:pt>
    <dgm:pt modelId="{326A710C-8768-4F13-8EFF-93A530FB12D0}" type="pres">
      <dgm:prSet presAssocID="{41FBA5F9-4199-4830-96D5-6FE3FE235134}" presName="Accent" presStyleLbl="parChTrans1D1" presStyleIdx="0" presStyleCnt="1"/>
      <dgm:spPr>
        <a:xfrm>
          <a:off x="0" y="1018355"/>
          <a:ext cx="6984776" cy="0"/>
        </a:xfrm>
        <a:prstGeom prst="line">
          <a:avLst/>
        </a:prstGeom>
        <a:noFill/>
        <a:ln w="25400" cap="flat" cmpd="sng" algn="ctr">
          <a:solidFill>
            <a:srgbClr val="9BBB59">
              <a:shade val="80000"/>
              <a:hueOff val="0"/>
              <a:satOff val="0"/>
              <a:lumOff val="0"/>
              <a:alphaOff val="0"/>
            </a:srgbClr>
          </a:solidFill>
          <a:prstDash val="solid"/>
        </a:ln>
        <a:effectLst/>
      </dgm:spPr>
    </dgm:pt>
  </dgm:ptLst>
  <dgm:cxnLst>
    <dgm:cxn modelId="{545EEF31-FA80-402D-A9BA-F77CF6841C41}" srcId="{05559172-A5F5-473D-8FDA-0D0919720396}" destId="{41FBA5F9-4199-4830-96D5-6FE3FE235134}" srcOrd="0" destOrd="0" parTransId="{0FB6EA95-AAF0-48A6-BAD7-2656F85EA38A}" sibTransId="{50B26F36-2533-4FEB-8590-2DDC08F817B9}"/>
    <dgm:cxn modelId="{5CFA0548-60A1-4C5C-BECC-3DC639C7206D}" type="presOf" srcId="{41FBA5F9-4199-4830-96D5-6FE3FE235134}" destId="{132C94CC-44BD-4838-843B-D1E6D60E55E4}" srcOrd="0" destOrd="0" presId="urn:microsoft.com/office/officeart/2011/layout/TabList"/>
    <dgm:cxn modelId="{D488D514-B752-4C43-9B6C-587B5E8B8767}" type="presOf" srcId="{05559172-A5F5-473D-8FDA-0D0919720396}" destId="{75CB0399-3550-4EEB-8FA5-91301D8825AB}" srcOrd="0" destOrd="0" presId="urn:microsoft.com/office/officeart/2011/layout/TabList"/>
    <dgm:cxn modelId="{AFF00813-8DEC-4423-83AC-C0B008844913}" type="presParOf" srcId="{75CB0399-3550-4EEB-8FA5-91301D8825AB}" destId="{19A07DED-C764-4EFB-A01C-39A0E5AC165D}" srcOrd="0" destOrd="0" presId="urn:microsoft.com/office/officeart/2011/layout/TabList"/>
    <dgm:cxn modelId="{9F0797EF-2C57-4594-823D-C8BB549E4823}" type="presParOf" srcId="{19A07DED-C764-4EFB-A01C-39A0E5AC165D}" destId="{7A21D692-9645-4242-88E9-47B333B2DF43}" srcOrd="0" destOrd="0" presId="urn:microsoft.com/office/officeart/2011/layout/TabList"/>
    <dgm:cxn modelId="{7698E219-0A86-46AC-8EA7-CB8E78105137}" type="presParOf" srcId="{19A07DED-C764-4EFB-A01C-39A0E5AC165D}" destId="{132C94CC-44BD-4838-843B-D1E6D60E55E4}" srcOrd="1" destOrd="0" presId="urn:microsoft.com/office/officeart/2011/layout/TabList"/>
    <dgm:cxn modelId="{6BD32ACC-56E8-4755-98A1-FCC7239A4B35}" type="presParOf" srcId="{19A07DED-C764-4EFB-A01C-39A0E5AC165D}" destId="{326A710C-8768-4F13-8EFF-93A530FB12D0}"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5559172-A5F5-473D-8FDA-0D0919720396}" type="doc">
      <dgm:prSet loTypeId="urn:microsoft.com/office/officeart/2011/layout/TabList" loCatId="list" qsTypeId="urn:microsoft.com/office/officeart/2005/8/quickstyle/simple3" qsCatId="simple" csTypeId="urn:microsoft.com/office/officeart/2005/8/colors/accent2_5" csCatId="accent2" phldr="1"/>
      <dgm:spPr/>
      <dgm:t>
        <a:bodyPr/>
        <a:lstStyle/>
        <a:p>
          <a:endParaRPr lang="zh-TW" altLang="en-US"/>
        </a:p>
      </dgm:t>
    </dgm:pt>
    <dgm:pt modelId="{41FBA5F9-4199-4830-96D5-6FE3FE235134}">
      <dgm:prSet phldrT="[文字]" custT="1"/>
      <dgm:spPr>
        <a:xfrm>
          <a:off x="0" y="509588"/>
          <a:ext cx="1813861" cy="508766"/>
        </a:xfrm>
        <a:gradFill rotWithShape="0">
          <a:gsLst>
            <a:gs pos="0">
              <a:srgbClr val="C0504D">
                <a:alpha val="90000"/>
                <a:hueOff val="0"/>
                <a:satOff val="0"/>
                <a:lumOff val="0"/>
                <a:alphaOff val="0"/>
                <a:tint val="50000"/>
                <a:satMod val="300000"/>
              </a:srgbClr>
            </a:gs>
            <a:gs pos="35000">
              <a:srgbClr val="C0504D">
                <a:alpha val="90000"/>
                <a:hueOff val="0"/>
                <a:satOff val="0"/>
                <a:lumOff val="0"/>
                <a:alphaOff val="0"/>
                <a:tint val="37000"/>
                <a:satMod val="300000"/>
              </a:srgbClr>
            </a:gs>
            <a:gs pos="100000">
              <a:srgbClr val="C0504D">
                <a:alpha val="90000"/>
                <a:hueOff val="0"/>
                <a:satOff val="0"/>
                <a:lumOff val="0"/>
                <a:alphaOff val="0"/>
                <a:tint val="15000"/>
                <a:satMod val="350000"/>
              </a:srgbClr>
            </a:gs>
          </a:gsLst>
          <a:lin ang="16200000" scaled="1"/>
        </a:gradFill>
        <a:ln w="9525" cap="flat" cmpd="sng" algn="ctr">
          <a:solidFill>
            <a:srgbClr val="C0504D">
              <a:alpha val="90000"/>
              <a:hueOff val="0"/>
              <a:satOff val="0"/>
              <a:lumOff val="0"/>
              <a:alphaOff val="0"/>
            </a:srgbClr>
          </a:solidFill>
          <a:prstDash val="solid"/>
        </a:ln>
        <a:effectLst>
          <a:outerShdw blurRad="40000" dist="20000" dir="5400000" rotWithShape="0">
            <a:srgbClr val="000000">
              <a:alpha val="38000"/>
            </a:srgbClr>
          </a:outerShdw>
        </a:effectLst>
      </dgm:spPr>
      <dgm:t>
        <a:bodyPr/>
        <a:lstStyle/>
        <a:p>
          <a:r>
            <a:rPr lang="zh-TW" altLang="en-US" sz="2400" b="1" dirty="0" smtClean="0">
              <a:solidFill>
                <a:sysClr val="windowText" lastClr="000000"/>
              </a:solidFill>
              <a:latin typeface="微軟正黑體" pitchFamily="34" charset="-120"/>
              <a:ea typeface="微軟正黑體" pitchFamily="34" charset="-120"/>
              <a:cs typeface="+mn-cs"/>
            </a:rPr>
            <a:t>總目標</a:t>
          </a:r>
          <a:endParaRPr lang="zh-TW" altLang="en-US" sz="2400" b="1" dirty="0">
            <a:solidFill>
              <a:sysClr val="windowText" lastClr="000000"/>
            </a:solidFill>
            <a:latin typeface="微軟正黑體" pitchFamily="34" charset="-120"/>
            <a:ea typeface="微軟正黑體" pitchFamily="34" charset="-120"/>
            <a:cs typeface="+mn-cs"/>
          </a:endParaRPr>
        </a:p>
      </dgm:t>
    </dgm:pt>
    <dgm:pt modelId="{0FB6EA95-AAF0-48A6-BAD7-2656F85EA38A}" type="parTrans" cxnId="{545EEF31-FA80-402D-A9BA-F77CF6841C41}">
      <dgm:prSet/>
      <dgm:spPr/>
      <dgm:t>
        <a:bodyPr/>
        <a:lstStyle/>
        <a:p>
          <a:endParaRPr lang="zh-TW" altLang="en-US"/>
        </a:p>
      </dgm:t>
    </dgm:pt>
    <dgm:pt modelId="{50B26F36-2533-4FEB-8590-2DDC08F817B9}" type="sibTrans" cxnId="{545EEF31-FA80-402D-A9BA-F77CF6841C41}">
      <dgm:prSet/>
      <dgm:spPr/>
      <dgm:t>
        <a:bodyPr/>
        <a:lstStyle/>
        <a:p>
          <a:endParaRPr lang="zh-TW" altLang="en-US"/>
        </a:p>
      </dgm:t>
    </dgm:pt>
    <dgm:pt modelId="{75CB0399-3550-4EEB-8FA5-91301D8825AB}" type="pres">
      <dgm:prSet presAssocID="{05559172-A5F5-473D-8FDA-0D0919720396}" presName="Name0" presStyleCnt="0">
        <dgm:presLayoutVars>
          <dgm:chMax/>
          <dgm:chPref val="3"/>
          <dgm:dir/>
          <dgm:animOne val="branch"/>
          <dgm:animLvl val="lvl"/>
        </dgm:presLayoutVars>
      </dgm:prSet>
      <dgm:spPr/>
      <dgm:t>
        <a:bodyPr/>
        <a:lstStyle/>
        <a:p>
          <a:endParaRPr lang="zh-TW" altLang="en-US"/>
        </a:p>
      </dgm:t>
    </dgm:pt>
    <dgm:pt modelId="{19A07DED-C764-4EFB-A01C-39A0E5AC165D}" type="pres">
      <dgm:prSet presAssocID="{41FBA5F9-4199-4830-96D5-6FE3FE235134}" presName="composite" presStyleCnt="0"/>
      <dgm:spPr/>
    </dgm:pt>
    <dgm:pt modelId="{7A21D692-9645-4242-88E9-47B333B2DF43}" type="pres">
      <dgm:prSet presAssocID="{41FBA5F9-4199-4830-96D5-6FE3FE235134}" presName="FirstChild" presStyleLbl="revTx" presStyleIdx="0" presStyleCnt="1" custLinFactNeighborX="507" custLinFactNeighborY="-63471">
        <dgm:presLayoutVars>
          <dgm:chMax val="0"/>
          <dgm:chPref val="0"/>
          <dgm:bulletEnabled val="1"/>
        </dgm:presLayoutVars>
      </dgm:prSet>
      <dgm:spPr>
        <a:xfrm>
          <a:off x="1813861" y="186669"/>
          <a:ext cx="5162530" cy="508766"/>
        </a:xfrm>
        <a:prstGeom prst="rect">
          <a:avLst/>
        </a:prstGeom>
        <a:noFill/>
        <a:ln>
          <a:noFill/>
        </a:ln>
        <a:effectLst/>
      </dgm:spPr>
      <dgm:t>
        <a:bodyPr/>
        <a:lstStyle/>
        <a:p>
          <a:endParaRPr lang="zh-TW" altLang="en-US"/>
        </a:p>
      </dgm:t>
    </dgm:pt>
    <dgm:pt modelId="{132C94CC-44BD-4838-843B-D1E6D60E55E4}" type="pres">
      <dgm:prSet presAssocID="{41FBA5F9-4199-4830-96D5-6FE3FE235134}" presName="Parent" presStyleLbl="alignNode1" presStyleIdx="0" presStyleCnt="1">
        <dgm:presLayoutVars>
          <dgm:chMax val="3"/>
          <dgm:chPref val="3"/>
          <dgm:bulletEnabled val="1"/>
        </dgm:presLayoutVars>
      </dgm:prSet>
      <dgm:spPr>
        <a:prstGeom prst="round2SameRect">
          <a:avLst>
            <a:gd name="adj1" fmla="val 16670"/>
            <a:gd name="adj2" fmla="val 0"/>
          </a:avLst>
        </a:prstGeom>
      </dgm:spPr>
      <dgm:t>
        <a:bodyPr/>
        <a:lstStyle/>
        <a:p>
          <a:endParaRPr lang="zh-TW" altLang="en-US"/>
        </a:p>
      </dgm:t>
    </dgm:pt>
    <dgm:pt modelId="{326A710C-8768-4F13-8EFF-93A530FB12D0}" type="pres">
      <dgm:prSet presAssocID="{41FBA5F9-4199-4830-96D5-6FE3FE235134}" presName="Accent" presStyleLbl="parChTrans1D1" presStyleIdx="0" presStyleCnt="1"/>
      <dgm:spPr>
        <a:xfrm>
          <a:off x="0" y="1018355"/>
          <a:ext cx="6976392" cy="0"/>
        </a:xfrm>
        <a:prstGeom prst="line">
          <a:avLst/>
        </a:prstGeom>
        <a:noFill/>
        <a:ln w="25400" cap="flat" cmpd="sng" algn="ctr">
          <a:solidFill>
            <a:srgbClr val="C0504D">
              <a:shade val="80000"/>
              <a:hueOff val="0"/>
              <a:satOff val="0"/>
              <a:lumOff val="0"/>
              <a:alphaOff val="0"/>
            </a:srgbClr>
          </a:solidFill>
          <a:prstDash val="solid"/>
        </a:ln>
        <a:effectLst/>
      </dgm:spPr>
    </dgm:pt>
  </dgm:ptLst>
  <dgm:cxnLst>
    <dgm:cxn modelId="{638C68F2-F170-4BDE-98A3-6133A4F8BEA4}" type="presOf" srcId="{05559172-A5F5-473D-8FDA-0D0919720396}" destId="{75CB0399-3550-4EEB-8FA5-91301D8825AB}" srcOrd="0" destOrd="0" presId="urn:microsoft.com/office/officeart/2011/layout/TabList"/>
    <dgm:cxn modelId="{545EEF31-FA80-402D-A9BA-F77CF6841C41}" srcId="{05559172-A5F5-473D-8FDA-0D0919720396}" destId="{41FBA5F9-4199-4830-96D5-6FE3FE235134}" srcOrd="0" destOrd="0" parTransId="{0FB6EA95-AAF0-48A6-BAD7-2656F85EA38A}" sibTransId="{50B26F36-2533-4FEB-8590-2DDC08F817B9}"/>
    <dgm:cxn modelId="{438D980E-D518-4D00-BD8F-A45E4DFDDCD2}" type="presOf" srcId="{41FBA5F9-4199-4830-96D5-6FE3FE235134}" destId="{132C94CC-44BD-4838-843B-D1E6D60E55E4}" srcOrd="0" destOrd="0" presId="urn:microsoft.com/office/officeart/2011/layout/TabList"/>
    <dgm:cxn modelId="{31EC17B9-3A31-4A6B-9BD6-117C9E4C928E}" type="presParOf" srcId="{75CB0399-3550-4EEB-8FA5-91301D8825AB}" destId="{19A07DED-C764-4EFB-A01C-39A0E5AC165D}" srcOrd="0" destOrd="0" presId="urn:microsoft.com/office/officeart/2011/layout/TabList"/>
    <dgm:cxn modelId="{F413B0C4-A1E8-4A5A-BC45-C75B95BFE569}" type="presParOf" srcId="{19A07DED-C764-4EFB-A01C-39A0E5AC165D}" destId="{7A21D692-9645-4242-88E9-47B333B2DF43}" srcOrd="0" destOrd="0" presId="urn:microsoft.com/office/officeart/2011/layout/TabList"/>
    <dgm:cxn modelId="{3DEF2569-6C1D-4229-AA3F-324EBFAAEE1C}" type="presParOf" srcId="{19A07DED-C764-4EFB-A01C-39A0E5AC165D}" destId="{132C94CC-44BD-4838-843B-D1E6D60E55E4}" srcOrd="1" destOrd="0" presId="urn:microsoft.com/office/officeart/2011/layout/TabList"/>
    <dgm:cxn modelId="{AA916BFF-C830-4AC7-AE68-FBF03EC8C8BF}" type="presParOf" srcId="{19A07DED-C764-4EFB-A01C-39A0E5AC165D}" destId="{326A710C-8768-4F13-8EFF-93A530FB12D0}" srcOrd="2" destOrd="0" presId="urn:microsoft.com/office/officeart/2011/layout/Tab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63732FB-DAF9-4061-A331-CE30A4A2C1A8}" type="doc">
      <dgm:prSet loTypeId="urn:microsoft.com/office/officeart/2005/8/layout/lProcess3" loCatId="process" qsTypeId="urn:microsoft.com/office/officeart/2005/8/quickstyle/3d2" qsCatId="3D" csTypeId="urn:microsoft.com/office/officeart/2005/8/colors/colorful3" csCatId="colorful" phldr="1"/>
      <dgm:spPr/>
    </dgm:pt>
    <dgm:pt modelId="{8434A7CD-E998-4611-ACC0-908CEF6B2CED}">
      <dgm:prSet phldrT="[文字]" custT="1"/>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TW" altLang="en-US" sz="2000" b="1" cap="none" spc="50" dirty="0" smtClean="0">
              <a:ln w="11430"/>
              <a:gradFill>
                <a:gsLst>
                  <a:gs pos="25000">
                    <a:schemeClr val="accent2">
                      <a:satMod val="155000"/>
                    </a:schemeClr>
                  </a:gs>
                  <a:gs pos="100000">
                    <a:schemeClr val="accent2">
                      <a:shade val="45000"/>
                      <a:satMod val="165000"/>
                    </a:schemeClr>
                  </a:gs>
                </a:gsLst>
                <a:lin ang="5400000"/>
              </a:gradFill>
              <a:effectLst/>
              <a:latin typeface="微軟正黑體" panose="020B0604030504040204" pitchFamily="34" charset="-120"/>
              <a:ea typeface="微軟正黑體" panose="020B0604030504040204" pitchFamily="34" charset="-120"/>
            </a:rPr>
            <a:t>增進城鄉生活便捷</a:t>
          </a:r>
          <a:endParaRPr lang="zh-TW" altLang="en-US" sz="2000" b="1" cap="none" spc="50" dirty="0">
            <a:ln w="11430"/>
            <a:gradFill>
              <a:gsLst>
                <a:gs pos="25000">
                  <a:schemeClr val="accent2">
                    <a:satMod val="155000"/>
                  </a:schemeClr>
                </a:gs>
                <a:gs pos="100000">
                  <a:schemeClr val="accent2">
                    <a:shade val="45000"/>
                    <a:satMod val="165000"/>
                  </a:schemeClr>
                </a:gs>
              </a:gsLst>
              <a:lin ang="5400000"/>
            </a:gradFill>
            <a:effectLst/>
            <a:latin typeface="微軟正黑體" panose="020B0604030504040204" pitchFamily="34" charset="-120"/>
            <a:ea typeface="微軟正黑體" panose="020B0604030504040204" pitchFamily="34" charset="-120"/>
          </a:endParaRPr>
        </a:p>
      </dgm:t>
    </dgm:pt>
    <dgm:pt modelId="{4DD3E7D1-CD64-48EA-8EDE-C317F13C544D}" type="parTrans" cxnId="{0E18C7B3-0A5E-452F-8D11-2BB0F7E031B0}">
      <dgm:prSet/>
      <dgm:spPr/>
      <dgm:t>
        <a:bodyPr/>
        <a:lstStyle/>
        <a:p>
          <a:endParaRPr lang="zh-TW" altLang="en-US"/>
        </a:p>
      </dgm:t>
    </dgm:pt>
    <dgm:pt modelId="{45E826C6-794A-48D2-B125-FDCA907BDBB4}" type="sibTrans" cxnId="{0E18C7B3-0A5E-452F-8D11-2BB0F7E031B0}">
      <dgm:prSet/>
      <dgm:spPr/>
      <dgm:t>
        <a:bodyPr/>
        <a:lstStyle/>
        <a:p>
          <a:endParaRPr lang="zh-TW" altLang="en-US"/>
        </a:p>
      </dgm:t>
    </dgm:pt>
    <dgm:pt modelId="{4DAD1800-E9DD-4530-A44E-745253A69F94}">
      <dgm:prSet phldrT="[文字]" custT="1"/>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TW" altLang="en-US" sz="2000" b="1" cap="none" spc="50" dirty="0" smtClean="0">
              <a:ln w="11430"/>
              <a:gradFill>
                <a:gsLst>
                  <a:gs pos="25000">
                    <a:schemeClr val="accent2">
                      <a:satMod val="155000"/>
                    </a:schemeClr>
                  </a:gs>
                  <a:gs pos="100000">
                    <a:schemeClr val="accent2">
                      <a:shade val="45000"/>
                      <a:satMod val="165000"/>
                    </a:schemeClr>
                  </a:gs>
                </a:gsLst>
                <a:lin ang="5400000"/>
              </a:gradFill>
              <a:effectLst/>
              <a:latin typeface="微軟正黑體" panose="020B0604030504040204" pitchFamily="34" charset="-120"/>
              <a:ea typeface="微軟正黑體" panose="020B0604030504040204" pitchFamily="34" charset="-120"/>
            </a:rPr>
            <a:t>維護國土保育保安</a:t>
          </a:r>
          <a:endParaRPr lang="zh-TW" altLang="en-US" sz="2000" b="1" cap="none" spc="50" dirty="0">
            <a:ln w="11430"/>
            <a:gradFill>
              <a:gsLst>
                <a:gs pos="25000">
                  <a:schemeClr val="accent2">
                    <a:satMod val="155000"/>
                  </a:schemeClr>
                </a:gs>
                <a:gs pos="100000">
                  <a:schemeClr val="accent2">
                    <a:shade val="45000"/>
                    <a:satMod val="165000"/>
                  </a:schemeClr>
                </a:gs>
              </a:gsLst>
              <a:lin ang="5400000"/>
            </a:gradFill>
            <a:effectLst/>
            <a:latin typeface="微軟正黑體" panose="020B0604030504040204" pitchFamily="34" charset="-120"/>
            <a:ea typeface="微軟正黑體" panose="020B0604030504040204" pitchFamily="34" charset="-120"/>
          </a:endParaRPr>
        </a:p>
      </dgm:t>
    </dgm:pt>
    <dgm:pt modelId="{5F09190A-9AE6-4AEC-880A-1911A5DF30B5}" type="parTrans" cxnId="{BCC9B18F-DEB4-46E7-A0E8-4F68EB3E7BA9}">
      <dgm:prSet/>
      <dgm:spPr/>
      <dgm:t>
        <a:bodyPr/>
        <a:lstStyle/>
        <a:p>
          <a:endParaRPr lang="zh-TW" altLang="en-US"/>
        </a:p>
      </dgm:t>
    </dgm:pt>
    <dgm:pt modelId="{0CE28C9C-CC5D-4DB6-A542-C777E6118B55}" type="sibTrans" cxnId="{BCC9B18F-DEB4-46E7-A0E8-4F68EB3E7BA9}">
      <dgm:prSet/>
      <dgm:spPr/>
      <dgm:t>
        <a:bodyPr/>
        <a:lstStyle/>
        <a:p>
          <a:endParaRPr lang="zh-TW" altLang="en-US"/>
        </a:p>
      </dgm:t>
    </dgm:pt>
    <dgm:pt modelId="{4DBD4E2D-A496-4AB9-9D52-9233568C6F7C}">
      <dgm:prSet phldrT="[文字]" custT="1"/>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TW" altLang="en-US" sz="2000" b="1" cap="none" spc="50" dirty="0" smtClean="0">
              <a:ln w="11430"/>
              <a:gradFill>
                <a:gsLst>
                  <a:gs pos="25000">
                    <a:schemeClr val="accent2">
                      <a:satMod val="155000"/>
                    </a:schemeClr>
                  </a:gs>
                  <a:gs pos="100000">
                    <a:schemeClr val="accent2">
                      <a:shade val="45000"/>
                      <a:satMod val="165000"/>
                    </a:schemeClr>
                  </a:gs>
                </a:gsLst>
                <a:lin ang="5400000"/>
              </a:gradFill>
              <a:effectLst/>
              <a:latin typeface="微軟正黑體" panose="020B0604030504040204" pitchFamily="34" charset="-120"/>
              <a:ea typeface="微軟正黑體" panose="020B0604030504040204" pitchFamily="34" charset="-120"/>
            </a:rPr>
            <a:t>提升政府治理效能</a:t>
          </a:r>
          <a:endParaRPr lang="zh-TW" altLang="en-US" sz="2000" b="1" cap="none" spc="50" dirty="0">
            <a:ln w="11430"/>
            <a:gradFill>
              <a:gsLst>
                <a:gs pos="25000">
                  <a:schemeClr val="accent2">
                    <a:satMod val="155000"/>
                  </a:schemeClr>
                </a:gs>
                <a:gs pos="100000">
                  <a:schemeClr val="accent2">
                    <a:shade val="45000"/>
                    <a:satMod val="165000"/>
                  </a:schemeClr>
                </a:gs>
              </a:gsLst>
              <a:lin ang="5400000"/>
            </a:gradFill>
            <a:effectLst/>
            <a:latin typeface="微軟正黑體" panose="020B0604030504040204" pitchFamily="34" charset="-120"/>
            <a:ea typeface="微軟正黑體" panose="020B0604030504040204" pitchFamily="34" charset="-120"/>
          </a:endParaRPr>
        </a:p>
      </dgm:t>
    </dgm:pt>
    <dgm:pt modelId="{7A58D752-5FCD-4A47-8ACC-A0F663D2C748}" type="parTrans" cxnId="{564766CA-A4C8-4793-B422-DF4BD52923C3}">
      <dgm:prSet/>
      <dgm:spPr/>
      <dgm:t>
        <a:bodyPr/>
        <a:lstStyle/>
        <a:p>
          <a:endParaRPr lang="zh-TW" altLang="en-US"/>
        </a:p>
      </dgm:t>
    </dgm:pt>
    <dgm:pt modelId="{64F57CC0-8CD9-471F-9195-811E967D0627}" type="sibTrans" cxnId="{564766CA-A4C8-4793-B422-DF4BD52923C3}">
      <dgm:prSet/>
      <dgm:spPr/>
      <dgm:t>
        <a:bodyPr/>
        <a:lstStyle/>
        <a:p>
          <a:endParaRPr lang="zh-TW" altLang="en-US"/>
        </a:p>
      </dgm:t>
    </dgm:pt>
    <dgm:pt modelId="{A90DE27D-AD93-481D-BE52-6C1DFB848FF3}">
      <dgm:prSet phldrT="[文字]" custT="1"/>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TW" altLang="en-US" sz="2000" b="1" cap="none" spc="50" dirty="0" smtClean="0">
              <a:ln w="11430"/>
              <a:gradFill>
                <a:gsLst>
                  <a:gs pos="25000">
                    <a:schemeClr val="accent2">
                      <a:satMod val="155000"/>
                    </a:schemeClr>
                  </a:gs>
                  <a:gs pos="100000">
                    <a:schemeClr val="accent2">
                      <a:shade val="45000"/>
                      <a:satMod val="165000"/>
                    </a:schemeClr>
                  </a:gs>
                </a:gsLst>
                <a:lin ang="5400000"/>
              </a:gradFill>
              <a:effectLst/>
              <a:latin typeface="微軟正黑體" panose="020B0604030504040204" pitchFamily="34" charset="-120"/>
              <a:ea typeface="微軟正黑體" panose="020B0604030504040204" pitchFamily="34" charset="-120"/>
            </a:rPr>
            <a:t>促進產業整合發展</a:t>
          </a:r>
          <a:endParaRPr lang="zh-TW" altLang="en-US" sz="2000" b="1" cap="none" spc="50" dirty="0">
            <a:ln w="11430"/>
            <a:gradFill>
              <a:gsLst>
                <a:gs pos="25000">
                  <a:schemeClr val="accent2">
                    <a:satMod val="155000"/>
                  </a:schemeClr>
                </a:gs>
                <a:gs pos="100000">
                  <a:schemeClr val="accent2">
                    <a:shade val="45000"/>
                    <a:satMod val="165000"/>
                  </a:schemeClr>
                </a:gs>
              </a:gsLst>
              <a:lin ang="5400000"/>
            </a:gradFill>
            <a:effectLst/>
            <a:latin typeface="微軟正黑體" panose="020B0604030504040204" pitchFamily="34" charset="-120"/>
            <a:ea typeface="微軟正黑體" panose="020B0604030504040204" pitchFamily="34" charset="-120"/>
          </a:endParaRPr>
        </a:p>
      </dgm:t>
    </dgm:pt>
    <dgm:pt modelId="{7BE915F8-7CF0-47BB-9FBE-63BFC3DCC68A}" type="parTrans" cxnId="{7E617C7E-AF80-47C0-B4D1-EFF177C73ECB}">
      <dgm:prSet/>
      <dgm:spPr/>
      <dgm:t>
        <a:bodyPr/>
        <a:lstStyle/>
        <a:p>
          <a:endParaRPr lang="zh-TW" altLang="en-US"/>
        </a:p>
      </dgm:t>
    </dgm:pt>
    <dgm:pt modelId="{83C99535-CF4F-4FF5-A90B-370C457DC011}" type="sibTrans" cxnId="{7E617C7E-AF80-47C0-B4D1-EFF177C73ECB}">
      <dgm:prSet/>
      <dgm:spPr/>
      <dgm:t>
        <a:bodyPr/>
        <a:lstStyle/>
        <a:p>
          <a:endParaRPr lang="zh-TW" altLang="en-US"/>
        </a:p>
      </dgm:t>
    </dgm:pt>
    <dgm:pt modelId="{749DD176-A958-467C-9BA9-22AA0F685316}">
      <dgm:prSet phldrT="[文字]" custT="1"/>
      <dgm:spPr/>
      <dgm:t>
        <a:bodyPr/>
        <a:lstStyle/>
        <a:p>
          <a:r>
            <a:rPr lang="zh-TW" altLang="en-US" sz="2000" dirty="0" smtClean="0">
              <a:latin typeface="微軟正黑體" panose="020B0604030504040204" pitchFamily="34" charset="-120"/>
              <a:ea typeface="微軟正黑體" panose="020B0604030504040204" pitchFamily="34" charset="-120"/>
            </a:rPr>
            <a:t>提供即時生活資訊，增加生活便利性</a:t>
          </a:r>
          <a:endParaRPr lang="zh-TW" altLang="en-US" sz="2000" dirty="0">
            <a:latin typeface="微軟正黑體" panose="020B0604030504040204" pitchFamily="34" charset="-120"/>
            <a:ea typeface="微軟正黑體" panose="020B0604030504040204" pitchFamily="34" charset="-120"/>
          </a:endParaRPr>
        </a:p>
      </dgm:t>
    </dgm:pt>
    <dgm:pt modelId="{C97C3CBE-8364-4C81-B2DD-D957F3BFB2B9}" type="parTrans" cxnId="{F672E02A-920F-477E-A694-7D3B4954117A}">
      <dgm:prSet/>
      <dgm:spPr/>
      <dgm:t>
        <a:bodyPr/>
        <a:lstStyle/>
        <a:p>
          <a:endParaRPr lang="zh-TW" altLang="en-US"/>
        </a:p>
      </dgm:t>
    </dgm:pt>
    <dgm:pt modelId="{C00666AF-545F-4FF8-88A3-52CAACB03BA3}" type="sibTrans" cxnId="{F672E02A-920F-477E-A694-7D3B4954117A}">
      <dgm:prSet/>
      <dgm:spPr/>
      <dgm:t>
        <a:bodyPr/>
        <a:lstStyle/>
        <a:p>
          <a:endParaRPr lang="zh-TW" altLang="en-US"/>
        </a:p>
      </dgm:t>
    </dgm:pt>
    <dgm:pt modelId="{E93F31F1-014B-49E6-B27E-6B0E14652E22}">
      <dgm:prSet phldrT="[文字]" custT="1"/>
      <dgm:spPr/>
      <dgm:t>
        <a:bodyPr/>
        <a:lstStyle/>
        <a:p>
          <a:r>
            <a:rPr lang="zh-TW" altLang="en-US" sz="2000" dirty="0" smtClean="0">
              <a:latin typeface="微軟正黑體" panose="020B0604030504040204" pitchFamily="34" charset="-120"/>
              <a:ea typeface="微軟正黑體" panose="020B0604030504040204" pitchFamily="34" charset="-120"/>
            </a:rPr>
            <a:t>刺激國內</a:t>
          </a:r>
          <a:r>
            <a:rPr lang="en-US" altLang="zh-TW" sz="2000" dirty="0" smtClean="0">
              <a:latin typeface="微軟正黑體" panose="020B0604030504040204" pitchFamily="34" charset="-120"/>
              <a:ea typeface="微軟正黑體" panose="020B0604030504040204" pitchFamily="34" charset="-120"/>
            </a:rPr>
            <a:t>ICT</a:t>
          </a:r>
          <a:r>
            <a:rPr lang="zh-TW" altLang="en-US" sz="2000" dirty="0" smtClean="0">
              <a:latin typeface="微軟正黑體" panose="020B0604030504040204" pitchFamily="34" charset="-120"/>
              <a:ea typeface="微軟正黑體" panose="020B0604030504040204" pitchFamily="34" charset="-120"/>
            </a:rPr>
            <a:t>產品需求，帶動產業一條龍服務</a:t>
          </a:r>
          <a:endParaRPr lang="zh-TW" altLang="en-US" sz="2000" dirty="0">
            <a:latin typeface="微軟正黑體" panose="020B0604030504040204" pitchFamily="34" charset="-120"/>
            <a:ea typeface="微軟正黑體" panose="020B0604030504040204" pitchFamily="34" charset="-120"/>
          </a:endParaRPr>
        </a:p>
      </dgm:t>
    </dgm:pt>
    <dgm:pt modelId="{DD33DD41-6735-4159-B9C6-24FE69099FDE}" type="parTrans" cxnId="{9026A8CA-EBBE-4085-AADD-3E65B4C9F9FC}">
      <dgm:prSet/>
      <dgm:spPr/>
      <dgm:t>
        <a:bodyPr/>
        <a:lstStyle/>
        <a:p>
          <a:endParaRPr lang="zh-TW" altLang="en-US"/>
        </a:p>
      </dgm:t>
    </dgm:pt>
    <dgm:pt modelId="{85A69F48-8945-488E-A7C7-C906F20B9FB8}" type="sibTrans" cxnId="{9026A8CA-EBBE-4085-AADD-3E65B4C9F9FC}">
      <dgm:prSet/>
      <dgm:spPr/>
      <dgm:t>
        <a:bodyPr/>
        <a:lstStyle/>
        <a:p>
          <a:endParaRPr lang="zh-TW" altLang="en-US"/>
        </a:p>
      </dgm:t>
    </dgm:pt>
    <dgm:pt modelId="{00E838E3-379B-4AC3-AED6-32DFEF230FFD}">
      <dgm:prSet phldrT="[文字]" custT="1"/>
      <dgm:spPr/>
      <dgm:t>
        <a:bodyPr/>
        <a:lstStyle/>
        <a:p>
          <a:r>
            <a:rPr lang="zh-TW" altLang="en-US" sz="2000" dirty="0" smtClean="0">
              <a:latin typeface="微軟正黑體" panose="020B0604030504040204" pitchFamily="34" charset="-120"/>
              <a:ea typeface="微軟正黑體" panose="020B0604030504040204" pitchFamily="34" charset="-120"/>
            </a:rPr>
            <a:t>將資料轉化為有用資訊，提供政府作出正確決策</a:t>
          </a:r>
          <a:endParaRPr lang="zh-TW" altLang="en-US" sz="2000" dirty="0">
            <a:latin typeface="微軟正黑體" panose="020B0604030504040204" pitchFamily="34" charset="-120"/>
            <a:ea typeface="微軟正黑體" panose="020B0604030504040204" pitchFamily="34" charset="-120"/>
          </a:endParaRPr>
        </a:p>
      </dgm:t>
    </dgm:pt>
    <dgm:pt modelId="{D9E071E7-10A6-4B0E-93D3-131A0F96F479}" type="parTrans" cxnId="{547A6497-1915-4CBE-8ACB-8811DD31715B}">
      <dgm:prSet/>
      <dgm:spPr/>
      <dgm:t>
        <a:bodyPr/>
        <a:lstStyle/>
        <a:p>
          <a:endParaRPr lang="zh-TW" altLang="en-US"/>
        </a:p>
      </dgm:t>
    </dgm:pt>
    <dgm:pt modelId="{4DC54649-51D4-41AE-AF08-37136F92F242}" type="sibTrans" cxnId="{547A6497-1915-4CBE-8ACB-8811DD31715B}">
      <dgm:prSet/>
      <dgm:spPr/>
      <dgm:t>
        <a:bodyPr/>
        <a:lstStyle/>
        <a:p>
          <a:endParaRPr lang="zh-TW" altLang="en-US"/>
        </a:p>
      </dgm:t>
    </dgm:pt>
    <dgm:pt modelId="{4D377952-CB69-4632-8EB6-65120CDBADF9}">
      <dgm:prSet phldrT="[文字]" custT="1"/>
      <dgm:spPr/>
      <dgm:t>
        <a:bodyPr/>
        <a:lstStyle/>
        <a:p>
          <a:r>
            <a:rPr lang="zh-TW" altLang="en-US" sz="2000" dirty="0" smtClean="0">
              <a:latin typeface="微軟正黑體" panose="020B0604030504040204" pitchFamily="34" charset="-120"/>
              <a:ea typeface="微軟正黑體" panose="020B0604030504040204" pitchFamily="34" charset="-120"/>
            </a:rPr>
            <a:t>利用先進科技蒐集及監控國土動態</a:t>
          </a:r>
          <a:endParaRPr lang="zh-TW" altLang="en-US" sz="2000" dirty="0">
            <a:latin typeface="微軟正黑體" panose="020B0604030504040204" pitchFamily="34" charset="-120"/>
            <a:ea typeface="微軟正黑體" panose="020B0604030504040204" pitchFamily="34" charset="-120"/>
          </a:endParaRPr>
        </a:p>
      </dgm:t>
    </dgm:pt>
    <dgm:pt modelId="{B338657C-6E61-4059-9BA7-3B3052DFF4E6}" type="parTrans" cxnId="{E2B67D85-B405-41E1-8E7E-E1C7CC602D3C}">
      <dgm:prSet/>
      <dgm:spPr/>
      <dgm:t>
        <a:bodyPr/>
        <a:lstStyle/>
        <a:p>
          <a:endParaRPr lang="zh-TW" altLang="en-US"/>
        </a:p>
      </dgm:t>
    </dgm:pt>
    <dgm:pt modelId="{B2C7DB99-8DD9-4539-A8E1-E4DFB49A4A52}" type="sibTrans" cxnId="{E2B67D85-B405-41E1-8E7E-E1C7CC602D3C}">
      <dgm:prSet/>
      <dgm:spPr/>
      <dgm:t>
        <a:bodyPr/>
        <a:lstStyle/>
        <a:p>
          <a:endParaRPr lang="zh-TW" altLang="en-US"/>
        </a:p>
      </dgm:t>
    </dgm:pt>
    <dgm:pt modelId="{B6F1E618-0E32-4471-8E87-931D6991ACE8}" type="pres">
      <dgm:prSet presAssocID="{B63732FB-DAF9-4061-A331-CE30A4A2C1A8}" presName="Name0" presStyleCnt="0">
        <dgm:presLayoutVars>
          <dgm:chPref val="3"/>
          <dgm:dir/>
          <dgm:animLvl val="lvl"/>
          <dgm:resizeHandles/>
        </dgm:presLayoutVars>
      </dgm:prSet>
      <dgm:spPr/>
    </dgm:pt>
    <dgm:pt modelId="{96A158C4-8AF4-4733-AB81-3A1717E52BA4}" type="pres">
      <dgm:prSet presAssocID="{8434A7CD-E998-4611-ACC0-908CEF6B2CED}" presName="horFlow" presStyleCnt="0"/>
      <dgm:spPr/>
    </dgm:pt>
    <dgm:pt modelId="{658962EB-BAF5-43A0-80FD-17E79909C1E3}" type="pres">
      <dgm:prSet presAssocID="{8434A7CD-E998-4611-ACC0-908CEF6B2CED}" presName="bigChev" presStyleLbl="node1" presStyleIdx="0" presStyleCnt="4" custScaleX="168208"/>
      <dgm:spPr/>
      <dgm:t>
        <a:bodyPr/>
        <a:lstStyle/>
        <a:p>
          <a:endParaRPr lang="zh-TW" altLang="en-US"/>
        </a:p>
      </dgm:t>
    </dgm:pt>
    <dgm:pt modelId="{7B854434-73F5-4211-8344-D94D63D6543A}" type="pres">
      <dgm:prSet presAssocID="{C97C3CBE-8364-4C81-B2DD-D957F3BFB2B9}" presName="parTrans" presStyleCnt="0"/>
      <dgm:spPr/>
    </dgm:pt>
    <dgm:pt modelId="{59BC5CE8-FD65-480C-B689-D5DC34EA7627}" type="pres">
      <dgm:prSet presAssocID="{749DD176-A958-467C-9BA9-22AA0F685316}" presName="node" presStyleLbl="alignAccFollowNode1" presStyleIdx="0" presStyleCnt="4" custScaleX="433898">
        <dgm:presLayoutVars>
          <dgm:bulletEnabled val="1"/>
        </dgm:presLayoutVars>
      </dgm:prSet>
      <dgm:spPr/>
      <dgm:t>
        <a:bodyPr/>
        <a:lstStyle/>
        <a:p>
          <a:endParaRPr lang="zh-TW" altLang="en-US"/>
        </a:p>
      </dgm:t>
    </dgm:pt>
    <dgm:pt modelId="{9B8C72A4-77B2-4266-BF1B-5A04B2380E10}" type="pres">
      <dgm:prSet presAssocID="{8434A7CD-E998-4611-ACC0-908CEF6B2CED}" presName="vSp" presStyleCnt="0"/>
      <dgm:spPr/>
    </dgm:pt>
    <dgm:pt modelId="{6C4185A0-AD33-4274-A3AE-6E981A418B10}" type="pres">
      <dgm:prSet presAssocID="{4DAD1800-E9DD-4530-A44E-745253A69F94}" presName="horFlow" presStyleCnt="0"/>
      <dgm:spPr/>
    </dgm:pt>
    <dgm:pt modelId="{0F63CDF1-D9FC-43E1-82E1-25DC3F5C2081}" type="pres">
      <dgm:prSet presAssocID="{4DAD1800-E9DD-4530-A44E-745253A69F94}" presName="bigChev" presStyleLbl="node1" presStyleIdx="1" presStyleCnt="4" custScaleX="168208"/>
      <dgm:spPr/>
      <dgm:t>
        <a:bodyPr/>
        <a:lstStyle/>
        <a:p>
          <a:endParaRPr lang="zh-TW" altLang="en-US"/>
        </a:p>
      </dgm:t>
    </dgm:pt>
    <dgm:pt modelId="{2788B4C3-6822-4710-B232-E9F5E4C5085D}" type="pres">
      <dgm:prSet presAssocID="{B338657C-6E61-4059-9BA7-3B3052DFF4E6}" presName="parTrans" presStyleCnt="0"/>
      <dgm:spPr/>
    </dgm:pt>
    <dgm:pt modelId="{525B7034-3666-4184-81EE-0456F96F6FFB}" type="pres">
      <dgm:prSet presAssocID="{4D377952-CB69-4632-8EB6-65120CDBADF9}" presName="node" presStyleLbl="alignAccFollowNode1" presStyleIdx="1" presStyleCnt="4" custScaleX="433898">
        <dgm:presLayoutVars>
          <dgm:bulletEnabled val="1"/>
        </dgm:presLayoutVars>
      </dgm:prSet>
      <dgm:spPr/>
      <dgm:t>
        <a:bodyPr/>
        <a:lstStyle/>
        <a:p>
          <a:endParaRPr lang="zh-TW" altLang="en-US"/>
        </a:p>
      </dgm:t>
    </dgm:pt>
    <dgm:pt modelId="{91AEE9C5-0743-4BB5-B771-824874D9551F}" type="pres">
      <dgm:prSet presAssocID="{4DAD1800-E9DD-4530-A44E-745253A69F94}" presName="vSp" presStyleCnt="0"/>
      <dgm:spPr/>
    </dgm:pt>
    <dgm:pt modelId="{CFAF5356-ECE2-4B5B-9A5F-1F5634AD0608}" type="pres">
      <dgm:prSet presAssocID="{4DBD4E2D-A496-4AB9-9D52-9233568C6F7C}" presName="horFlow" presStyleCnt="0"/>
      <dgm:spPr/>
    </dgm:pt>
    <dgm:pt modelId="{97D491BC-B7B2-49F2-9A11-BC50D8E4D819}" type="pres">
      <dgm:prSet presAssocID="{4DBD4E2D-A496-4AB9-9D52-9233568C6F7C}" presName="bigChev" presStyleLbl="node1" presStyleIdx="2" presStyleCnt="4" custScaleX="168208"/>
      <dgm:spPr/>
      <dgm:t>
        <a:bodyPr/>
        <a:lstStyle/>
        <a:p>
          <a:endParaRPr lang="zh-TW" altLang="en-US"/>
        </a:p>
      </dgm:t>
    </dgm:pt>
    <dgm:pt modelId="{7A289C60-412A-4778-A8C1-FF1BFFF5F79F}" type="pres">
      <dgm:prSet presAssocID="{D9E071E7-10A6-4B0E-93D3-131A0F96F479}" presName="parTrans" presStyleCnt="0"/>
      <dgm:spPr/>
    </dgm:pt>
    <dgm:pt modelId="{9805E4FA-AEF0-48AA-979E-5299909DA89F}" type="pres">
      <dgm:prSet presAssocID="{00E838E3-379B-4AC3-AED6-32DFEF230FFD}" presName="node" presStyleLbl="alignAccFollowNode1" presStyleIdx="2" presStyleCnt="4" custScaleX="433898">
        <dgm:presLayoutVars>
          <dgm:bulletEnabled val="1"/>
        </dgm:presLayoutVars>
      </dgm:prSet>
      <dgm:spPr/>
      <dgm:t>
        <a:bodyPr/>
        <a:lstStyle/>
        <a:p>
          <a:endParaRPr lang="zh-TW" altLang="en-US"/>
        </a:p>
      </dgm:t>
    </dgm:pt>
    <dgm:pt modelId="{AC55522C-2C7E-416A-8DD8-11B89E3B6112}" type="pres">
      <dgm:prSet presAssocID="{4DBD4E2D-A496-4AB9-9D52-9233568C6F7C}" presName="vSp" presStyleCnt="0"/>
      <dgm:spPr/>
    </dgm:pt>
    <dgm:pt modelId="{DA0639BA-C874-4EDF-B50B-7367CDE48AF2}" type="pres">
      <dgm:prSet presAssocID="{A90DE27D-AD93-481D-BE52-6C1DFB848FF3}" presName="horFlow" presStyleCnt="0"/>
      <dgm:spPr/>
    </dgm:pt>
    <dgm:pt modelId="{DB2CC70F-E2F6-4374-A67E-BF78B31A005D}" type="pres">
      <dgm:prSet presAssocID="{A90DE27D-AD93-481D-BE52-6C1DFB848FF3}" presName="bigChev" presStyleLbl="node1" presStyleIdx="3" presStyleCnt="4" custScaleX="168208"/>
      <dgm:spPr/>
      <dgm:t>
        <a:bodyPr/>
        <a:lstStyle/>
        <a:p>
          <a:endParaRPr lang="zh-TW" altLang="en-US"/>
        </a:p>
      </dgm:t>
    </dgm:pt>
    <dgm:pt modelId="{C9F25CEE-AFF9-42DA-B96A-2FFB163BE045}" type="pres">
      <dgm:prSet presAssocID="{DD33DD41-6735-4159-B9C6-24FE69099FDE}" presName="parTrans" presStyleCnt="0"/>
      <dgm:spPr/>
    </dgm:pt>
    <dgm:pt modelId="{5FBA678E-F9F2-40CB-9136-9BCDF3F2B873}" type="pres">
      <dgm:prSet presAssocID="{E93F31F1-014B-49E6-B27E-6B0E14652E22}" presName="node" presStyleLbl="alignAccFollowNode1" presStyleIdx="3" presStyleCnt="4" custScaleX="433898">
        <dgm:presLayoutVars>
          <dgm:bulletEnabled val="1"/>
        </dgm:presLayoutVars>
      </dgm:prSet>
      <dgm:spPr/>
      <dgm:t>
        <a:bodyPr/>
        <a:lstStyle/>
        <a:p>
          <a:endParaRPr lang="zh-TW" altLang="en-US"/>
        </a:p>
      </dgm:t>
    </dgm:pt>
  </dgm:ptLst>
  <dgm:cxnLst>
    <dgm:cxn modelId="{B7B32FF3-A9A1-45D8-B678-CDAF5AE71BB8}" type="presOf" srcId="{8434A7CD-E998-4611-ACC0-908CEF6B2CED}" destId="{658962EB-BAF5-43A0-80FD-17E79909C1E3}" srcOrd="0" destOrd="0" presId="urn:microsoft.com/office/officeart/2005/8/layout/lProcess3"/>
    <dgm:cxn modelId="{E2B67D85-B405-41E1-8E7E-E1C7CC602D3C}" srcId="{4DAD1800-E9DD-4530-A44E-745253A69F94}" destId="{4D377952-CB69-4632-8EB6-65120CDBADF9}" srcOrd="0" destOrd="0" parTransId="{B338657C-6E61-4059-9BA7-3B3052DFF4E6}" sibTransId="{B2C7DB99-8DD9-4539-A8E1-E4DFB49A4A52}"/>
    <dgm:cxn modelId="{674FCFCC-CECE-4B3D-9B13-CCB044DF7403}" type="presOf" srcId="{A90DE27D-AD93-481D-BE52-6C1DFB848FF3}" destId="{DB2CC70F-E2F6-4374-A67E-BF78B31A005D}" srcOrd="0" destOrd="0" presId="urn:microsoft.com/office/officeart/2005/8/layout/lProcess3"/>
    <dgm:cxn modelId="{1936CFF0-278B-48E9-9E9B-7AF4B3CCC64A}" type="presOf" srcId="{749DD176-A958-467C-9BA9-22AA0F685316}" destId="{59BC5CE8-FD65-480C-B689-D5DC34EA7627}" srcOrd="0" destOrd="0" presId="urn:microsoft.com/office/officeart/2005/8/layout/lProcess3"/>
    <dgm:cxn modelId="{F672E02A-920F-477E-A694-7D3B4954117A}" srcId="{8434A7CD-E998-4611-ACC0-908CEF6B2CED}" destId="{749DD176-A958-467C-9BA9-22AA0F685316}" srcOrd="0" destOrd="0" parTransId="{C97C3CBE-8364-4C81-B2DD-D957F3BFB2B9}" sibTransId="{C00666AF-545F-4FF8-88A3-52CAACB03BA3}"/>
    <dgm:cxn modelId="{17A867FC-8412-4AAB-B3CB-CC2F2CECCCBF}" type="presOf" srcId="{B63732FB-DAF9-4061-A331-CE30A4A2C1A8}" destId="{B6F1E618-0E32-4471-8E87-931D6991ACE8}" srcOrd="0" destOrd="0" presId="urn:microsoft.com/office/officeart/2005/8/layout/lProcess3"/>
    <dgm:cxn modelId="{A2A7BD4E-DDD9-47AC-9568-F57AC1C7F7CC}" type="presOf" srcId="{4D377952-CB69-4632-8EB6-65120CDBADF9}" destId="{525B7034-3666-4184-81EE-0456F96F6FFB}" srcOrd="0" destOrd="0" presId="urn:microsoft.com/office/officeart/2005/8/layout/lProcess3"/>
    <dgm:cxn modelId="{B89BF7F9-FDFB-4FB5-A6C6-C5ED4BB222F3}" type="presOf" srcId="{4DBD4E2D-A496-4AB9-9D52-9233568C6F7C}" destId="{97D491BC-B7B2-49F2-9A11-BC50D8E4D819}" srcOrd="0" destOrd="0" presId="urn:microsoft.com/office/officeart/2005/8/layout/lProcess3"/>
    <dgm:cxn modelId="{B4D2FFB9-A958-45C2-B39B-1A03A48775AD}" type="presOf" srcId="{4DAD1800-E9DD-4530-A44E-745253A69F94}" destId="{0F63CDF1-D9FC-43E1-82E1-25DC3F5C2081}" srcOrd="0" destOrd="0" presId="urn:microsoft.com/office/officeart/2005/8/layout/lProcess3"/>
    <dgm:cxn modelId="{0E18C7B3-0A5E-452F-8D11-2BB0F7E031B0}" srcId="{B63732FB-DAF9-4061-A331-CE30A4A2C1A8}" destId="{8434A7CD-E998-4611-ACC0-908CEF6B2CED}" srcOrd="0" destOrd="0" parTransId="{4DD3E7D1-CD64-48EA-8EDE-C317F13C544D}" sibTransId="{45E826C6-794A-48D2-B125-FDCA907BDBB4}"/>
    <dgm:cxn modelId="{564766CA-A4C8-4793-B422-DF4BD52923C3}" srcId="{B63732FB-DAF9-4061-A331-CE30A4A2C1A8}" destId="{4DBD4E2D-A496-4AB9-9D52-9233568C6F7C}" srcOrd="2" destOrd="0" parTransId="{7A58D752-5FCD-4A47-8ACC-A0F663D2C748}" sibTransId="{64F57CC0-8CD9-471F-9195-811E967D0627}"/>
    <dgm:cxn modelId="{547A6497-1915-4CBE-8ACB-8811DD31715B}" srcId="{4DBD4E2D-A496-4AB9-9D52-9233568C6F7C}" destId="{00E838E3-379B-4AC3-AED6-32DFEF230FFD}" srcOrd="0" destOrd="0" parTransId="{D9E071E7-10A6-4B0E-93D3-131A0F96F479}" sibTransId="{4DC54649-51D4-41AE-AF08-37136F92F242}"/>
    <dgm:cxn modelId="{9026A8CA-EBBE-4085-AADD-3E65B4C9F9FC}" srcId="{A90DE27D-AD93-481D-BE52-6C1DFB848FF3}" destId="{E93F31F1-014B-49E6-B27E-6B0E14652E22}" srcOrd="0" destOrd="0" parTransId="{DD33DD41-6735-4159-B9C6-24FE69099FDE}" sibTransId="{85A69F48-8945-488E-A7C7-C906F20B9FB8}"/>
    <dgm:cxn modelId="{3EDD7BBC-D3FF-436A-846A-42112940C040}" type="presOf" srcId="{00E838E3-379B-4AC3-AED6-32DFEF230FFD}" destId="{9805E4FA-AEF0-48AA-979E-5299909DA89F}" srcOrd="0" destOrd="0" presId="urn:microsoft.com/office/officeart/2005/8/layout/lProcess3"/>
    <dgm:cxn modelId="{DE7E6906-D9F9-45BC-AC4B-772076049A2F}" type="presOf" srcId="{E93F31F1-014B-49E6-B27E-6B0E14652E22}" destId="{5FBA678E-F9F2-40CB-9136-9BCDF3F2B873}" srcOrd="0" destOrd="0" presId="urn:microsoft.com/office/officeart/2005/8/layout/lProcess3"/>
    <dgm:cxn modelId="{7E617C7E-AF80-47C0-B4D1-EFF177C73ECB}" srcId="{B63732FB-DAF9-4061-A331-CE30A4A2C1A8}" destId="{A90DE27D-AD93-481D-BE52-6C1DFB848FF3}" srcOrd="3" destOrd="0" parTransId="{7BE915F8-7CF0-47BB-9FBE-63BFC3DCC68A}" sibTransId="{83C99535-CF4F-4FF5-A90B-370C457DC011}"/>
    <dgm:cxn modelId="{BCC9B18F-DEB4-46E7-A0E8-4F68EB3E7BA9}" srcId="{B63732FB-DAF9-4061-A331-CE30A4A2C1A8}" destId="{4DAD1800-E9DD-4530-A44E-745253A69F94}" srcOrd="1" destOrd="0" parTransId="{5F09190A-9AE6-4AEC-880A-1911A5DF30B5}" sibTransId="{0CE28C9C-CC5D-4DB6-A542-C777E6118B55}"/>
    <dgm:cxn modelId="{09F24535-90B7-4B6F-83C2-572E2B4E7E0D}" type="presParOf" srcId="{B6F1E618-0E32-4471-8E87-931D6991ACE8}" destId="{96A158C4-8AF4-4733-AB81-3A1717E52BA4}" srcOrd="0" destOrd="0" presId="urn:microsoft.com/office/officeart/2005/8/layout/lProcess3"/>
    <dgm:cxn modelId="{17CFC50B-7CCA-434E-BEDD-EA4DD0D292E9}" type="presParOf" srcId="{96A158C4-8AF4-4733-AB81-3A1717E52BA4}" destId="{658962EB-BAF5-43A0-80FD-17E79909C1E3}" srcOrd="0" destOrd="0" presId="urn:microsoft.com/office/officeart/2005/8/layout/lProcess3"/>
    <dgm:cxn modelId="{96DBA324-4C0C-4F75-B715-34010B326F74}" type="presParOf" srcId="{96A158C4-8AF4-4733-AB81-3A1717E52BA4}" destId="{7B854434-73F5-4211-8344-D94D63D6543A}" srcOrd="1" destOrd="0" presId="urn:microsoft.com/office/officeart/2005/8/layout/lProcess3"/>
    <dgm:cxn modelId="{000FA35C-E800-4677-9F2E-3320FAF00C39}" type="presParOf" srcId="{96A158C4-8AF4-4733-AB81-3A1717E52BA4}" destId="{59BC5CE8-FD65-480C-B689-D5DC34EA7627}" srcOrd="2" destOrd="0" presId="urn:microsoft.com/office/officeart/2005/8/layout/lProcess3"/>
    <dgm:cxn modelId="{DD1AA1D8-A114-475C-A175-B77747BD12D5}" type="presParOf" srcId="{B6F1E618-0E32-4471-8E87-931D6991ACE8}" destId="{9B8C72A4-77B2-4266-BF1B-5A04B2380E10}" srcOrd="1" destOrd="0" presId="urn:microsoft.com/office/officeart/2005/8/layout/lProcess3"/>
    <dgm:cxn modelId="{DF562891-6A88-4983-8742-1F2A04C91DDB}" type="presParOf" srcId="{B6F1E618-0E32-4471-8E87-931D6991ACE8}" destId="{6C4185A0-AD33-4274-A3AE-6E981A418B10}" srcOrd="2" destOrd="0" presId="urn:microsoft.com/office/officeart/2005/8/layout/lProcess3"/>
    <dgm:cxn modelId="{3F20FA3F-B998-4845-B198-DB42F4E3DBD6}" type="presParOf" srcId="{6C4185A0-AD33-4274-A3AE-6E981A418B10}" destId="{0F63CDF1-D9FC-43E1-82E1-25DC3F5C2081}" srcOrd="0" destOrd="0" presId="urn:microsoft.com/office/officeart/2005/8/layout/lProcess3"/>
    <dgm:cxn modelId="{FB8D5C33-77C4-46BA-81DD-953D32758C55}" type="presParOf" srcId="{6C4185A0-AD33-4274-A3AE-6E981A418B10}" destId="{2788B4C3-6822-4710-B232-E9F5E4C5085D}" srcOrd="1" destOrd="0" presId="urn:microsoft.com/office/officeart/2005/8/layout/lProcess3"/>
    <dgm:cxn modelId="{77CC59CD-9F95-4D66-95A1-5785ED9B62EF}" type="presParOf" srcId="{6C4185A0-AD33-4274-A3AE-6E981A418B10}" destId="{525B7034-3666-4184-81EE-0456F96F6FFB}" srcOrd="2" destOrd="0" presId="urn:microsoft.com/office/officeart/2005/8/layout/lProcess3"/>
    <dgm:cxn modelId="{977D0BA1-C10F-49D7-82E7-53E9A744FE8A}" type="presParOf" srcId="{B6F1E618-0E32-4471-8E87-931D6991ACE8}" destId="{91AEE9C5-0743-4BB5-B771-824874D9551F}" srcOrd="3" destOrd="0" presId="urn:microsoft.com/office/officeart/2005/8/layout/lProcess3"/>
    <dgm:cxn modelId="{7BD5C5B2-3E56-40BC-9E3F-6969A95A2F6A}" type="presParOf" srcId="{B6F1E618-0E32-4471-8E87-931D6991ACE8}" destId="{CFAF5356-ECE2-4B5B-9A5F-1F5634AD0608}" srcOrd="4" destOrd="0" presId="urn:microsoft.com/office/officeart/2005/8/layout/lProcess3"/>
    <dgm:cxn modelId="{40E33E18-27BA-44F6-BE31-3172F33CA1A5}" type="presParOf" srcId="{CFAF5356-ECE2-4B5B-9A5F-1F5634AD0608}" destId="{97D491BC-B7B2-49F2-9A11-BC50D8E4D819}" srcOrd="0" destOrd="0" presId="urn:microsoft.com/office/officeart/2005/8/layout/lProcess3"/>
    <dgm:cxn modelId="{6D400C29-4F1F-4FA8-9C3A-C86CC078980A}" type="presParOf" srcId="{CFAF5356-ECE2-4B5B-9A5F-1F5634AD0608}" destId="{7A289C60-412A-4778-A8C1-FF1BFFF5F79F}" srcOrd="1" destOrd="0" presId="urn:microsoft.com/office/officeart/2005/8/layout/lProcess3"/>
    <dgm:cxn modelId="{1CDC2694-3B23-4AB8-B7FD-D3099D51E5FE}" type="presParOf" srcId="{CFAF5356-ECE2-4B5B-9A5F-1F5634AD0608}" destId="{9805E4FA-AEF0-48AA-979E-5299909DA89F}" srcOrd="2" destOrd="0" presId="urn:microsoft.com/office/officeart/2005/8/layout/lProcess3"/>
    <dgm:cxn modelId="{1DEF6393-10F2-4DD2-AF73-F51A08CC833C}" type="presParOf" srcId="{B6F1E618-0E32-4471-8E87-931D6991ACE8}" destId="{AC55522C-2C7E-416A-8DD8-11B89E3B6112}" srcOrd="5" destOrd="0" presId="urn:microsoft.com/office/officeart/2005/8/layout/lProcess3"/>
    <dgm:cxn modelId="{D087EC61-01E6-47B7-8348-416474B54F9B}" type="presParOf" srcId="{B6F1E618-0E32-4471-8E87-931D6991ACE8}" destId="{DA0639BA-C874-4EDF-B50B-7367CDE48AF2}" srcOrd="6" destOrd="0" presId="urn:microsoft.com/office/officeart/2005/8/layout/lProcess3"/>
    <dgm:cxn modelId="{E2AE1E86-FA8F-4BF5-AF33-6E23FC75E8E6}" type="presParOf" srcId="{DA0639BA-C874-4EDF-B50B-7367CDE48AF2}" destId="{DB2CC70F-E2F6-4374-A67E-BF78B31A005D}" srcOrd="0" destOrd="0" presId="urn:microsoft.com/office/officeart/2005/8/layout/lProcess3"/>
    <dgm:cxn modelId="{876BD798-499B-46C1-9EB0-94AF39E5164A}" type="presParOf" srcId="{DA0639BA-C874-4EDF-B50B-7367CDE48AF2}" destId="{C9F25CEE-AFF9-42DA-B96A-2FFB163BE045}" srcOrd="1" destOrd="0" presId="urn:microsoft.com/office/officeart/2005/8/layout/lProcess3"/>
    <dgm:cxn modelId="{A6FB1292-609C-4628-A396-6C704350F1F8}" type="presParOf" srcId="{DA0639BA-C874-4EDF-B50B-7367CDE48AF2}" destId="{5FBA678E-F9F2-40CB-9136-9BCDF3F2B873}" srcOrd="2" destOrd="0" presId="urn:microsoft.com/office/officeart/2005/8/layout/lProcess3"/>
  </dgm:cxnLst>
  <dgm:bg>
    <a:effectLst>
      <a:outerShdw blurRad="76200" dir="18900000" sy="23000" kx="-1200000" algn="bl" rotWithShape="0">
        <a:prstClr val="black">
          <a:alpha val="2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6F99AF7-7344-4BCB-9BE1-14C944776229}" type="doc">
      <dgm:prSet loTypeId="urn:microsoft.com/office/officeart/2005/8/layout/lProcess2" loCatId="relationship" qsTypeId="urn:microsoft.com/office/officeart/2005/8/quickstyle/3d1" qsCatId="3D" csTypeId="urn:microsoft.com/office/officeart/2005/8/colors/colorful4" csCatId="colorful" phldr="1"/>
      <dgm:spPr/>
      <dgm:t>
        <a:bodyPr/>
        <a:lstStyle/>
        <a:p>
          <a:endParaRPr lang="zh-TW" altLang="en-US"/>
        </a:p>
      </dgm:t>
    </dgm:pt>
    <dgm:pt modelId="{14915866-A851-4720-AEA0-18AB49F1BF2C}">
      <dgm:prSet phldrT="[文字]"/>
      <dgm:spPr>
        <a:xfrm>
          <a:off x="2802387" y="2210508"/>
          <a:ext cx="2701733" cy="2701733"/>
        </a:xfrm>
        <a:gradFill rotWithShape="0">
          <a:gsLst>
            <a:gs pos="0">
              <a:srgbClr val="8064A2">
                <a:hueOff val="0"/>
                <a:satOff val="0"/>
                <a:lumOff val="0"/>
                <a:alphaOff val="0"/>
                <a:satMod val="103000"/>
                <a:lumMod val="102000"/>
                <a:tint val="94000"/>
              </a:srgbClr>
            </a:gs>
            <a:gs pos="50000">
              <a:srgbClr val="8064A2">
                <a:hueOff val="0"/>
                <a:satOff val="0"/>
                <a:lumOff val="0"/>
                <a:alphaOff val="0"/>
                <a:satMod val="110000"/>
                <a:lumMod val="100000"/>
                <a:shade val="100000"/>
              </a:srgbClr>
            </a:gs>
            <a:gs pos="100000">
              <a:srgbClr val="8064A2">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gm:spPr>
      <dgm:t>
        <a:bodyPr/>
        <a:lstStyle/>
        <a:p>
          <a:r>
            <a:rPr lang="zh-TW" altLang="en-US" dirty="0" smtClean="0">
              <a:solidFill>
                <a:sysClr val="window" lastClr="FFFFFF"/>
              </a:solidFill>
              <a:latin typeface="微軟正黑體" panose="020B0604030504040204" pitchFamily="34" charset="-120"/>
              <a:ea typeface="微軟正黑體" panose="020B0604030504040204" pitchFamily="34" charset="-120"/>
              <a:cs typeface="+mn-cs"/>
            </a:rPr>
            <a:t>硬體</a:t>
          </a:r>
          <a:endParaRPr lang="zh-TW" altLang="en-US" dirty="0">
            <a:solidFill>
              <a:sysClr val="window" lastClr="FFFFFF"/>
            </a:solidFill>
            <a:latin typeface="微軟正黑體" panose="020B0604030504040204" pitchFamily="34" charset="-120"/>
            <a:ea typeface="微軟正黑體" panose="020B0604030504040204" pitchFamily="34" charset="-120"/>
            <a:cs typeface="+mn-cs"/>
          </a:endParaRPr>
        </a:p>
      </dgm:t>
    </dgm:pt>
    <dgm:pt modelId="{5B7BBD94-78A7-470A-92B4-AF75A55624E7}" type="parTrans" cxnId="{60843255-6DDE-49AC-BBF8-57E01028FEA5}">
      <dgm:prSet/>
      <dgm:spPr/>
      <dgm:t>
        <a:bodyPr/>
        <a:lstStyle/>
        <a:p>
          <a:endParaRPr lang="zh-TW" altLang="en-US">
            <a:latin typeface="微軟正黑體" panose="020B0604030504040204" pitchFamily="34" charset="-120"/>
            <a:ea typeface="微軟正黑體" panose="020B0604030504040204" pitchFamily="34" charset="-120"/>
          </a:endParaRPr>
        </a:p>
      </dgm:t>
    </dgm:pt>
    <dgm:pt modelId="{F873CECF-D810-41C3-8BB9-147095A15A55}" type="sibTrans" cxnId="{60843255-6DDE-49AC-BBF8-57E01028FEA5}">
      <dgm:prSet/>
      <dgm:spPr>
        <a:xfrm>
          <a:off x="2602603" y="1798279"/>
          <a:ext cx="3458218" cy="3458218"/>
        </a:xfrm>
        <a:prstGeom prst="circularArrow">
          <a:avLst>
            <a:gd name="adj1" fmla="val 4687"/>
            <a:gd name="adj2" fmla="val 299029"/>
            <a:gd name="adj3" fmla="val 2530999"/>
            <a:gd name="adj4" fmla="val 15829686"/>
            <a:gd name="adj5" fmla="val 5469"/>
          </a:avLst>
        </a:prstGeom>
        <a:gradFill rotWithShape="0">
          <a:gsLst>
            <a:gs pos="0">
              <a:srgbClr val="8064A2">
                <a:hueOff val="0"/>
                <a:satOff val="0"/>
                <a:lumOff val="0"/>
                <a:alphaOff val="0"/>
                <a:satMod val="103000"/>
                <a:lumMod val="102000"/>
                <a:tint val="94000"/>
              </a:srgbClr>
            </a:gs>
            <a:gs pos="50000">
              <a:srgbClr val="8064A2">
                <a:hueOff val="0"/>
                <a:satOff val="0"/>
                <a:lumOff val="0"/>
                <a:alphaOff val="0"/>
                <a:satMod val="110000"/>
                <a:lumMod val="100000"/>
                <a:shade val="100000"/>
              </a:srgbClr>
            </a:gs>
            <a:gs pos="100000">
              <a:srgbClr val="8064A2">
                <a:hueOff val="0"/>
                <a:satOff val="0"/>
                <a:lumOff val="0"/>
                <a:alphaOff val="0"/>
                <a:lumMod val="99000"/>
                <a:satMod val="120000"/>
                <a:shade val="78000"/>
              </a:srgbClr>
            </a:gs>
          </a:gsLst>
          <a:lin ang="5400000" scaled="0"/>
        </a:gradFill>
        <a:ln>
          <a:noFill/>
        </a:ln>
        <a:effectLst/>
        <a:scene3d>
          <a:camera prst="orthographicFront"/>
          <a:lightRig rig="flat" dir="t"/>
        </a:scene3d>
        <a:sp3d z="-80000" prstMaterial="plastic">
          <a:bevelT w="50800" h="50800"/>
          <a:bevelB w="25400" h="25400" prst="angle"/>
        </a:sp3d>
      </dgm:spPr>
      <dgm:t>
        <a:bodyPr/>
        <a:lstStyle/>
        <a:p>
          <a:endParaRPr lang="zh-TW" altLang="en-US">
            <a:latin typeface="微軟正黑體" panose="020B0604030504040204" pitchFamily="34" charset="-120"/>
            <a:ea typeface="微軟正黑體" panose="020B0604030504040204" pitchFamily="34" charset="-120"/>
          </a:endParaRPr>
        </a:p>
      </dgm:t>
    </dgm:pt>
    <dgm:pt modelId="{E57222D9-34DE-4FC4-A19B-C88F4B078107}">
      <dgm:prSet phldrT="[文字]" custT="1"/>
      <dgm:spPr>
        <a:xfrm>
          <a:off x="2458530" y="3880671"/>
          <a:ext cx="1719284" cy="1031570"/>
        </a:xfrm>
        <a:solidFill>
          <a:sysClr val="window" lastClr="FFFFFF">
            <a:alpha val="90000"/>
            <a:hueOff val="0"/>
            <a:satOff val="0"/>
            <a:lumOff val="0"/>
            <a:alphaOff val="0"/>
          </a:sysClr>
        </a:solidFill>
        <a:ln w="6350" cap="flat" cmpd="sng" algn="ctr">
          <a:solidFill>
            <a:srgbClr val="8064A2">
              <a:hueOff val="0"/>
              <a:satOff val="0"/>
              <a:lumOff val="0"/>
              <a:alphaOff val="0"/>
            </a:srgbClr>
          </a:solidFill>
          <a:prstDash val="solid"/>
          <a:miter lim="800000"/>
        </a:ln>
        <a:effectLst/>
        <a:scene3d>
          <a:camera prst="orthographicFront"/>
          <a:lightRig rig="flat" dir="t"/>
        </a:scene3d>
        <a:sp3d z="190500" extrusionH="12700" prstMaterial="plastic">
          <a:bevelT w="50800" h="50800"/>
        </a:sp3d>
      </dgm:spPr>
      <dgm:t>
        <a:bodyPr/>
        <a:lstStyle/>
        <a:p>
          <a:r>
            <a:rPr lang="zh-TW" altLang="en-US" sz="14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電腦</a:t>
          </a:r>
          <a:endParaRPr lang="zh-TW" altLang="en-US" sz="14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0C09D567-DE51-4339-9CF5-B47E17978094}" type="parTrans" cxnId="{9FF156E0-6FEF-4E1F-9FFB-E20D549199C0}">
      <dgm:prSet/>
      <dgm:spPr/>
      <dgm:t>
        <a:bodyPr/>
        <a:lstStyle/>
        <a:p>
          <a:endParaRPr lang="zh-TW" altLang="en-US">
            <a:latin typeface="微軟正黑體" panose="020B0604030504040204" pitchFamily="34" charset="-120"/>
            <a:ea typeface="微軟正黑體" panose="020B0604030504040204" pitchFamily="34" charset="-120"/>
          </a:endParaRPr>
        </a:p>
      </dgm:t>
    </dgm:pt>
    <dgm:pt modelId="{1DF419B4-C47E-4E3F-9073-F5FF6EA5E37F}" type="sibTrans" cxnId="{9FF156E0-6FEF-4E1F-9FFB-E20D549199C0}">
      <dgm:prSet/>
      <dgm:spPr/>
      <dgm:t>
        <a:bodyPr/>
        <a:lstStyle/>
        <a:p>
          <a:endParaRPr lang="zh-TW" altLang="en-US">
            <a:latin typeface="微軟正黑體" panose="020B0604030504040204" pitchFamily="34" charset="-120"/>
            <a:ea typeface="微軟正黑體" panose="020B0604030504040204" pitchFamily="34" charset="-120"/>
          </a:endParaRPr>
        </a:p>
      </dgm:t>
    </dgm:pt>
    <dgm:pt modelId="{8F638221-A060-47EF-9FDE-1D5A6D97F8CD}">
      <dgm:prSet phldrT="[文字]"/>
      <dgm:spPr>
        <a:xfrm>
          <a:off x="1230470" y="1571917"/>
          <a:ext cx="1964896" cy="1964896"/>
        </a:xfrm>
        <a:gradFill rotWithShape="0">
          <a:gsLst>
            <a:gs pos="0">
              <a:srgbClr val="8064A2">
                <a:hueOff val="-2232385"/>
                <a:satOff val="13449"/>
                <a:lumOff val="1078"/>
                <a:alphaOff val="0"/>
                <a:satMod val="103000"/>
                <a:lumMod val="102000"/>
                <a:tint val="94000"/>
              </a:srgbClr>
            </a:gs>
            <a:gs pos="50000">
              <a:srgbClr val="8064A2">
                <a:hueOff val="-2232385"/>
                <a:satOff val="13449"/>
                <a:lumOff val="1078"/>
                <a:alphaOff val="0"/>
                <a:satMod val="110000"/>
                <a:lumMod val="100000"/>
                <a:shade val="100000"/>
              </a:srgbClr>
            </a:gs>
            <a:gs pos="100000">
              <a:srgbClr val="8064A2">
                <a:hueOff val="-2232385"/>
                <a:satOff val="13449"/>
                <a:lumOff val="1078"/>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gm:spPr>
      <dgm:t>
        <a:bodyPr/>
        <a:lstStyle/>
        <a:p>
          <a:r>
            <a:rPr lang="zh-TW" altLang="en-US" dirty="0" smtClean="0">
              <a:solidFill>
                <a:sysClr val="window" lastClr="FFFFFF"/>
              </a:solidFill>
              <a:latin typeface="微軟正黑體" panose="020B0604030504040204" pitchFamily="34" charset="-120"/>
              <a:ea typeface="微軟正黑體" panose="020B0604030504040204" pitchFamily="34" charset="-120"/>
              <a:cs typeface="+mn-cs"/>
            </a:rPr>
            <a:t>軟體</a:t>
          </a:r>
          <a:endParaRPr lang="zh-TW" altLang="en-US" dirty="0">
            <a:solidFill>
              <a:sysClr val="window" lastClr="FFFFFF"/>
            </a:solidFill>
            <a:latin typeface="微軟正黑體" panose="020B0604030504040204" pitchFamily="34" charset="-120"/>
            <a:ea typeface="微軟正黑體" panose="020B0604030504040204" pitchFamily="34" charset="-120"/>
            <a:cs typeface="+mn-cs"/>
          </a:endParaRPr>
        </a:p>
      </dgm:t>
    </dgm:pt>
    <dgm:pt modelId="{32246352-9ADA-4878-A5E0-93A84150A299}" type="parTrans" cxnId="{9D6D3420-D949-4B6E-A548-F8A66D423D1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5448BACD-791E-418C-AC83-50043A75FC70}" type="sibTrans" cxnId="{9D6D3420-D949-4B6E-A548-F8A66D423D1B}">
      <dgm:prSet/>
      <dgm:spPr>
        <a:xfrm>
          <a:off x="882490" y="1134079"/>
          <a:ext cx="2512611" cy="2512611"/>
        </a:xfrm>
        <a:prstGeom prst="leftCircularArrow">
          <a:avLst>
            <a:gd name="adj1" fmla="val 6452"/>
            <a:gd name="adj2" fmla="val 429999"/>
            <a:gd name="adj3" fmla="val 10489124"/>
            <a:gd name="adj4" fmla="val 14837806"/>
            <a:gd name="adj5" fmla="val 7527"/>
          </a:avLst>
        </a:prstGeom>
        <a:gradFill rotWithShape="0">
          <a:gsLst>
            <a:gs pos="0">
              <a:srgbClr val="8064A2">
                <a:hueOff val="-2232385"/>
                <a:satOff val="13449"/>
                <a:lumOff val="1078"/>
                <a:alphaOff val="0"/>
                <a:satMod val="103000"/>
                <a:lumMod val="102000"/>
                <a:tint val="94000"/>
              </a:srgbClr>
            </a:gs>
            <a:gs pos="50000">
              <a:srgbClr val="8064A2">
                <a:hueOff val="-2232385"/>
                <a:satOff val="13449"/>
                <a:lumOff val="1078"/>
                <a:alphaOff val="0"/>
                <a:satMod val="110000"/>
                <a:lumMod val="100000"/>
                <a:shade val="100000"/>
              </a:srgbClr>
            </a:gs>
            <a:gs pos="100000">
              <a:srgbClr val="8064A2">
                <a:hueOff val="-2232385"/>
                <a:satOff val="13449"/>
                <a:lumOff val="1078"/>
                <a:alphaOff val="0"/>
                <a:lumMod val="99000"/>
                <a:satMod val="120000"/>
                <a:shade val="78000"/>
              </a:srgbClr>
            </a:gs>
          </a:gsLst>
          <a:lin ang="5400000" scaled="0"/>
        </a:gradFill>
        <a:ln>
          <a:noFill/>
        </a:ln>
        <a:effectLst/>
        <a:scene3d>
          <a:camera prst="orthographicFront"/>
          <a:lightRig rig="flat" dir="t"/>
        </a:scene3d>
        <a:sp3d z="-80000" prstMaterial="plastic">
          <a:bevelT w="50800" h="50800"/>
          <a:bevelB w="25400" h="25400" prst="angle"/>
        </a:sp3d>
      </dgm:spPr>
      <dgm:t>
        <a:bodyPr/>
        <a:lstStyle/>
        <a:p>
          <a:endParaRPr lang="zh-TW" altLang="en-US">
            <a:latin typeface="微軟正黑體" panose="020B0604030504040204" pitchFamily="34" charset="-120"/>
            <a:ea typeface="微軟正黑體" panose="020B0604030504040204" pitchFamily="34" charset="-120"/>
          </a:endParaRPr>
        </a:p>
      </dgm:t>
    </dgm:pt>
    <dgm:pt modelId="{57CF1736-B256-4CB6-B7F3-E0F5BA26E26B}">
      <dgm:prSet phldrT="[文字]" custT="1"/>
      <dgm:spPr>
        <a:xfrm>
          <a:off x="591879" y="2849100"/>
          <a:ext cx="1719284" cy="1031570"/>
        </a:xfrm>
        <a:solidFill>
          <a:sysClr val="window" lastClr="FFFFFF">
            <a:alpha val="90000"/>
            <a:hueOff val="0"/>
            <a:satOff val="0"/>
            <a:lumOff val="0"/>
            <a:alphaOff val="0"/>
          </a:sysClr>
        </a:solidFill>
        <a:ln w="6350" cap="flat" cmpd="sng" algn="ctr">
          <a:solidFill>
            <a:srgbClr val="8064A2">
              <a:hueOff val="-2232385"/>
              <a:satOff val="13449"/>
              <a:lumOff val="1078"/>
              <a:alphaOff val="0"/>
            </a:srgbClr>
          </a:solidFill>
          <a:prstDash val="solid"/>
          <a:miter lim="800000"/>
        </a:ln>
        <a:effectLst/>
        <a:scene3d>
          <a:camera prst="orthographicFront"/>
          <a:lightRig rig="flat" dir="t"/>
        </a:scene3d>
        <a:sp3d z="190500" extrusionH="12700" prstMaterial="plastic">
          <a:bevelT w="50800" h="50800"/>
        </a:sp3d>
      </dgm:spPr>
      <dgm:t>
        <a:bodyPr/>
        <a:lstStyle/>
        <a:p>
          <a:r>
            <a:rPr lang="zh-TW" altLang="en-US" sz="14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技術</a:t>
          </a:r>
          <a:endParaRPr lang="zh-TW" altLang="en-US" sz="14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713EE0FA-2FA1-4012-8A24-8988B808C7B1}" type="parTrans" cxnId="{E67A4B30-75E3-49DA-BFF8-8D7CB2CD9E84}">
      <dgm:prSet/>
      <dgm:spPr/>
      <dgm:t>
        <a:bodyPr/>
        <a:lstStyle/>
        <a:p>
          <a:endParaRPr lang="zh-TW" altLang="en-US">
            <a:latin typeface="微軟正黑體" panose="020B0604030504040204" pitchFamily="34" charset="-120"/>
            <a:ea typeface="微軟正黑體" panose="020B0604030504040204" pitchFamily="34" charset="-120"/>
          </a:endParaRPr>
        </a:p>
      </dgm:t>
    </dgm:pt>
    <dgm:pt modelId="{EF38EB5B-DD52-4F7B-A04E-C7C55F1FFFE2}" type="sibTrans" cxnId="{E67A4B30-75E3-49DA-BFF8-8D7CB2CD9E84}">
      <dgm:prSet/>
      <dgm:spPr/>
      <dgm:t>
        <a:bodyPr/>
        <a:lstStyle/>
        <a:p>
          <a:endParaRPr lang="zh-TW" altLang="en-US">
            <a:latin typeface="微軟正黑體" panose="020B0604030504040204" pitchFamily="34" charset="-120"/>
            <a:ea typeface="微軟正黑體" panose="020B0604030504040204" pitchFamily="34" charset="-120"/>
          </a:endParaRPr>
        </a:p>
      </dgm:t>
    </dgm:pt>
    <dgm:pt modelId="{F065AD81-A89F-4F95-BE96-2BB24C35F011}">
      <dgm:prSet phldrT="[文字]" custT="1"/>
      <dgm:spPr>
        <a:xfrm>
          <a:off x="591879" y="2849100"/>
          <a:ext cx="1719284" cy="1031570"/>
        </a:xfrm>
        <a:solidFill>
          <a:sysClr val="window" lastClr="FFFFFF">
            <a:alpha val="90000"/>
            <a:hueOff val="0"/>
            <a:satOff val="0"/>
            <a:lumOff val="0"/>
            <a:alphaOff val="0"/>
          </a:sysClr>
        </a:solidFill>
        <a:ln w="6350" cap="flat" cmpd="sng" algn="ctr">
          <a:solidFill>
            <a:srgbClr val="8064A2">
              <a:hueOff val="-2232385"/>
              <a:satOff val="13449"/>
              <a:lumOff val="1078"/>
              <a:alphaOff val="0"/>
            </a:srgbClr>
          </a:solidFill>
          <a:prstDash val="solid"/>
          <a:miter lim="800000"/>
        </a:ln>
        <a:effectLst/>
        <a:scene3d>
          <a:camera prst="orthographicFront"/>
          <a:lightRig rig="flat" dir="t"/>
        </a:scene3d>
        <a:sp3d z="190500" extrusionH="12700" prstMaterial="plastic">
          <a:bevelT w="50800" h="50800"/>
        </a:sp3d>
      </dgm:spPr>
      <dgm:t>
        <a:bodyPr/>
        <a:lstStyle/>
        <a:p>
          <a:r>
            <a:rPr lang="zh-TW" altLang="en-US" sz="14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系統模式</a:t>
          </a:r>
          <a:endParaRPr lang="zh-TW" altLang="en-US" sz="14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6C496F07-2427-4A3F-A891-7906908083F8}" type="parTrans" cxnId="{7E9313A0-0B6B-4C0F-B203-8D5E56EA115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55746190-027A-4DBE-9AE5-B27D883D9722}" type="sibTrans" cxnId="{7E9313A0-0B6B-4C0F-B203-8D5E56EA115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ED5FA4D-AA52-401C-BD6B-6E286FF58A2F}">
      <dgm:prSet phldrT="[文字]"/>
      <dgm:spPr>
        <a:xfrm rot="20700000">
          <a:off x="2331013" y="216339"/>
          <a:ext cx="1925197" cy="1925197"/>
        </a:xfrm>
        <a:gradFill rotWithShape="0">
          <a:gsLst>
            <a:gs pos="0">
              <a:srgbClr val="8064A2">
                <a:hueOff val="-4464770"/>
                <a:satOff val="26899"/>
                <a:lumOff val="2156"/>
                <a:alphaOff val="0"/>
                <a:satMod val="103000"/>
                <a:lumMod val="102000"/>
                <a:tint val="94000"/>
              </a:srgbClr>
            </a:gs>
            <a:gs pos="50000">
              <a:srgbClr val="8064A2">
                <a:hueOff val="-4464770"/>
                <a:satOff val="26899"/>
                <a:lumOff val="2156"/>
                <a:alphaOff val="0"/>
                <a:satMod val="110000"/>
                <a:lumMod val="100000"/>
                <a:shade val="100000"/>
              </a:srgbClr>
            </a:gs>
            <a:gs pos="100000">
              <a:srgbClr val="8064A2">
                <a:hueOff val="-4464770"/>
                <a:satOff val="26899"/>
                <a:lumOff val="2156"/>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gm:spPr>
      <dgm:t>
        <a:bodyPr/>
        <a:lstStyle/>
        <a:p>
          <a:r>
            <a:rPr lang="zh-TW" altLang="en-US" dirty="0" smtClean="0">
              <a:solidFill>
                <a:sysClr val="window" lastClr="FFFFFF"/>
              </a:solidFill>
              <a:latin typeface="微軟正黑體" panose="020B0604030504040204" pitchFamily="34" charset="-120"/>
              <a:ea typeface="微軟正黑體" panose="020B0604030504040204" pitchFamily="34" charset="-120"/>
              <a:cs typeface="+mn-cs"/>
            </a:rPr>
            <a:t>資料</a:t>
          </a:r>
          <a:endParaRPr lang="zh-TW" altLang="en-US" dirty="0">
            <a:solidFill>
              <a:sysClr val="window" lastClr="FFFFFF"/>
            </a:solidFill>
            <a:latin typeface="微軟正黑體" panose="020B0604030504040204" pitchFamily="34" charset="-120"/>
            <a:ea typeface="微軟正黑體" panose="020B0604030504040204" pitchFamily="34" charset="-120"/>
            <a:cs typeface="+mn-cs"/>
          </a:endParaRPr>
        </a:p>
      </dgm:t>
    </dgm:pt>
    <dgm:pt modelId="{9D75C474-5E5C-45BA-A603-6E1FA4FF363D}" type="parTrans" cxnId="{5ACB000E-AFF3-4336-B1A1-9E70AB777BB5}">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5FD7289-3B02-425F-964A-7D8C6726700C}" type="sibTrans" cxnId="{5ACB000E-AFF3-4336-B1A1-9E70AB777BB5}">
      <dgm:prSet/>
      <dgm:spPr>
        <a:xfrm>
          <a:off x="1885695" y="-208432"/>
          <a:ext cx="2709101" cy="2709101"/>
        </a:xfrm>
        <a:prstGeom prst="circularArrow">
          <a:avLst>
            <a:gd name="adj1" fmla="val 5984"/>
            <a:gd name="adj2" fmla="val 394124"/>
            <a:gd name="adj3" fmla="val 13313824"/>
            <a:gd name="adj4" fmla="val 10508221"/>
            <a:gd name="adj5" fmla="val 6981"/>
          </a:avLst>
        </a:prstGeom>
        <a:gradFill rotWithShape="0">
          <a:gsLst>
            <a:gs pos="0">
              <a:srgbClr val="8064A2">
                <a:hueOff val="-4464770"/>
                <a:satOff val="26899"/>
                <a:lumOff val="2156"/>
                <a:alphaOff val="0"/>
                <a:satMod val="103000"/>
                <a:lumMod val="102000"/>
                <a:tint val="94000"/>
              </a:srgbClr>
            </a:gs>
            <a:gs pos="50000">
              <a:srgbClr val="8064A2">
                <a:hueOff val="-4464770"/>
                <a:satOff val="26899"/>
                <a:lumOff val="2156"/>
                <a:alphaOff val="0"/>
                <a:satMod val="110000"/>
                <a:lumMod val="100000"/>
                <a:shade val="100000"/>
              </a:srgbClr>
            </a:gs>
            <a:gs pos="100000">
              <a:srgbClr val="8064A2">
                <a:hueOff val="-4464770"/>
                <a:satOff val="26899"/>
                <a:lumOff val="2156"/>
                <a:alphaOff val="0"/>
                <a:lumMod val="99000"/>
                <a:satMod val="120000"/>
                <a:shade val="78000"/>
              </a:srgbClr>
            </a:gs>
          </a:gsLst>
          <a:lin ang="5400000" scaled="0"/>
        </a:gradFill>
        <a:ln>
          <a:noFill/>
        </a:ln>
        <a:effectLst/>
        <a:scene3d>
          <a:camera prst="orthographicFront"/>
          <a:lightRig rig="flat" dir="t"/>
        </a:scene3d>
        <a:sp3d z="-80000" prstMaterial="plastic">
          <a:bevelT w="50800" h="50800"/>
          <a:bevelB w="25400" h="25400" prst="angle"/>
        </a:sp3d>
      </dgm:spPr>
      <dgm:t>
        <a:bodyPr/>
        <a:lstStyle/>
        <a:p>
          <a:endParaRPr lang="zh-TW" altLang="en-US">
            <a:latin typeface="微軟正黑體" panose="020B0604030504040204" pitchFamily="34" charset="-120"/>
            <a:ea typeface="微軟正黑體" panose="020B0604030504040204" pitchFamily="34" charset="-120"/>
          </a:endParaRPr>
        </a:p>
      </dgm:t>
    </dgm:pt>
    <dgm:pt modelId="{D2B0109F-A391-42FE-94EE-B9734CC2D138}">
      <dgm:prSet phldrT="[文字]" custT="1"/>
      <dgm:spPr>
        <a:xfrm>
          <a:off x="3784836" y="638591"/>
          <a:ext cx="1719284" cy="1031570"/>
        </a:xfrm>
        <a:solidFill>
          <a:sysClr val="window" lastClr="FFFFFF">
            <a:alpha val="90000"/>
            <a:hueOff val="0"/>
            <a:satOff val="0"/>
            <a:lumOff val="0"/>
            <a:alphaOff val="0"/>
          </a:sysClr>
        </a:solidFill>
        <a:ln w="6350" cap="flat" cmpd="sng" algn="ctr">
          <a:solidFill>
            <a:srgbClr val="8064A2">
              <a:hueOff val="-4464770"/>
              <a:satOff val="26899"/>
              <a:lumOff val="2156"/>
              <a:alphaOff val="0"/>
            </a:srgbClr>
          </a:solidFill>
          <a:prstDash val="solid"/>
          <a:miter lim="800000"/>
        </a:ln>
        <a:effectLst/>
        <a:scene3d>
          <a:camera prst="orthographicFront"/>
          <a:lightRig rig="flat" dir="t"/>
        </a:scene3d>
        <a:sp3d z="190500" extrusionH="12700" prstMaterial="plastic">
          <a:bevelT w="50800" h="50800"/>
        </a:sp3d>
      </dgm:spPr>
      <dgm:t>
        <a:bodyPr/>
        <a:lstStyle/>
        <a:p>
          <a:r>
            <a:rPr lang="zh-TW" altLang="en-US" sz="14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空間資訊</a:t>
          </a:r>
          <a:endParaRPr lang="zh-TW" altLang="en-US" sz="14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D0C790DC-148D-4A9F-80FD-F48C58DD069F}" type="parTrans" cxnId="{793F5E48-8E42-453F-87CB-FBBF04DA1C38}">
      <dgm:prSet/>
      <dgm:spPr/>
      <dgm:t>
        <a:bodyPr/>
        <a:lstStyle/>
        <a:p>
          <a:endParaRPr lang="zh-TW" altLang="en-US">
            <a:latin typeface="微軟正黑體" panose="020B0604030504040204" pitchFamily="34" charset="-120"/>
            <a:ea typeface="微軟正黑體" panose="020B0604030504040204" pitchFamily="34" charset="-120"/>
          </a:endParaRPr>
        </a:p>
      </dgm:t>
    </dgm:pt>
    <dgm:pt modelId="{328DE10C-84F0-452C-A047-A1404106350F}" type="sibTrans" cxnId="{793F5E48-8E42-453F-87CB-FBBF04DA1C38}">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E3B7764-9A3D-482F-8EE8-25AB49A8424E}">
      <dgm:prSet phldrT="[文字]" custT="1"/>
      <dgm:spPr>
        <a:xfrm>
          <a:off x="3784836" y="638591"/>
          <a:ext cx="1719284" cy="1031570"/>
        </a:xfrm>
        <a:solidFill>
          <a:sysClr val="window" lastClr="FFFFFF">
            <a:alpha val="90000"/>
            <a:hueOff val="0"/>
            <a:satOff val="0"/>
            <a:lumOff val="0"/>
            <a:alphaOff val="0"/>
          </a:sysClr>
        </a:solidFill>
        <a:ln w="6350" cap="flat" cmpd="sng" algn="ctr">
          <a:solidFill>
            <a:srgbClr val="8064A2">
              <a:hueOff val="-4464770"/>
              <a:satOff val="26899"/>
              <a:lumOff val="2156"/>
              <a:alphaOff val="0"/>
            </a:srgbClr>
          </a:solidFill>
          <a:prstDash val="solid"/>
          <a:miter lim="800000"/>
        </a:ln>
        <a:effectLst/>
        <a:scene3d>
          <a:camera prst="orthographicFront"/>
          <a:lightRig rig="flat" dir="t"/>
        </a:scene3d>
        <a:sp3d z="190500" extrusionH="12700" prstMaterial="plastic">
          <a:bevelT w="50800" h="50800"/>
        </a:sp3d>
      </dgm:spPr>
      <dgm:t>
        <a:bodyPr/>
        <a:lstStyle/>
        <a:p>
          <a:r>
            <a:rPr lang="en-US" altLang="zh-TW" sz="14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Open data</a:t>
          </a:r>
          <a:endParaRPr lang="zh-TW" altLang="en-US" sz="14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0B8B7059-4944-4FFA-81E1-EF72CEA99676}" type="parTrans" cxnId="{BACAEB64-2A03-4255-A451-9344182C8838}">
      <dgm:prSet/>
      <dgm:spPr/>
      <dgm:t>
        <a:bodyPr/>
        <a:lstStyle/>
        <a:p>
          <a:endParaRPr lang="zh-TW" altLang="en-US">
            <a:latin typeface="微軟正黑體" panose="020B0604030504040204" pitchFamily="34" charset="-120"/>
            <a:ea typeface="微軟正黑體" panose="020B0604030504040204" pitchFamily="34" charset="-120"/>
          </a:endParaRPr>
        </a:p>
      </dgm:t>
    </dgm:pt>
    <dgm:pt modelId="{1CF6FDD5-F859-4B1D-93A4-38D275054710}" type="sibTrans" cxnId="{BACAEB64-2A03-4255-A451-9344182C8838}">
      <dgm:prSet/>
      <dgm:spPr/>
      <dgm:t>
        <a:bodyPr/>
        <a:lstStyle/>
        <a:p>
          <a:endParaRPr lang="zh-TW" altLang="en-US">
            <a:latin typeface="微軟正黑體" panose="020B0604030504040204" pitchFamily="34" charset="-120"/>
            <a:ea typeface="微軟正黑體" panose="020B0604030504040204" pitchFamily="34" charset="-120"/>
          </a:endParaRPr>
        </a:p>
      </dgm:t>
    </dgm:pt>
    <dgm:pt modelId="{8EBFD2D9-D175-47C3-97E7-0A9AA673496A}">
      <dgm:prSet phldrT="[文字]" custT="1"/>
      <dgm:spPr>
        <a:xfrm>
          <a:off x="2458530" y="3880671"/>
          <a:ext cx="1719284" cy="1031570"/>
        </a:xfrm>
        <a:solidFill>
          <a:sysClr val="window" lastClr="FFFFFF">
            <a:alpha val="90000"/>
            <a:hueOff val="0"/>
            <a:satOff val="0"/>
            <a:lumOff val="0"/>
            <a:alphaOff val="0"/>
          </a:sysClr>
        </a:solidFill>
        <a:ln w="6350" cap="flat" cmpd="sng" algn="ctr">
          <a:solidFill>
            <a:srgbClr val="8064A2">
              <a:hueOff val="0"/>
              <a:satOff val="0"/>
              <a:lumOff val="0"/>
              <a:alphaOff val="0"/>
            </a:srgbClr>
          </a:solidFill>
          <a:prstDash val="solid"/>
          <a:miter lim="800000"/>
        </a:ln>
        <a:effectLst/>
        <a:scene3d>
          <a:camera prst="orthographicFront"/>
          <a:lightRig rig="flat" dir="t"/>
        </a:scene3d>
        <a:sp3d z="190500" extrusionH="12700" prstMaterial="plastic">
          <a:bevelT w="50800" h="50800"/>
        </a:sp3d>
      </dgm:spPr>
      <dgm:t>
        <a:bodyPr/>
        <a:lstStyle/>
        <a:p>
          <a:r>
            <a:rPr lang="zh-TW" altLang="en-US" sz="14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通訊</a:t>
          </a:r>
          <a:endParaRPr lang="zh-TW" altLang="en-US" sz="14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28E0E658-E979-4628-9F6C-3122616C4C05}" type="parTrans" cxnId="{3F377608-68C5-4A1C-8EC8-AFE479704061}">
      <dgm:prSet/>
      <dgm:spPr/>
      <dgm:t>
        <a:bodyPr/>
        <a:lstStyle/>
        <a:p>
          <a:endParaRPr lang="zh-TW" altLang="en-US">
            <a:latin typeface="微軟正黑體" panose="020B0604030504040204" pitchFamily="34" charset="-120"/>
            <a:ea typeface="微軟正黑體" panose="020B0604030504040204" pitchFamily="34" charset="-120"/>
          </a:endParaRPr>
        </a:p>
      </dgm:t>
    </dgm:pt>
    <dgm:pt modelId="{1252FD9D-70D9-464D-8CC8-EF936634CF6D}" type="sibTrans" cxnId="{3F377608-68C5-4A1C-8EC8-AFE479704061}">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BF79C6C-B6EF-4DDD-910C-BB0B9A6FF484}">
      <dgm:prSet phldrT="[文字]" custT="1"/>
      <dgm:spPr>
        <a:xfrm>
          <a:off x="2458530" y="3880671"/>
          <a:ext cx="1719284" cy="1031570"/>
        </a:xfrm>
        <a:solidFill>
          <a:sysClr val="window" lastClr="FFFFFF">
            <a:alpha val="90000"/>
            <a:hueOff val="0"/>
            <a:satOff val="0"/>
            <a:lumOff val="0"/>
            <a:alphaOff val="0"/>
          </a:sysClr>
        </a:solidFill>
        <a:ln w="6350" cap="flat" cmpd="sng" algn="ctr">
          <a:solidFill>
            <a:srgbClr val="8064A2">
              <a:hueOff val="0"/>
              <a:satOff val="0"/>
              <a:lumOff val="0"/>
              <a:alphaOff val="0"/>
            </a:srgbClr>
          </a:solidFill>
          <a:prstDash val="solid"/>
          <a:miter lim="800000"/>
        </a:ln>
        <a:effectLst/>
        <a:scene3d>
          <a:camera prst="orthographicFront"/>
          <a:lightRig rig="flat" dir="t"/>
        </a:scene3d>
        <a:sp3d z="190500" extrusionH="12700" prstMaterial="plastic">
          <a:bevelT w="50800" h="50800"/>
        </a:sp3d>
      </dgm:spPr>
      <dgm:t>
        <a:bodyPr/>
        <a:lstStyle/>
        <a:p>
          <a:r>
            <a:rPr lang="zh-TW" altLang="en-US" sz="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無線</a:t>
          </a:r>
          <a:r>
            <a:rPr lang="en-US" altLang="zh-TW" sz="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a:t>
          </a:r>
          <a:r>
            <a:rPr lang="zh-TW" altLang="en-US" sz="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光纖網路</a:t>
          </a:r>
          <a:endParaRPr lang="zh-TW" altLang="en-US" sz="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73989813-47F0-4B19-8731-BB693609FFF7}" type="parTrans" cxnId="{53E27DCC-EFC6-4F34-A3B2-06AA43C18B51}">
      <dgm:prSet/>
      <dgm:spPr/>
      <dgm:t>
        <a:bodyPr/>
        <a:lstStyle/>
        <a:p>
          <a:endParaRPr lang="zh-TW" altLang="en-US">
            <a:latin typeface="微軟正黑體" panose="020B0604030504040204" pitchFamily="34" charset="-120"/>
            <a:ea typeface="微軟正黑體" panose="020B0604030504040204" pitchFamily="34" charset="-120"/>
          </a:endParaRPr>
        </a:p>
      </dgm:t>
    </dgm:pt>
    <dgm:pt modelId="{1831005C-2B00-418A-857A-62A7640A1D4C}" type="sibTrans" cxnId="{53E27DCC-EFC6-4F34-A3B2-06AA43C18B51}">
      <dgm:prSet/>
      <dgm:spPr/>
      <dgm:t>
        <a:bodyPr/>
        <a:lstStyle/>
        <a:p>
          <a:endParaRPr lang="zh-TW" altLang="en-US">
            <a:latin typeface="微軟正黑體" panose="020B0604030504040204" pitchFamily="34" charset="-120"/>
            <a:ea typeface="微軟正黑體" panose="020B0604030504040204" pitchFamily="34" charset="-120"/>
          </a:endParaRPr>
        </a:p>
      </dgm:t>
    </dgm:pt>
    <dgm:pt modelId="{1DBEDFED-F06D-4400-9749-2FC14AD265FE}">
      <dgm:prSet phldrT="[文字]" custT="1"/>
      <dgm:spPr>
        <a:xfrm>
          <a:off x="591879" y="2849100"/>
          <a:ext cx="1719284" cy="1031570"/>
        </a:xfrm>
        <a:solidFill>
          <a:sysClr val="window" lastClr="FFFFFF">
            <a:alpha val="90000"/>
            <a:hueOff val="0"/>
            <a:satOff val="0"/>
            <a:lumOff val="0"/>
            <a:alphaOff val="0"/>
          </a:sysClr>
        </a:solidFill>
        <a:ln w="6350" cap="flat" cmpd="sng" algn="ctr">
          <a:solidFill>
            <a:srgbClr val="8064A2">
              <a:hueOff val="-2232385"/>
              <a:satOff val="13449"/>
              <a:lumOff val="1078"/>
              <a:alphaOff val="0"/>
            </a:srgbClr>
          </a:solidFill>
          <a:prstDash val="solid"/>
          <a:miter lim="800000"/>
        </a:ln>
        <a:effectLst/>
        <a:scene3d>
          <a:camera prst="orthographicFront"/>
          <a:lightRig rig="flat" dir="t"/>
        </a:scene3d>
        <a:sp3d z="190500" extrusionH="12700" prstMaterial="plastic">
          <a:bevelT w="50800" h="50800"/>
        </a:sp3d>
      </dgm:spPr>
      <dgm:t>
        <a:bodyPr/>
        <a:lstStyle/>
        <a:p>
          <a:r>
            <a:rPr lang="zh-TW" altLang="en-US" sz="14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創新</a:t>
          </a:r>
          <a:endParaRPr lang="zh-TW" altLang="en-US" sz="14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33281CCA-4F2B-4706-86B5-E9BB23A38ECE}" type="parTrans" cxnId="{1F43DFD4-3DED-41E4-B786-AE4796AFC6A4}">
      <dgm:prSet/>
      <dgm:spPr/>
      <dgm:t>
        <a:bodyPr/>
        <a:lstStyle/>
        <a:p>
          <a:endParaRPr lang="zh-TW" altLang="en-US"/>
        </a:p>
      </dgm:t>
    </dgm:pt>
    <dgm:pt modelId="{236ECB70-C9D7-4BCF-971A-24BE87ECD634}" type="sibTrans" cxnId="{1F43DFD4-3DED-41E4-B786-AE4796AFC6A4}">
      <dgm:prSet/>
      <dgm:spPr/>
      <dgm:t>
        <a:bodyPr/>
        <a:lstStyle/>
        <a:p>
          <a:endParaRPr lang="zh-TW" altLang="en-US"/>
        </a:p>
      </dgm:t>
    </dgm:pt>
    <dgm:pt modelId="{9FF146DC-9831-440D-B73E-6ED8A900638E}">
      <dgm:prSet phldrT="[文字]" custT="1"/>
      <dgm:spPr>
        <a:xfrm>
          <a:off x="591879" y="2849100"/>
          <a:ext cx="1719284" cy="1031570"/>
        </a:xfrm>
        <a:solidFill>
          <a:sysClr val="window" lastClr="FFFFFF">
            <a:alpha val="90000"/>
            <a:hueOff val="0"/>
            <a:satOff val="0"/>
            <a:lumOff val="0"/>
            <a:alphaOff val="0"/>
          </a:sysClr>
        </a:solidFill>
        <a:ln w="6350" cap="flat" cmpd="sng" algn="ctr">
          <a:solidFill>
            <a:srgbClr val="8064A2">
              <a:hueOff val="-2232385"/>
              <a:satOff val="13449"/>
              <a:lumOff val="1078"/>
              <a:alphaOff val="0"/>
            </a:srgbClr>
          </a:solidFill>
          <a:prstDash val="solid"/>
          <a:miter lim="800000"/>
        </a:ln>
        <a:effectLst/>
        <a:scene3d>
          <a:camera prst="orthographicFront"/>
          <a:lightRig rig="flat" dir="t"/>
        </a:scene3d>
        <a:sp3d z="190500" extrusionH="12700" prstMaterial="plastic">
          <a:bevelT w="50800" h="50800"/>
        </a:sp3d>
      </dgm:spPr>
      <dgm:t>
        <a:bodyPr/>
        <a:lstStyle/>
        <a:p>
          <a:r>
            <a:rPr lang="zh-TW" altLang="en-US" sz="14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知識</a:t>
          </a:r>
          <a:endParaRPr lang="zh-TW" altLang="en-US" sz="14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FE054AEE-B850-4907-A509-B3021F64886D}" type="parTrans" cxnId="{04D06EE8-1AEB-4C7C-BCDF-ECF50B946CB3}">
      <dgm:prSet/>
      <dgm:spPr/>
      <dgm:t>
        <a:bodyPr/>
        <a:lstStyle/>
        <a:p>
          <a:endParaRPr lang="zh-TW" altLang="en-US"/>
        </a:p>
      </dgm:t>
    </dgm:pt>
    <dgm:pt modelId="{BA5C2732-EA7D-4EAC-89B5-E8702060355D}" type="sibTrans" cxnId="{04D06EE8-1AEB-4C7C-BCDF-ECF50B946CB3}">
      <dgm:prSet/>
      <dgm:spPr/>
      <dgm:t>
        <a:bodyPr/>
        <a:lstStyle/>
        <a:p>
          <a:endParaRPr lang="zh-TW" altLang="en-US"/>
        </a:p>
      </dgm:t>
    </dgm:pt>
    <dgm:pt modelId="{D3CB3BDC-991D-4A9E-A0F7-9B66F095700C}">
      <dgm:prSet phldrT="[文字]" custT="1"/>
      <dgm:spPr>
        <a:xfrm>
          <a:off x="3784836" y="638591"/>
          <a:ext cx="1719284" cy="1031570"/>
        </a:xfrm>
        <a:solidFill>
          <a:sysClr val="window" lastClr="FFFFFF">
            <a:alpha val="90000"/>
            <a:hueOff val="0"/>
            <a:satOff val="0"/>
            <a:lumOff val="0"/>
            <a:alphaOff val="0"/>
          </a:sysClr>
        </a:solidFill>
        <a:ln w="6350" cap="flat" cmpd="sng" algn="ctr">
          <a:solidFill>
            <a:srgbClr val="8064A2">
              <a:hueOff val="-4464770"/>
              <a:satOff val="26899"/>
              <a:lumOff val="2156"/>
              <a:alphaOff val="0"/>
            </a:srgbClr>
          </a:solidFill>
          <a:prstDash val="solid"/>
          <a:miter lim="800000"/>
        </a:ln>
        <a:effectLst/>
        <a:scene3d>
          <a:camera prst="orthographicFront"/>
          <a:lightRig rig="flat" dir="t"/>
        </a:scene3d>
        <a:sp3d z="190500" extrusionH="12700" prstMaterial="plastic">
          <a:bevelT w="50800" h="50800"/>
        </a:sp3d>
      </dgm:spPr>
      <dgm:t>
        <a:bodyPr/>
        <a:lstStyle/>
        <a:p>
          <a:r>
            <a:rPr lang="zh-TW" altLang="en-US" sz="14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即時資訊</a:t>
          </a:r>
          <a:endParaRPr lang="zh-TW" altLang="en-US" sz="14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2E79F02D-E83F-4A3F-89F7-26E23607EA80}" type="parTrans" cxnId="{B26E0787-66BC-434B-AA4B-5B0BC362FA14}">
      <dgm:prSet/>
      <dgm:spPr/>
      <dgm:t>
        <a:bodyPr/>
        <a:lstStyle/>
        <a:p>
          <a:endParaRPr lang="zh-TW" altLang="en-US"/>
        </a:p>
      </dgm:t>
    </dgm:pt>
    <dgm:pt modelId="{27C4ABC6-03D1-4844-BEA9-6D3BF36268BB}" type="sibTrans" cxnId="{B26E0787-66BC-434B-AA4B-5B0BC362FA14}">
      <dgm:prSet/>
      <dgm:spPr/>
      <dgm:t>
        <a:bodyPr/>
        <a:lstStyle/>
        <a:p>
          <a:endParaRPr lang="zh-TW" altLang="en-US"/>
        </a:p>
      </dgm:t>
    </dgm:pt>
    <dgm:pt modelId="{12ABB225-359C-4FFC-9C39-BEB91CF89843}">
      <dgm:prSet phldrT="[文字]" custT="1"/>
      <dgm:spPr>
        <a:xfrm>
          <a:off x="2458530" y="3880671"/>
          <a:ext cx="1719284" cy="1031570"/>
        </a:xfrm>
        <a:solidFill>
          <a:sysClr val="window" lastClr="FFFFFF">
            <a:alpha val="90000"/>
            <a:hueOff val="0"/>
            <a:satOff val="0"/>
            <a:lumOff val="0"/>
            <a:alphaOff val="0"/>
          </a:sysClr>
        </a:solidFill>
        <a:ln w="6350" cap="flat" cmpd="sng" algn="ctr">
          <a:solidFill>
            <a:srgbClr val="8064A2">
              <a:hueOff val="0"/>
              <a:satOff val="0"/>
              <a:lumOff val="0"/>
              <a:alphaOff val="0"/>
            </a:srgbClr>
          </a:solidFill>
          <a:prstDash val="solid"/>
          <a:miter lim="800000"/>
        </a:ln>
        <a:effectLst/>
        <a:scene3d>
          <a:camera prst="orthographicFront"/>
          <a:lightRig rig="flat" dir="t"/>
        </a:scene3d>
        <a:sp3d z="190500" extrusionH="12700" prstMaterial="plastic">
          <a:bevelT w="50800" h="50800"/>
        </a:sp3d>
      </dgm:spPr>
      <dgm:t>
        <a:bodyPr/>
        <a:lstStyle/>
        <a:p>
          <a:r>
            <a:rPr lang="zh-TW" altLang="en-US" sz="14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感測裝置</a:t>
          </a:r>
          <a:endParaRPr lang="zh-TW" altLang="en-US" sz="14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86FC078A-EA4C-4CD0-A44C-45D4F6CDB54A}" type="parTrans" cxnId="{508C86F2-8391-4D84-90BF-590F77A18E66}">
      <dgm:prSet/>
      <dgm:spPr/>
      <dgm:t>
        <a:bodyPr/>
        <a:lstStyle/>
        <a:p>
          <a:endParaRPr lang="zh-TW" altLang="en-US"/>
        </a:p>
      </dgm:t>
    </dgm:pt>
    <dgm:pt modelId="{9365B61B-348C-4DB9-9092-BE47787EC480}" type="sibTrans" cxnId="{508C86F2-8391-4D84-90BF-590F77A18E66}">
      <dgm:prSet/>
      <dgm:spPr/>
      <dgm:t>
        <a:bodyPr/>
        <a:lstStyle/>
        <a:p>
          <a:endParaRPr lang="zh-TW" altLang="en-US"/>
        </a:p>
      </dgm:t>
    </dgm:pt>
    <dgm:pt modelId="{3787FABD-F5C1-4DBF-8538-31D16E30A3B2}">
      <dgm:prSet phldrT="[文字]" custT="1"/>
      <dgm:spPr>
        <a:xfrm>
          <a:off x="591879" y="2849100"/>
          <a:ext cx="1719284" cy="1031570"/>
        </a:xfrm>
        <a:solidFill>
          <a:sysClr val="window" lastClr="FFFFFF">
            <a:alpha val="90000"/>
            <a:hueOff val="0"/>
            <a:satOff val="0"/>
            <a:lumOff val="0"/>
            <a:alphaOff val="0"/>
          </a:sysClr>
        </a:solidFill>
        <a:ln w="6350" cap="flat" cmpd="sng" algn="ctr">
          <a:solidFill>
            <a:srgbClr val="8064A2">
              <a:hueOff val="-2232385"/>
              <a:satOff val="13449"/>
              <a:lumOff val="1078"/>
              <a:alphaOff val="0"/>
            </a:srgbClr>
          </a:solidFill>
          <a:prstDash val="solid"/>
          <a:miter lim="800000"/>
        </a:ln>
        <a:effectLst/>
        <a:scene3d>
          <a:camera prst="orthographicFront"/>
          <a:lightRig rig="flat" dir="t"/>
        </a:scene3d>
        <a:sp3d z="190500" extrusionH="12700" prstMaterial="plastic">
          <a:bevelT w="50800" h="50800"/>
        </a:sp3d>
      </dgm:spPr>
      <dgm:t>
        <a:bodyPr/>
        <a:lstStyle/>
        <a:p>
          <a:r>
            <a:rPr lang="zh-TW" altLang="en-US" sz="14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服務</a:t>
          </a:r>
          <a:endParaRPr lang="zh-TW" altLang="en-US" sz="14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CC301C12-5896-470B-8F66-77CA76FBB4BD}" type="parTrans" cxnId="{79F64BEF-F48C-45A9-A033-4E6582971995}">
      <dgm:prSet/>
      <dgm:spPr/>
      <dgm:t>
        <a:bodyPr/>
        <a:lstStyle/>
        <a:p>
          <a:endParaRPr lang="zh-TW" altLang="en-US"/>
        </a:p>
      </dgm:t>
    </dgm:pt>
    <dgm:pt modelId="{F262A41F-94EF-4028-A1D0-763728A4CA01}" type="sibTrans" cxnId="{79F64BEF-F48C-45A9-A033-4E6582971995}">
      <dgm:prSet/>
      <dgm:spPr/>
      <dgm:t>
        <a:bodyPr/>
        <a:lstStyle/>
        <a:p>
          <a:endParaRPr lang="zh-TW" altLang="en-US"/>
        </a:p>
      </dgm:t>
    </dgm:pt>
    <dgm:pt modelId="{8D2B058C-8729-4D08-9697-5AE4028040C8}">
      <dgm:prSet phldrT="[文字]" custT="1"/>
      <dgm:spPr>
        <a:xfrm>
          <a:off x="2458530" y="3880671"/>
          <a:ext cx="1719284" cy="1031570"/>
        </a:xfrm>
        <a:solidFill>
          <a:sysClr val="window" lastClr="FFFFFF">
            <a:alpha val="90000"/>
            <a:hueOff val="0"/>
            <a:satOff val="0"/>
            <a:lumOff val="0"/>
            <a:alphaOff val="0"/>
          </a:sysClr>
        </a:solidFill>
        <a:ln w="6350" cap="flat" cmpd="sng" algn="ctr">
          <a:solidFill>
            <a:srgbClr val="8064A2">
              <a:hueOff val="0"/>
              <a:satOff val="0"/>
              <a:lumOff val="0"/>
              <a:alphaOff val="0"/>
            </a:srgbClr>
          </a:solidFill>
          <a:prstDash val="solid"/>
          <a:miter lim="800000"/>
        </a:ln>
        <a:effectLst/>
        <a:scene3d>
          <a:camera prst="orthographicFront"/>
          <a:lightRig rig="flat" dir="t"/>
        </a:scene3d>
        <a:sp3d z="190500" extrusionH="12700" prstMaterial="plastic">
          <a:bevelT w="50800" h="50800"/>
        </a:sp3d>
      </dgm:spPr>
      <dgm:t>
        <a:bodyPr/>
        <a:lstStyle/>
        <a:p>
          <a:r>
            <a:rPr lang="zh-TW" altLang="en-US" sz="14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手持裝置</a:t>
          </a:r>
          <a:endParaRPr lang="zh-TW" altLang="en-US" sz="14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CC511BCE-B9C4-46DF-B541-8C8E7E562396}" type="parTrans" cxnId="{BD7CBEE6-18ED-4ADB-B8C5-79FAF40ADA67}">
      <dgm:prSet/>
      <dgm:spPr/>
      <dgm:t>
        <a:bodyPr/>
        <a:lstStyle/>
        <a:p>
          <a:endParaRPr lang="zh-TW" altLang="en-US"/>
        </a:p>
      </dgm:t>
    </dgm:pt>
    <dgm:pt modelId="{8D90A181-D116-4C28-869C-E4E11A6FB93F}" type="sibTrans" cxnId="{BD7CBEE6-18ED-4ADB-B8C5-79FAF40ADA67}">
      <dgm:prSet/>
      <dgm:spPr/>
      <dgm:t>
        <a:bodyPr/>
        <a:lstStyle/>
        <a:p>
          <a:endParaRPr lang="zh-TW" altLang="en-US"/>
        </a:p>
      </dgm:t>
    </dgm:pt>
    <dgm:pt modelId="{C757A252-8CA2-4D27-8910-9140E557DB13}">
      <dgm:prSet phldrT="[文字]" custT="1"/>
      <dgm:spPr>
        <a:xfrm>
          <a:off x="3784836" y="638591"/>
          <a:ext cx="1719284" cy="1031570"/>
        </a:xfrm>
        <a:solidFill>
          <a:sysClr val="window" lastClr="FFFFFF">
            <a:alpha val="90000"/>
            <a:hueOff val="0"/>
            <a:satOff val="0"/>
            <a:lumOff val="0"/>
            <a:alphaOff val="0"/>
          </a:sysClr>
        </a:solidFill>
        <a:ln w="6350" cap="flat" cmpd="sng" algn="ctr">
          <a:solidFill>
            <a:srgbClr val="8064A2">
              <a:hueOff val="-4464770"/>
              <a:satOff val="26899"/>
              <a:lumOff val="2156"/>
              <a:alphaOff val="0"/>
            </a:srgbClr>
          </a:solidFill>
          <a:prstDash val="solid"/>
          <a:miter lim="800000"/>
        </a:ln>
        <a:effectLst/>
        <a:scene3d>
          <a:camera prst="orthographicFront"/>
          <a:lightRig rig="flat" dir="t"/>
        </a:scene3d>
        <a:sp3d z="190500" extrusionH="12700" prstMaterial="plastic">
          <a:bevelT w="50800" h="50800"/>
        </a:sp3d>
      </dgm:spPr>
      <dgm:t>
        <a:bodyPr/>
        <a:lstStyle/>
        <a:p>
          <a:r>
            <a:rPr lang="zh-TW" altLang="en-US" sz="14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產業化</a:t>
          </a:r>
          <a:endParaRPr lang="zh-TW" altLang="en-US" sz="14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9E6DDDA7-3BAF-451E-95E0-FB089E2031CF}" type="parTrans" cxnId="{CE47C592-31B2-4FB3-B8B0-4F9601FD4A8E}">
      <dgm:prSet/>
      <dgm:spPr/>
      <dgm:t>
        <a:bodyPr/>
        <a:lstStyle/>
        <a:p>
          <a:endParaRPr lang="zh-TW" altLang="en-US"/>
        </a:p>
      </dgm:t>
    </dgm:pt>
    <dgm:pt modelId="{486E527C-D6CB-49E3-9D90-720D2D6E9050}" type="sibTrans" cxnId="{CE47C592-31B2-4FB3-B8B0-4F9601FD4A8E}">
      <dgm:prSet/>
      <dgm:spPr/>
      <dgm:t>
        <a:bodyPr/>
        <a:lstStyle/>
        <a:p>
          <a:endParaRPr lang="zh-TW" altLang="en-US"/>
        </a:p>
      </dgm:t>
    </dgm:pt>
    <dgm:pt modelId="{ECAD0E3D-7444-4BB2-B09B-386B167E8908}">
      <dgm:prSet phldrT="[文字]" custT="1"/>
      <dgm:spPr>
        <a:xfrm>
          <a:off x="591879" y="2849100"/>
          <a:ext cx="1719284" cy="1031570"/>
        </a:xfrm>
        <a:solidFill>
          <a:sysClr val="window" lastClr="FFFFFF">
            <a:alpha val="90000"/>
            <a:hueOff val="0"/>
            <a:satOff val="0"/>
            <a:lumOff val="0"/>
            <a:alphaOff val="0"/>
          </a:sysClr>
        </a:solidFill>
        <a:ln w="6350" cap="flat" cmpd="sng" algn="ctr">
          <a:solidFill>
            <a:srgbClr val="8064A2">
              <a:hueOff val="-2232385"/>
              <a:satOff val="13449"/>
              <a:lumOff val="1078"/>
              <a:alphaOff val="0"/>
            </a:srgbClr>
          </a:solidFill>
          <a:prstDash val="solid"/>
          <a:miter lim="800000"/>
        </a:ln>
        <a:effectLst/>
        <a:scene3d>
          <a:camera prst="orthographicFront"/>
          <a:lightRig rig="flat" dir="t"/>
        </a:scene3d>
        <a:sp3d z="190500" extrusionH="12700" prstMaterial="plastic">
          <a:bevelT w="50800" h="50800"/>
        </a:sp3d>
      </dgm:spPr>
      <dgm:t>
        <a:bodyPr/>
        <a:lstStyle/>
        <a:p>
          <a:r>
            <a:rPr lang="zh-TW" altLang="en-US" sz="14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財務</a:t>
          </a:r>
          <a:endParaRPr lang="zh-TW" altLang="en-US" sz="14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04B4E00F-261B-4144-A0A3-C812F3D14E59}" type="parTrans" cxnId="{04D242C9-82E2-4EBE-9B71-8ACE96DB81DA}">
      <dgm:prSet/>
      <dgm:spPr/>
      <dgm:t>
        <a:bodyPr/>
        <a:lstStyle/>
        <a:p>
          <a:endParaRPr lang="zh-TW" altLang="en-US"/>
        </a:p>
      </dgm:t>
    </dgm:pt>
    <dgm:pt modelId="{430665A8-529F-46AC-A32C-348492BED608}" type="sibTrans" cxnId="{04D242C9-82E2-4EBE-9B71-8ACE96DB81DA}">
      <dgm:prSet/>
      <dgm:spPr/>
      <dgm:t>
        <a:bodyPr/>
        <a:lstStyle/>
        <a:p>
          <a:endParaRPr lang="zh-TW" altLang="en-US"/>
        </a:p>
      </dgm:t>
    </dgm:pt>
    <dgm:pt modelId="{247D94A5-2BF9-425A-92B6-948AF3736BDE}" type="pres">
      <dgm:prSet presAssocID="{06F99AF7-7344-4BCB-9BE1-14C944776229}" presName="theList" presStyleCnt="0">
        <dgm:presLayoutVars>
          <dgm:dir/>
          <dgm:animLvl val="lvl"/>
          <dgm:resizeHandles val="exact"/>
        </dgm:presLayoutVars>
      </dgm:prSet>
      <dgm:spPr/>
      <dgm:t>
        <a:bodyPr/>
        <a:lstStyle/>
        <a:p>
          <a:endParaRPr lang="zh-TW" altLang="en-US"/>
        </a:p>
      </dgm:t>
    </dgm:pt>
    <dgm:pt modelId="{4C5EE702-207D-4E9D-9739-71A03362BA63}" type="pres">
      <dgm:prSet presAssocID="{14915866-A851-4720-AEA0-18AB49F1BF2C}" presName="compNode" presStyleCnt="0"/>
      <dgm:spPr/>
    </dgm:pt>
    <dgm:pt modelId="{63663D9D-6361-43C1-B02D-8C9BFB16A4E1}" type="pres">
      <dgm:prSet presAssocID="{14915866-A851-4720-AEA0-18AB49F1BF2C}" presName="aNode" presStyleLbl="bgShp" presStyleIdx="0" presStyleCnt="3"/>
      <dgm:spPr/>
      <dgm:t>
        <a:bodyPr/>
        <a:lstStyle/>
        <a:p>
          <a:endParaRPr lang="zh-TW" altLang="en-US"/>
        </a:p>
      </dgm:t>
    </dgm:pt>
    <dgm:pt modelId="{55625D3A-ED2E-4839-8D62-D657EC29E22E}" type="pres">
      <dgm:prSet presAssocID="{14915866-A851-4720-AEA0-18AB49F1BF2C}" presName="textNode" presStyleLbl="bgShp" presStyleIdx="0" presStyleCnt="3"/>
      <dgm:spPr/>
      <dgm:t>
        <a:bodyPr/>
        <a:lstStyle/>
        <a:p>
          <a:endParaRPr lang="zh-TW" altLang="en-US"/>
        </a:p>
      </dgm:t>
    </dgm:pt>
    <dgm:pt modelId="{7B33B2A3-60BA-481A-A0FD-B99044FCEA67}" type="pres">
      <dgm:prSet presAssocID="{14915866-A851-4720-AEA0-18AB49F1BF2C}" presName="compChildNode" presStyleCnt="0"/>
      <dgm:spPr/>
    </dgm:pt>
    <dgm:pt modelId="{99DEF551-0481-4017-92D6-0EE5C5D48E15}" type="pres">
      <dgm:prSet presAssocID="{14915866-A851-4720-AEA0-18AB49F1BF2C}" presName="theInnerList" presStyleCnt="0"/>
      <dgm:spPr/>
    </dgm:pt>
    <dgm:pt modelId="{04F1E4DF-EFB8-472B-A266-ADDF052D87AD}" type="pres">
      <dgm:prSet presAssocID="{E57222D9-34DE-4FC4-A19B-C88F4B078107}" presName="childNode" presStyleLbl="node1" presStyleIdx="0" presStyleCnt="15">
        <dgm:presLayoutVars>
          <dgm:bulletEnabled val="1"/>
        </dgm:presLayoutVars>
      </dgm:prSet>
      <dgm:spPr/>
      <dgm:t>
        <a:bodyPr/>
        <a:lstStyle/>
        <a:p>
          <a:endParaRPr lang="zh-TW" altLang="en-US"/>
        </a:p>
      </dgm:t>
    </dgm:pt>
    <dgm:pt modelId="{0D6EE71F-B143-4DA7-B85A-7A99EFAEB079}" type="pres">
      <dgm:prSet presAssocID="{E57222D9-34DE-4FC4-A19B-C88F4B078107}" presName="aSpace2" presStyleCnt="0"/>
      <dgm:spPr/>
    </dgm:pt>
    <dgm:pt modelId="{5C971BEE-5B44-4D83-8AE3-48A4BCC71C34}" type="pres">
      <dgm:prSet presAssocID="{8D2B058C-8729-4D08-9697-5AE4028040C8}" presName="childNode" presStyleLbl="node1" presStyleIdx="1" presStyleCnt="15">
        <dgm:presLayoutVars>
          <dgm:bulletEnabled val="1"/>
        </dgm:presLayoutVars>
      </dgm:prSet>
      <dgm:spPr/>
      <dgm:t>
        <a:bodyPr/>
        <a:lstStyle/>
        <a:p>
          <a:endParaRPr lang="zh-TW" altLang="en-US"/>
        </a:p>
      </dgm:t>
    </dgm:pt>
    <dgm:pt modelId="{AF8DD492-15C6-4155-B33E-E71132C02334}" type="pres">
      <dgm:prSet presAssocID="{8D2B058C-8729-4D08-9697-5AE4028040C8}" presName="aSpace2" presStyleCnt="0"/>
      <dgm:spPr/>
    </dgm:pt>
    <dgm:pt modelId="{B08CA4CB-03A1-4CF4-AFF0-83D2C34CFDEB}" type="pres">
      <dgm:prSet presAssocID="{12ABB225-359C-4FFC-9C39-BEB91CF89843}" presName="childNode" presStyleLbl="node1" presStyleIdx="2" presStyleCnt="15">
        <dgm:presLayoutVars>
          <dgm:bulletEnabled val="1"/>
        </dgm:presLayoutVars>
      </dgm:prSet>
      <dgm:spPr/>
      <dgm:t>
        <a:bodyPr/>
        <a:lstStyle/>
        <a:p>
          <a:endParaRPr lang="zh-TW" altLang="en-US"/>
        </a:p>
      </dgm:t>
    </dgm:pt>
    <dgm:pt modelId="{7219E1ED-34F1-4B02-8113-D61F061B3B2B}" type="pres">
      <dgm:prSet presAssocID="{12ABB225-359C-4FFC-9C39-BEB91CF89843}" presName="aSpace2" presStyleCnt="0"/>
      <dgm:spPr/>
    </dgm:pt>
    <dgm:pt modelId="{D77F842D-D713-4C36-9A41-BCF0F6CBE9DF}" type="pres">
      <dgm:prSet presAssocID="{8EBFD2D9-D175-47C3-97E7-0A9AA673496A}" presName="childNode" presStyleLbl="node1" presStyleIdx="3" presStyleCnt="15">
        <dgm:presLayoutVars>
          <dgm:bulletEnabled val="1"/>
        </dgm:presLayoutVars>
      </dgm:prSet>
      <dgm:spPr/>
      <dgm:t>
        <a:bodyPr/>
        <a:lstStyle/>
        <a:p>
          <a:endParaRPr lang="zh-TW" altLang="en-US"/>
        </a:p>
      </dgm:t>
    </dgm:pt>
    <dgm:pt modelId="{8D9B6C59-7915-4FA6-9530-B88C1C41285C}" type="pres">
      <dgm:prSet presAssocID="{8EBFD2D9-D175-47C3-97E7-0A9AA673496A}" presName="aSpace2" presStyleCnt="0"/>
      <dgm:spPr/>
    </dgm:pt>
    <dgm:pt modelId="{6445CDD7-2602-4FF7-94AF-A25D67F13C6B}" type="pres">
      <dgm:prSet presAssocID="{4BF79C6C-B6EF-4DDD-910C-BB0B9A6FF484}" presName="childNode" presStyleLbl="node1" presStyleIdx="4" presStyleCnt="15">
        <dgm:presLayoutVars>
          <dgm:bulletEnabled val="1"/>
        </dgm:presLayoutVars>
      </dgm:prSet>
      <dgm:spPr/>
      <dgm:t>
        <a:bodyPr/>
        <a:lstStyle/>
        <a:p>
          <a:endParaRPr lang="zh-TW" altLang="en-US"/>
        </a:p>
      </dgm:t>
    </dgm:pt>
    <dgm:pt modelId="{4A38AE77-CB86-4160-BE66-8CF9A1C62210}" type="pres">
      <dgm:prSet presAssocID="{14915866-A851-4720-AEA0-18AB49F1BF2C}" presName="aSpace" presStyleCnt="0"/>
      <dgm:spPr/>
    </dgm:pt>
    <dgm:pt modelId="{F4ED8500-BF94-4692-9DEA-99C0E3E53910}" type="pres">
      <dgm:prSet presAssocID="{8F638221-A060-47EF-9FDE-1D5A6D97F8CD}" presName="compNode" presStyleCnt="0"/>
      <dgm:spPr/>
    </dgm:pt>
    <dgm:pt modelId="{34C8463C-AE86-4654-8583-796D3A192F2A}" type="pres">
      <dgm:prSet presAssocID="{8F638221-A060-47EF-9FDE-1D5A6D97F8CD}" presName="aNode" presStyleLbl="bgShp" presStyleIdx="1" presStyleCnt="3"/>
      <dgm:spPr/>
      <dgm:t>
        <a:bodyPr/>
        <a:lstStyle/>
        <a:p>
          <a:endParaRPr lang="zh-TW" altLang="en-US"/>
        </a:p>
      </dgm:t>
    </dgm:pt>
    <dgm:pt modelId="{25001B7F-4B76-433E-ADD0-4B682321C3A7}" type="pres">
      <dgm:prSet presAssocID="{8F638221-A060-47EF-9FDE-1D5A6D97F8CD}" presName="textNode" presStyleLbl="bgShp" presStyleIdx="1" presStyleCnt="3"/>
      <dgm:spPr/>
      <dgm:t>
        <a:bodyPr/>
        <a:lstStyle/>
        <a:p>
          <a:endParaRPr lang="zh-TW" altLang="en-US"/>
        </a:p>
      </dgm:t>
    </dgm:pt>
    <dgm:pt modelId="{5C9D53BA-05B6-462E-9254-DD9306F0D4B0}" type="pres">
      <dgm:prSet presAssocID="{8F638221-A060-47EF-9FDE-1D5A6D97F8CD}" presName="compChildNode" presStyleCnt="0"/>
      <dgm:spPr/>
    </dgm:pt>
    <dgm:pt modelId="{724A8D9C-60B6-48B2-B7F5-54BC3A059614}" type="pres">
      <dgm:prSet presAssocID="{8F638221-A060-47EF-9FDE-1D5A6D97F8CD}" presName="theInnerList" presStyleCnt="0"/>
      <dgm:spPr/>
    </dgm:pt>
    <dgm:pt modelId="{D1AF0098-91D6-469A-B285-D66FEB44D2B7}" type="pres">
      <dgm:prSet presAssocID="{57CF1736-B256-4CB6-B7F3-E0F5BA26E26B}" presName="childNode" presStyleLbl="node1" presStyleIdx="5" presStyleCnt="15">
        <dgm:presLayoutVars>
          <dgm:bulletEnabled val="1"/>
        </dgm:presLayoutVars>
      </dgm:prSet>
      <dgm:spPr/>
      <dgm:t>
        <a:bodyPr/>
        <a:lstStyle/>
        <a:p>
          <a:endParaRPr lang="zh-TW" altLang="en-US"/>
        </a:p>
      </dgm:t>
    </dgm:pt>
    <dgm:pt modelId="{BE5E800A-1245-4926-A946-FEFBB7AE000B}" type="pres">
      <dgm:prSet presAssocID="{57CF1736-B256-4CB6-B7F3-E0F5BA26E26B}" presName="aSpace2" presStyleCnt="0"/>
      <dgm:spPr/>
    </dgm:pt>
    <dgm:pt modelId="{D51A8680-56ED-4E17-8960-A35D596551CC}" type="pres">
      <dgm:prSet presAssocID="{F065AD81-A89F-4F95-BE96-2BB24C35F011}" presName="childNode" presStyleLbl="node1" presStyleIdx="6" presStyleCnt="15">
        <dgm:presLayoutVars>
          <dgm:bulletEnabled val="1"/>
        </dgm:presLayoutVars>
      </dgm:prSet>
      <dgm:spPr/>
      <dgm:t>
        <a:bodyPr/>
        <a:lstStyle/>
        <a:p>
          <a:endParaRPr lang="zh-TW" altLang="en-US"/>
        </a:p>
      </dgm:t>
    </dgm:pt>
    <dgm:pt modelId="{0AEC1714-AA6A-4647-976C-7AD6C6ABAB5F}" type="pres">
      <dgm:prSet presAssocID="{F065AD81-A89F-4F95-BE96-2BB24C35F011}" presName="aSpace2" presStyleCnt="0"/>
      <dgm:spPr/>
    </dgm:pt>
    <dgm:pt modelId="{65A198B8-2371-4674-9DAC-458F4812C85A}" type="pres">
      <dgm:prSet presAssocID="{1DBEDFED-F06D-4400-9749-2FC14AD265FE}" presName="childNode" presStyleLbl="node1" presStyleIdx="7" presStyleCnt="15">
        <dgm:presLayoutVars>
          <dgm:bulletEnabled val="1"/>
        </dgm:presLayoutVars>
      </dgm:prSet>
      <dgm:spPr/>
      <dgm:t>
        <a:bodyPr/>
        <a:lstStyle/>
        <a:p>
          <a:endParaRPr lang="zh-TW" altLang="en-US"/>
        </a:p>
      </dgm:t>
    </dgm:pt>
    <dgm:pt modelId="{C5F3C254-5578-4110-871C-50AA4A5E453E}" type="pres">
      <dgm:prSet presAssocID="{1DBEDFED-F06D-4400-9749-2FC14AD265FE}" presName="aSpace2" presStyleCnt="0"/>
      <dgm:spPr/>
    </dgm:pt>
    <dgm:pt modelId="{F1268D4C-49E0-4A68-9C67-DB7E4FCDEDF5}" type="pres">
      <dgm:prSet presAssocID="{9FF146DC-9831-440D-B73E-6ED8A900638E}" presName="childNode" presStyleLbl="node1" presStyleIdx="8" presStyleCnt="15">
        <dgm:presLayoutVars>
          <dgm:bulletEnabled val="1"/>
        </dgm:presLayoutVars>
      </dgm:prSet>
      <dgm:spPr/>
      <dgm:t>
        <a:bodyPr/>
        <a:lstStyle/>
        <a:p>
          <a:endParaRPr lang="zh-TW" altLang="en-US"/>
        </a:p>
      </dgm:t>
    </dgm:pt>
    <dgm:pt modelId="{718B98C8-7A1B-4EFC-97C7-7F493483DFBE}" type="pres">
      <dgm:prSet presAssocID="{9FF146DC-9831-440D-B73E-6ED8A900638E}" presName="aSpace2" presStyleCnt="0"/>
      <dgm:spPr/>
    </dgm:pt>
    <dgm:pt modelId="{18D290C8-FAB0-4829-A665-5EF9DFBD1D7B}" type="pres">
      <dgm:prSet presAssocID="{3787FABD-F5C1-4DBF-8538-31D16E30A3B2}" presName="childNode" presStyleLbl="node1" presStyleIdx="9" presStyleCnt="15">
        <dgm:presLayoutVars>
          <dgm:bulletEnabled val="1"/>
        </dgm:presLayoutVars>
      </dgm:prSet>
      <dgm:spPr/>
      <dgm:t>
        <a:bodyPr/>
        <a:lstStyle/>
        <a:p>
          <a:endParaRPr lang="zh-TW" altLang="en-US"/>
        </a:p>
      </dgm:t>
    </dgm:pt>
    <dgm:pt modelId="{F3A27347-4E48-427C-ABA2-AE4C47A260DE}" type="pres">
      <dgm:prSet presAssocID="{3787FABD-F5C1-4DBF-8538-31D16E30A3B2}" presName="aSpace2" presStyleCnt="0"/>
      <dgm:spPr/>
    </dgm:pt>
    <dgm:pt modelId="{3CDC7EAF-8C4B-4176-8362-E9E312B095C8}" type="pres">
      <dgm:prSet presAssocID="{ECAD0E3D-7444-4BB2-B09B-386B167E8908}" presName="childNode" presStyleLbl="node1" presStyleIdx="10" presStyleCnt="15">
        <dgm:presLayoutVars>
          <dgm:bulletEnabled val="1"/>
        </dgm:presLayoutVars>
      </dgm:prSet>
      <dgm:spPr/>
      <dgm:t>
        <a:bodyPr/>
        <a:lstStyle/>
        <a:p>
          <a:endParaRPr lang="zh-TW" altLang="en-US"/>
        </a:p>
      </dgm:t>
    </dgm:pt>
    <dgm:pt modelId="{D9FACBF0-8A77-41F7-9F10-6BAC0F638970}" type="pres">
      <dgm:prSet presAssocID="{8F638221-A060-47EF-9FDE-1D5A6D97F8CD}" presName="aSpace" presStyleCnt="0"/>
      <dgm:spPr/>
    </dgm:pt>
    <dgm:pt modelId="{7BD5CF56-8BCB-4698-A8F8-F666B8AFAE70}" type="pres">
      <dgm:prSet presAssocID="{DED5FA4D-AA52-401C-BD6B-6E286FF58A2F}" presName="compNode" presStyleCnt="0"/>
      <dgm:spPr/>
    </dgm:pt>
    <dgm:pt modelId="{658FED69-6B4C-4F5B-9C14-E370720B1ABC}" type="pres">
      <dgm:prSet presAssocID="{DED5FA4D-AA52-401C-BD6B-6E286FF58A2F}" presName="aNode" presStyleLbl="bgShp" presStyleIdx="2" presStyleCnt="3"/>
      <dgm:spPr/>
      <dgm:t>
        <a:bodyPr/>
        <a:lstStyle/>
        <a:p>
          <a:endParaRPr lang="zh-TW" altLang="en-US"/>
        </a:p>
      </dgm:t>
    </dgm:pt>
    <dgm:pt modelId="{F3C8C7F6-EBCD-4584-8394-56E468631027}" type="pres">
      <dgm:prSet presAssocID="{DED5FA4D-AA52-401C-BD6B-6E286FF58A2F}" presName="textNode" presStyleLbl="bgShp" presStyleIdx="2" presStyleCnt="3"/>
      <dgm:spPr/>
      <dgm:t>
        <a:bodyPr/>
        <a:lstStyle/>
        <a:p>
          <a:endParaRPr lang="zh-TW" altLang="en-US"/>
        </a:p>
      </dgm:t>
    </dgm:pt>
    <dgm:pt modelId="{7AF313FE-2AD5-4DCA-AD45-5B44E4BB003C}" type="pres">
      <dgm:prSet presAssocID="{DED5FA4D-AA52-401C-BD6B-6E286FF58A2F}" presName="compChildNode" presStyleCnt="0"/>
      <dgm:spPr/>
    </dgm:pt>
    <dgm:pt modelId="{AB735C3F-47FA-40AA-BA42-E1E7B693D2F5}" type="pres">
      <dgm:prSet presAssocID="{DED5FA4D-AA52-401C-BD6B-6E286FF58A2F}" presName="theInnerList" presStyleCnt="0"/>
      <dgm:spPr/>
    </dgm:pt>
    <dgm:pt modelId="{02DF7836-E3DF-428B-8756-BC2833DFE4C1}" type="pres">
      <dgm:prSet presAssocID="{D2B0109F-A391-42FE-94EE-B9734CC2D138}" presName="childNode" presStyleLbl="node1" presStyleIdx="11" presStyleCnt="15">
        <dgm:presLayoutVars>
          <dgm:bulletEnabled val="1"/>
        </dgm:presLayoutVars>
      </dgm:prSet>
      <dgm:spPr/>
      <dgm:t>
        <a:bodyPr/>
        <a:lstStyle/>
        <a:p>
          <a:endParaRPr lang="zh-TW" altLang="en-US"/>
        </a:p>
      </dgm:t>
    </dgm:pt>
    <dgm:pt modelId="{84A52CDD-5E18-4B99-8942-6AF8E47E6749}" type="pres">
      <dgm:prSet presAssocID="{D2B0109F-A391-42FE-94EE-B9734CC2D138}" presName="aSpace2" presStyleCnt="0"/>
      <dgm:spPr/>
    </dgm:pt>
    <dgm:pt modelId="{650D698E-7A53-4E6E-AE76-9864611B0825}" type="pres">
      <dgm:prSet presAssocID="{D3CB3BDC-991D-4A9E-A0F7-9B66F095700C}" presName="childNode" presStyleLbl="node1" presStyleIdx="12" presStyleCnt="15">
        <dgm:presLayoutVars>
          <dgm:bulletEnabled val="1"/>
        </dgm:presLayoutVars>
      </dgm:prSet>
      <dgm:spPr/>
      <dgm:t>
        <a:bodyPr/>
        <a:lstStyle/>
        <a:p>
          <a:endParaRPr lang="zh-TW" altLang="en-US"/>
        </a:p>
      </dgm:t>
    </dgm:pt>
    <dgm:pt modelId="{F8C3F1C3-1029-4912-87C9-47E485A372A3}" type="pres">
      <dgm:prSet presAssocID="{D3CB3BDC-991D-4A9E-A0F7-9B66F095700C}" presName="aSpace2" presStyleCnt="0"/>
      <dgm:spPr/>
    </dgm:pt>
    <dgm:pt modelId="{A4F232B7-7357-418A-BF36-8CAB068F4D9F}" type="pres">
      <dgm:prSet presAssocID="{0E3B7764-9A3D-482F-8EE8-25AB49A8424E}" presName="childNode" presStyleLbl="node1" presStyleIdx="13" presStyleCnt="15">
        <dgm:presLayoutVars>
          <dgm:bulletEnabled val="1"/>
        </dgm:presLayoutVars>
      </dgm:prSet>
      <dgm:spPr/>
      <dgm:t>
        <a:bodyPr/>
        <a:lstStyle/>
        <a:p>
          <a:endParaRPr lang="zh-TW" altLang="en-US"/>
        </a:p>
      </dgm:t>
    </dgm:pt>
    <dgm:pt modelId="{AFBDB291-8975-4638-929C-1BA8F8A85587}" type="pres">
      <dgm:prSet presAssocID="{0E3B7764-9A3D-482F-8EE8-25AB49A8424E}" presName="aSpace2" presStyleCnt="0"/>
      <dgm:spPr/>
    </dgm:pt>
    <dgm:pt modelId="{C73EAB4F-C207-4E5F-AA88-E126031C23B1}" type="pres">
      <dgm:prSet presAssocID="{C757A252-8CA2-4D27-8910-9140E557DB13}" presName="childNode" presStyleLbl="node1" presStyleIdx="14" presStyleCnt="15">
        <dgm:presLayoutVars>
          <dgm:bulletEnabled val="1"/>
        </dgm:presLayoutVars>
      </dgm:prSet>
      <dgm:spPr/>
      <dgm:t>
        <a:bodyPr/>
        <a:lstStyle/>
        <a:p>
          <a:endParaRPr lang="zh-TW" altLang="en-US"/>
        </a:p>
      </dgm:t>
    </dgm:pt>
  </dgm:ptLst>
  <dgm:cxnLst>
    <dgm:cxn modelId="{3F377608-68C5-4A1C-8EC8-AFE479704061}" srcId="{14915866-A851-4720-AEA0-18AB49F1BF2C}" destId="{8EBFD2D9-D175-47C3-97E7-0A9AA673496A}" srcOrd="3" destOrd="0" parTransId="{28E0E658-E979-4628-9F6C-3122616C4C05}" sibTransId="{1252FD9D-70D9-464D-8CC8-EF936634CF6D}"/>
    <dgm:cxn modelId="{60843255-6DDE-49AC-BBF8-57E01028FEA5}" srcId="{06F99AF7-7344-4BCB-9BE1-14C944776229}" destId="{14915866-A851-4720-AEA0-18AB49F1BF2C}" srcOrd="0" destOrd="0" parTransId="{5B7BBD94-78A7-470A-92B4-AF75A55624E7}" sibTransId="{F873CECF-D810-41C3-8BB9-147095A15A55}"/>
    <dgm:cxn modelId="{04D06EE8-1AEB-4C7C-BCDF-ECF50B946CB3}" srcId="{8F638221-A060-47EF-9FDE-1D5A6D97F8CD}" destId="{9FF146DC-9831-440D-B73E-6ED8A900638E}" srcOrd="3" destOrd="0" parTransId="{FE054AEE-B850-4907-A509-B3021F64886D}" sibTransId="{BA5C2732-EA7D-4EAC-89B5-E8702060355D}"/>
    <dgm:cxn modelId="{69EC63FC-2CDD-4491-AE04-E087B35EAA5F}" type="presOf" srcId="{0E3B7764-9A3D-482F-8EE8-25AB49A8424E}" destId="{A4F232B7-7357-418A-BF36-8CAB068F4D9F}" srcOrd="0" destOrd="0" presId="urn:microsoft.com/office/officeart/2005/8/layout/lProcess2"/>
    <dgm:cxn modelId="{5E734748-356E-4D05-9764-FEFCD8F4D24C}" type="presOf" srcId="{DED5FA4D-AA52-401C-BD6B-6E286FF58A2F}" destId="{F3C8C7F6-EBCD-4584-8394-56E468631027}" srcOrd="1" destOrd="0" presId="urn:microsoft.com/office/officeart/2005/8/layout/lProcess2"/>
    <dgm:cxn modelId="{4BB1708B-3983-4D9C-8482-4C16B7EFBA75}" type="presOf" srcId="{9FF146DC-9831-440D-B73E-6ED8A900638E}" destId="{F1268D4C-49E0-4A68-9C67-DB7E4FCDEDF5}" srcOrd="0" destOrd="0" presId="urn:microsoft.com/office/officeart/2005/8/layout/lProcess2"/>
    <dgm:cxn modelId="{F133C351-789B-41E1-BF91-24ABAA626A6B}" type="presOf" srcId="{8EBFD2D9-D175-47C3-97E7-0A9AA673496A}" destId="{D77F842D-D713-4C36-9A41-BCF0F6CBE9DF}" srcOrd="0" destOrd="0" presId="urn:microsoft.com/office/officeart/2005/8/layout/lProcess2"/>
    <dgm:cxn modelId="{95361E61-A37B-4F57-9B5E-05443F7BF41F}" type="presOf" srcId="{DED5FA4D-AA52-401C-BD6B-6E286FF58A2F}" destId="{658FED69-6B4C-4F5B-9C14-E370720B1ABC}" srcOrd="0" destOrd="0" presId="urn:microsoft.com/office/officeart/2005/8/layout/lProcess2"/>
    <dgm:cxn modelId="{7E9313A0-0B6B-4C0F-B203-8D5E56EA115B}" srcId="{8F638221-A060-47EF-9FDE-1D5A6D97F8CD}" destId="{F065AD81-A89F-4F95-BE96-2BB24C35F011}" srcOrd="1" destOrd="0" parTransId="{6C496F07-2427-4A3F-A891-7906908083F8}" sibTransId="{55746190-027A-4DBE-9AE5-B27D883D9722}"/>
    <dgm:cxn modelId="{55B519A0-6CC6-4AF2-B77A-1203D6B63D29}" type="presOf" srcId="{14915866-A851-4720-AEA0-18AB49F1BF2C}" destId="{55625D3A-ED2E-4839-8D62-D657EC29E22E}" srcOrd="1" destOrd="0" presId="urn:microsoft.com/office/officeart/2005/8/layout/lProcess2"/>
    <dgm:cxn modelId="{A6E1E120-7DFD-4BBB-84AE-A3CD20A981E9}" type="presOf" srcId="{57CF1736-B256-4CB6-B7F3-E0F5BA26E26B}" destId="{D1AF0098-91D6-469A-B285-D66FEB44D2B7}" srcOrd="0" destOrd="0" presId="urn:microsoft.com/office/officeart/2005/8/layout/lProcess2"/>
    <dgm:cxn modelId="{9D6D3420-D949-4B6E-A548-F8A66D423D1B}" srcId="{06F99AF7-7344-4BCB-9BE1-14C944776229}" destId="{8F638221-A060-47EF-9FDE-1D5A6D97F8CD}" srcOrd="1" destOrd="0" parTransId="{32246352-9ADA-4878-A5E0-93A84150A299}" sibTransId="{5448BACD-791E-418C-AC83-50043A75FC70}"/>
    <dgm:cxn modelId="{E2301B2C-B45F-4183-8F2A-F2DF49B4CED7}" type="presOf" srcId="{F065AD81-A89F-4F95-BE96-2BB24C35F011}" destId="{D51A8680-56ED-4E17-8960-A35D596551CC}" srcOrd="0" destOrd="0" presId="urn:microsoft.com/office/officeart/2005/8/layout/lProcess2"/>
    <dgm:cxn modelId="{9FF156E0-6FEF-4E1F-9FFB-E20D549199C0}" srcId="{14915866-A851-4720-AEA0-18AB49F1BF2C}" destId="{E57222D9-34DE-4FC4-A19B-C88F4B078107}" srcOrd="0" destOrd="0" parTransId="{0C09D567-DE51-4339-9CF5-B47E17978094}" sibTransId="{1DF419B4-C47E-4E3F-9073-F5FF6EA5E37F}"/>
    <dgm:cxn modelId="{3B67AC3C-C960-4CA0-A485-D4FB371895F1}" type="presOf" srcId="{3787FABD-F5C1-4DBF-8538-31D16E30A3B2}" destId="{18D290C8-FAB0-4829-A665-5EF9DFBD1D7B}" srcOrd="0" destOrd="0" presId="urn:microsoft.com/office/officeart/2005/8/layout/lProcess2"/>
    <dgm:cxn modelId="{28ACCC23-DE72-417A-8257-F0391F64B4B7}" type="presOf" srcId="{4BF79C6C-B6EF-4DDD-910C-BB0B9A6FF484}" destId="{6445CDD7-2602-4FF7-94AF-A25D67F13C6B}" srcOrd="0" destOrd="0" presId="urn:microsoft.com/office/officeart/2005/8/layout/lProcess2"/>
    <dgm:cxn modelId="{04D242C9-82E2-4EBE-9B71-8ACE96DB81DA}" srcId="{8F638221-A060-47EF-9FDE-1D5A6D97F8CD}" destId="{ECAD0E3D-7444-4BB2-B09B-386B167E8908}" srcOrd="5" destOrd="0" parTransId="{04B4E00F-261B-4144-A0A3-C812F3D14E59}" sibTransId="{430665A8-529F-46AC-A32C-348492BED608}"/>
    <dgm:cxn modelId="{DF67C751-AFF6-4079-A2C0-A7DE257858C6}" type="presOf" srcId="{D2B0109F-A391-42FE-94EE-B9734CC2D138}" destId="{02DF7836-E3DF-428B-8756-BC2833DFE4C1}" srcOrd="0" destOrd="0" presId="urn:microsoft.com/office/officeart/2005/8/layout/lProcess2"/>
    <dgm:cxn modelId="{ED61B6AA-1335-4EC4-92DE-EDA4E6A54E15}" type="presOf" srcId="{12ABB225-359C-4FFC-9C39-BEB91CF89843}" destId="{B08CA4CB-03A1-4CF4-AFF0-83D2C34CFDEB}" srcOrd="0" destOrd="0" presId="urn:microsoft.com/office/officeart/2005/8/layout/lProcess2"/>
    <dgm:cxn modelId="{B26E0787-66BC-434B-AA4B-5B0BC362FA14}" srcId="{DED5FA4D-AA52-401C-BD6B-6E286FF58A2F}" destId="{D3CB3BDC-991D-4A9E-A0F7-9B66F095700C}" srcOrd="1" destOrd="0" parTransId="{2E79F02D-E83F-4A3F-89F7-26E23607EA80}" sibTransId="{27C4ABC6-03D1-4844-BEA9-6D3BF36268BB}"/>
    <dgm:cxn modelId="{1FA17B2D-A545-4584-BF8B-AE507F47A07F}" type="presOf" srcId="{8F638221-A060-47EF-9FDE-1D5A6D97F8CD}" destId="{25001B7F-4B76-433E-ADD0-4B682321C3A7}" srcOrd="1" destOrd="0" presId="urn:microsoft.com/office/officeart/2005/8/layout/lProcess2"/>
    <dgm:cxn modelId="{F0D8006F-8DD2-40DD-B519-33550DE2C033}" type="presOf" srcId="{8D2B058C-8729-4D08-9697-5AE4028040C8}" destId="{5C971BEE-5B44-4D83-8AE3-48A4BCC71C34}" srcOrd="0" destOrd="0" presId="urn:microsoft.com/office/officeart/2005/8/layout/lProcess2"/>
    <dgm:cxn modelId="{BD7CBEE6-18ED-4ADB-B8C5-79FAF40ADA67}" srcId="{14915866-A851-4720-AEA0-18AB49F1BF2C}" destId="{8D2B058C-8729-4D08-9697-5AE4028040C8}" srcOrd="1" destOrd="0" parTransId="{CC511BCE-B9C4-46DF-B541-8C8E7E562396}" sibTransId="{8D90A181-D116-4C28-869C-E4E11A6FB93F}"/>
    <dgm:cxn modelId="{E67A4B30-75E3-49DA-BFF8-8D7CB2CD9E84}" srcId="{8F638221-A060-47EF-9FDE-1D5A6D97F8CD}" destId="{57CF1736-B256-4CB6-B7F3-E0F5BA26E26B}" srcOrd="0" destOrd="0" parTransId="{713EE0FA-2FA1-4012-8A24-8988B808C7B1}" sibTransId="{EF38EB5B-DD52-4F7B-A04E-C7C55F1FFFE2}"/>
    <dgm:cxn modelId="{23D9F0B7-3F7F-4F29-8FD6-50321D2D9A72}" type="presOf" srcId="{06F99AF7-7344-4BCB-9BE1-14C944776229}" destId="{247D94A5-2BF9-425A-92B6-948AF3736BDE}" srcOrd="0" destOrd="0" presId="urn:microsoft.com/office/officeart/2005/8/layout/lProcess2"/>
    <dgm:cxn modelId="{5ACB000E-AFF3-4336-B1A1-9E70AB777BB5}" srcId="{06F99AF7-7344-4BCB-9BE1-14C944776229}" destId="{DED5FA4D-AA52-401C-BD6B-6E286FF58A2F}" srcOrd="2" destOrd="0" parTransId="{9D75C474-5E5C-45BA-A603-6E1FA4FF363D}" sibTransId="{45FD7289-3B02-425F-964A-7D8C6726700C}"/>
    <dgm:cxn modelId="{508C86F2-8391-4D84-90BF-590F77A18E66}" srcId="{14915866-A851-4720-AEA0-18AB49F1BF2C}" destId="{12ABB225-359C-4FFC-9C39-BEB91CF89843}" srcOrd="2" destOrd="0" parTransId="{86FC078A-EA4C-4CD0-A44C-45D4F6CDB54A}" sibTransId="{9365B61B-348C-4DB9-9092-BE47787EC480}"/>
    <dgm:cxn modelId="{F4EEE05D-44AA-42AB-83CF-5AE69FE5907B}" type="presOf" srcId="{14915866-A851-4720-AEA0-18AB49F1BF2C}" destId="{63663D9D-6361-43C1-B02D-8C9BFB16A4E1}" srcOrd="0" destOrd="0" presId="urn:microsoft.com/office/officeart/2005/8/layout/lProcess2"/>
    <dgm:cxn modelId="{BC5A9AF7-CE24-4328-B4F7-379298D61223}" type="presOf" srcId="{8F638221-A060-47EF-9FDE-1D5A6D97F8CD}" destId="{34C8463C-AE86-4654-8583-796D3A192F2A}" srcOrd="0" destOrd="0" presId="urn:microsoft.com/office/officeart/2005/8/layout/lProcess2"/>
    <dgm:cxn modelId="{6DA2849B-A573-4FDF-BCBB-848C57532F24}" type="presOf" srcId="{1DBEDFED-F06D-4400-9749-2FC14AD265FE}" destId="{65A198B8-2371-4674-9DAC-458F4812C85A}" srcOrd="0" destOrd="0" presId="urn:microsoft.com/office/officeart/2005/8/layout/lProcess2"/>
    <dgm:cxn modelId="{D684D49B-678F-4743-9B89-01D73356DF8A}" type="presOf" srcId="{ECAD0E3D-7444-4BB2-B09B-386B167E8908}" destId="{3CDC7EAF-8C4B-4176-8362-E9E312B095C8}" srcOrd="0" destOrd="0" presId="urn:microsoft.com/office/officeart/2005/8/layout/lProcess2"/>
    <dgm:cxn modelId="{1F43DFD4-3DED-41E4-B786-AE4796AFC6A4}" srcId="{8F638221-A060-47EF-9FDE-1D5A6D97F8CD}" destId="{1DBEDFED-F06D-4400-9749-2FC14AD265FE}" srcOrd="2" destOrd="0" parTransId="{33281CCA-4F2B-4706-86B5-E9BB23A38ECE}" sibTransId="{236ECB70-C9D7-4BCF-971A-24BE87ECD634}"/>
    <dgm:cxn modelId="{BACAEB64-2A03-4255-A451-9344182C8838}" srcId="{DED5FA4D-AA52-401C-BD6B-6E286FF58A2F}" destId="{0E3B7764-9A3D-482F-8EE8-25AB49A8424E}" srcOrd="2" destOrd="0" parTransId="{0B8B7059-4944-4FFA-81E1-EF72CEA99676}" sibTransId="{1CF6FDD5-F859-4B1D-93A4-38D275054710}"/>
    <dgm:cxn modelId="{CE47C592-31B2-4FB3-B8B0-4F9601FD4A8E}" srcId="{DED5FA4D-AA52-401C-BD6B-6E286FF58A2F}" destId="{C757A252-8CA2-4D27-8910-9140E557DB13}" srcOrd="3" destOrd="0" parTransId="{9E6DDDA7-3BAF-451E-95E0-FB089E2031CF}" sibTransId="{486E527C-D6CB-49E3-9D90-720D2D6E9050}"/>
    <dgm:cxn modelId="{293CB2DB-8345-4EC3-B974-6E09F6112D66}" type="presOf" srcId="{E57222D9-34DE-4FC4-A19B-C88F4B078107}" destId="{04F1E4DF-EFB8-472B-A266-ADDF052D87AD}" srcOrd="0" destOrd="0" presId="urn:microsoft.com/office/officeart/2005/8/layout/lProcess2"/>
    <dgm:cxn modelId="{53E27DCC-EFC6-4F34-A3B2-06AA43C18B51}" srcId="{14915866-A851-4720-AEA0-18AB49F1BF2C}" destId="{4BF79C6C-B6EF-4DDD-910C-BB0B9A6FF484}" srcOrd="4" destOrd="0" parTransId="{73989813-47F0-4B19-8731-BB693609FFF7}" sibTransId="{1831005C-2B00-418A-857A-62A7640A1D4C}"/>
    <dgm:cxn modelId="{F51DB1AE-E30C-4F0A-8D2A-21DD185353E8}" type="presOf" srcId="{C757A252-8CA2-4D27-8910-9140E557DB13}" destId="{C73EAB4F-C207-4E5F-AA88-E126031C23B1}" srcOrd="0" destOrd="0" presId="urn:microsoft.com/office/officeart/2005/8/layout/lProcess2"/>
    <dgm:cxn modelId="{793F5E48-8E42-453F-87CB-FBBF04DA1C38}" srcId="{DED5FA4D-AA52-401C-BD6B-6E286FF58A2F}" destId="{D2B0109F-A391-42FE-94EE-B9734CC2D138}" srcOrd="0" destOrd="0" parTransId="{D0C790DC-148D-4A9F-80FD-F48C58DD069F}" sibTransId="{328DE10C-84F0-452C-A047-A1404106350F}"/>
    <dgm:cxn modelId="{FBCB6ECC-AE8E-4741-A2EB-54885B675348}" type="presOf" srcId="{D3CB3BDC-991D-4A9E-A0F7-9B66F095700C}" destId="{650D698E-7A53-4E6E-AE76-9864611B0825}" srcOrd="0" destOrd="0" presId="urn:microsoft.com/office/officeart/2005/8/layout/lProcess2"/>
    <dgm:cxn modelId="{79F64BEF-F48C-45A9-A033-4E6582971995}" srcId="{8F638221-A060-47EF-9FDE-1D5A6D97F8CD}" destId="{3787FABD-F5C1-4DBF-8538-31D16E30A3B2}" srcOrd="4" destOrd="0" parTransId="{CC301C12-5896-470B-8F66-77CA76FBB4BD}" sibTransId="{F262A41F-94EF-4028-A1D0-763728A4CA01}"/>
    <dgm:cxn modelId="{57E674D0-527D-4051-B11B-8DAFD97E6D7D}" type="presParOf" srcId="{247D94A5-2BF9-425A-92B6-948AF3736BDE}" destId="{4C5EE702-207D-4E9D-9739-71A03362BA63}" srcOrd="0" destOrd="0" presId="urn:microsoft.com/office/officeart/2005/8/layout/lProcess2"/>
    <dgm:cxn modelId="{F13A3F51-FA06-4493-AEA6-5AECB606BF0B}" type="presParOf" srcId="{4C5EE702-207D-4E9D-9739-71A03362BA63}" destId="{63663D9D-6361-43C1-B02D-8C9BFB16A4E1}" srcOrd="0" destOrd="0" presId="urn:microsoft.com/office/officeart/2005/8/layout/lProcess2"/>
    <dgm:cxn modelId="{E1B189B9-A429-491F-B9BD-EFF86B98F736}" type="presParOf" srcId="{4C5EE702-207D-4E9D-9739-71A03362BA63}" destId="{55625D3A-ED2E-4839-8D62-D657EC29E22E}" srcOrd="1" destOrd="0" presId="urn:microsoft.com/office/officeart/2005/8/layout/lProcess2"/>
    <dgm:cxn modelId="{172F93C5-F35E-493F-8E5F-13E0A98EF8E1}" type="presParOf" srcId="{4C5EE702-207D-4E9D-9739-71A03362BA63}" destId="{7B33B2A3-60BA-481A-A0FD-B99044FCEA67}" srcOrd="2" destOrd="0" presId="urn:microsoft.com/office/officeart/2005/8/layout/lProcess2"/>
    <dgm:cxn modelId="{1898F66D-DBE3-4D8B-9A11-ABBAAD840424}" type="presParOf" srcId="{7B33B2A3-60BA-481A-A0FD-B99044FCEA67}" destId="{99DEF551-0481-4017-92D6-0EE5C5D48E15}" srcOrd="0" destOrd="0" presId="urn:microsoft.com/office/officeart/2005/8/layout/lProcess2"/>
    <dgm:cxn modelId="{9A8BCBAB-7991-411A-9AB4-E4B6D7B76DFE}" type="presParOf" srcId="{99DEF551-0481-4017-92D6-0EE5C5D48E15}" destId="{04F1E4DF-EFB8-472B-A266-ADDF052D87AD}" srcOrd="0" destOrd="0" presId="urn:microsoft.com/office/officeart/2005/8/layout/lProcess2"/>
    <dgm:cxn modelId="{15FC7716-5672-46A4-8ACE-C2112E8A7BF9}" type="presParOf" srcId="{99DEF551-0481-4017-92D6-0EE5C5D48E15}" destId="{0D6EE71F-B143-4DA7-B85A-7A99EFAEB079}" srcOrd="1" destOrd="0" presId="urn:microsoft.com/office/officeart/2005/8/layout/lProcess2"/>
    <dgm:cxn modelId="{B3006E8B-ACA7-45B6-A4EE-9AB4C659C51B}" type="presParOf" srcId="{99DEF551-0481-4017-92D6-0EE5C5D48E15}" destId="{5C971BEE-5B44-4D83-8AE3-48A4BCC71C34}" srcOrd="2" destOrd="0" presId="urn:microsoft.com/office/officeart/2005/8/layout/lProcess2"/>
    <dgm:cxn modelId="{AE88992A-B38D-4132-AE9F-554524CBF925}" type="presParOf" srcId="{99DEF551-0481-4017-92D6-0EE5C5D48E15}" destId="{AF8DD492-15C6-4155-B33E-E71132C02334}" srcOrd="3" destOrd="0" presId="urn:microsoft.com/office/officeart/2005/8/layout/lProcess2"/>
    <dgm:cxn modelId="{90DC5750-33B9-4C47-9CAD-5561A7A0FDE4}" type="presParOf" srcId="{99DEF551-0481-4017-92D6-0EE5C5D48E15}" destId="{B08CA4CB-03A1-4CF4-AFF0-83D2C34CFDEB}" srcOrd="4" destOrd="0" presId="urn:microsoft.com/office/officeart/2005/8/layout/lProcess2"/>
    <dgm:cxn modelId="{33DF8C3A-87BE-4A86-97A7-13FAE32EA773}" type="presParOf" srcId="{99DEF551-0481-4017-92D6-0EE5C5D48E15}" destId="{7219E1ED-34F1-4B02-8113-D61F061B3B2B}" srcOrd="5" destOrd="0" presId="urn:microsoft.com/office/officeart/2005/8/layout/lProcess2"/>
    <dgm:cxn modelId="{883B45D4-3C26-4BE4-982E-4BDF6B551B3F}" type="presParOf" srcId="{99DEF551-0481-4017-92D6-0EE5C5D48E15}" destId="{D77F842D-D713-4C36-9A41-BCF0F6CBE9DF}" srcOrd="6" destOrd="0" presId="urn:microsoft.com/office/officeart/2005/8/layout/lProcess2"/>
    <dgm:cxn modelId="{24906E49-4D14-4F8E-90B2-49CC61CC275F}" type="presParOf" srcId="{99DEF551-0481-4017-92D6-0EE5C5D48E15}" destId="{8D9B6C59-7915-4FA6-9530-B88C1C41285C}" srcOrd="7" destOrd="0" presId="urn:microsoft.com/office/officeart/2005/8/layout/lProcess2"/>
    <dgm:cxn modelId="{8A7E3983-A37E-4378-81F9-12677F036A19}" type="presParOf" srcId="{99DEF551-0481-4017-92D6-0EE5C5D48E15}" destId="{6445CDD7-2602-4FF7-94AF-A25D67F13C6B}" srcOrd="8" destOrd="0" presId="urn:microsoft.com/office/officeart/2005/8/layout/lProcess2"/>
    <dgm:cxn modelId="{D35697DF-5162-4744-A5CF-7373A26B4244}" type="presParOf" srcId="{247D94A5-2BF9-425A-92B6-948AF3736BDE}" destId="{4A38AE77-CB86-4160-BE66-8CF9A1C62210}" srcOrd="1" destOrd="0" presId="urn:microsoft.com/office/officeart/2005/8/layout/lProcess2"/>
    <dgm:cxn modelId="{BB434F49-C61C-4D49-9785-E386C335056C}" type="presParOf" srcId="{247D94A5-2BF9-425A-92B6-948AF3736BDE}" destId="{F4ED8500-BF94-4692-9DEA-99C0E3E53910}" srcOrd="2" destOrd="0" presId="urn:microsoft.com/office/officeart/2005/8/layout/lProcess2"/>
    <dgm:cxn modelId="{1793EFD0-740A-4D23-9ABD-243D561743F1}" type="presParOf" srcId="{F4ED8500-BF94-4692-9DEA-99C0E3E53910}" destId="{34C8463C-AE86-4654-8583-796D3A192F2A}" srcOrd="0" destOrd="0" presId="urn:microsoft.com/office/officeart/2005/8/layout/lProcess2"/>
    <dgm:cxn modelId="{1BAE34F7-F591-4FD8-9ADD-268DE448294A}" type="presParOf" srcId="{F4ED8500-BF94-4692-9DEA-99C0E3E53910}" destId="{25001B7F-4B76-433E-ADD0-4B682321C3A7}" srcOrd="1" destOrd="0" presId="urn:microsoft.com/office/officeart/2005/8/layout/lProcess2"/>
    <dgm:cxn modelId="{8CFAEA71-3647-4F2E-A0F3-AEC1DDE5450C}" type="presParOf" srcId="{F4ED8500-BF94-4692-9DEA-99C0E3E53910}" destId="{5C9D53BA-05B6-462E-9254-DD9306F0D4B0}" srcOrd="2" destOrd="0" presId="urn:microsoft.com/office/officeart/2005/8/layout/lProcess2"/>
    <dgm:cxn modelId="{270B440C-993E-445A-AA8E-E9A4B4DB6F02}" type="presParOf" srcId="{5C9D53BA-05B6-462E-9254-DD9306F0D4B0}" destId="{724A8D9C-60B6-48B2-B7F5-54BC3A059614}" srcOrd="0" destOrd="0" presId="urn:microsoft.com/office/officeart/2005/8/layout/lProcess2"/>
    <dgm:cxn modelId="{74425653-25F7-42EC-9FED-9CAEB2BD55C7}" type="presParOf" srcId="{724A8D9C-60B6-48B2-B7F5-54BC3A059614}" destId="{D1AF0098-91D6-469A-B285-D66FEB44D2B7}" srcOrd="0" destOrd="0" presId="urn:microsoft.com/office/officeart/2005/8/layout/lProcess2"/>
    <dgm:cxn modelId="{E552BC6D-BA4E-498C-B0EC-EC016209D91A}" type="presParOf" srcId="{724A8D9C-60B6-48B2-B7F5-54BC3A059614}" destId="{BE5E800A-1245-4926-A946-FEFBB7AE000B}" srcOrd="1" destOrd="0" presId="urn:microsoft.com/office/officeart/2005/8/layout/lProcess2"/>
    <dgm:cxn modelId="{18A5147D-F0D6-461D-99A8-792E5EA8814C}" type="presParOf" srcId="{724A8D9C-60B6-48B2-B7F5-54BC3A059614}" destId="{D51A8680-56ED-4E17-8960-A35D596551CC}" srcOrd="2" destOrd="0" presId="urn:microsoft.com/office/officeart/2005/8/layout/lProcess2"/>
    <dgm:cxn modelId="{6B7A8DBD-A82D-4E29-9BDB-159398F2E093}" type="presParOf" srcId="{724A8D9C-60B6-48B2-B7F5-54BC3A059614}" destId="{0AEC1714-AA6A-4647-976C-7AD6C6ABAB5F}" srcOrd="3" destOrd="0" presId="urn:microsoft.com/office/officeart/2005/8/layout/lProcess2"/>
    <dgm:cxn modelId="{DB3F6FAC-AAC1-472A-B2CF-AFA94B5909E7}" type="presParOf" srcId="{724A8D9C-60B6-48B2-B7F5-54BC3A059614}" destId="{65A198B8-2371-4674-9DAC-458F4812C85A}" srcOrd="4" destOrd="0" presId="urn:microsoft.com/office/officeart/2005/8/layout/lProcess2"/>
    <dgm:cxn modelId="{C40FD5BE-7406-4C28-A40F-741EB1A1E848}" type="presParOf" srcId="{724A8D9C-60B6-48B2-B7F5-54BC3A059614}" destId="{C5F3C254-5578-4110-871C-50AA4A5E453E}" srcOrd="5" destOrd="0" presId="urn:microsoft.com/office/officeart/2005/8/layout/lProcess2"/>
    <dgm:cxn modelId="{EA01D3A5-3F23-4E9B-94FA-18B5E33BE510}" type="presParOf" srcId="{724A8D9C-60B6-48B2-B7F5-54BC3A059614}" destId="{F1268D4C-49E0-4A68-9C67-DB7E4FCDEDF5}" srcOrd="6" destOrd="0" presId="urn:microsoft.com/office/officeart/2005/8/layout/lProcess2"/>
    <dgm:cxn modelId="{CE20C3A0-ABAF-435A-AD3F-E0A5095D9F69}" type="presParOf" srcId="{724A8D9C-60B6-48B2-B7F5-54BC3A059614}" destId="{718B98C8-7A1B-4EFC-97C7-7F493483DFBE}" srcOrd="7" destOrd="0" presId="urn:microsoft.com/office/officeart/2005/8/layout/lProcess2"/>
    <dgm:cxn modelId="{350E41A0-7E65-421C-81FC-3A3656EE1C76}" type="presParOf" srcId="{724A8D9C-60B6-48B2-B7F5-54BC3A059614}" destId="{18D290C8-FAB0-4829-A665-5EF9DFBD1D7B}" srcOrd="8" destOrd="0" presId="urn:microsoft.com/office/officeart/2005/8/layout/lProcess2"/>
    <dgm:cxn modelId="{D113F3E0-E927-4E5E-A2F3-73B871B6C469}" type="presParOf" srcId="{724A8D9C-60B6-48B2-B7F5-54BC3A059614}" destId="{F3A27347-4E48-427C-ABA2-AE4C47A260DE}" srcOrd="9" destOrd="0" presId="urn:microsoft.com/office/officeart/2005/8/layout/lProcess2"/>
    <dgm:cxn modelId="{FB78CCC7-19E3-4B9E-9400-9969D1726762}" type="presParOf" srcId="{724A8D9C-60B6-48B2-B7F5-54BC3A059614}" destId="{3CDC7EAF-8C4B-4176-8362-E9E312B095C8}" srcOrd="10" destOrd="0" presId="urn:microsoft.com/office/officeart/2005/8/layout/lProcess2"/>
    <dgm:cxn modelId="{932394C8-AEDA-416A-84C6-A5FA7C83E57C}" type="presParOf" srcId="{247D94A5-2BF9-425A-92B6-948AF3736BDE}" destId="{D9FACBF0-8A77-41F7-9F10-6BAC0F638970}" srcOrd="3" destOrd="0" presId="urn:microsoft.com/office/officeart/2005/8/layout/lProcess2"/>
    <dgm:cxn modelId="{B32FF578-77C2-416F-8D6B-C117F88AD26F}" type="presParOf" srcId="{247D94A5-2BF9-425A-92B6-948AF3736BDE}" destId="{7BD5CF56-8BCB-4698-A8F8-F666B8AFAE70}" srcOrd="4" destOrd="0" presId="urn:microsoft.com/office/officeart/2005/8/layout/lProcess2"/>
    <dgm:cxn modelId="{3F1B058C-712B-4B7C-B3F3-B90A37083033}" type="presParOf" srcId="{7BD5CF56-8BCB-4698-A8F8-F666B8AFAE70}" destId="{658FED69-6B4C-4F5B-9C14-E370720B1ABC}" srcOrd="0" destOrd="0" presId="urn:microsoft.com/office/officeart/2005/8/layout/lProcess2"/>
    <dgm:cxn modelId="{4E93BD17-3971-4780-9750-5DC7C5C4B490}" type="presParOf" srcId="{7BD5CF56-8BCB-4698-A8F8-F666B8AFAE70}" destId="{F3C8C7F6-EBCD-4584-8394-56E468631027}" srcOrd="1" destOrd="0" presId="urn:microsoft.com/office/officeart/2005/8/layout/lProcess2"/>
    <dgm:cxn modelId="{53A98E08-C79B-4FDE-968F-6911EDD347AA}" type="presParOf" srcId="{7BD5CF56-8BCB-4698-A8F8-F666B8AFAE70}" destId="{7AF313FE-2AD5-4DCA-AD45-5B44E4BB003C}" srcOrd="2" destOrd="0" presId="urn:microsoft.com/office/officeart/2005/8/layout/lProcess2"/>
    <dgm:cxn modelId="{0E0151D0-562E-4B84-AD19-779B6F6BB5DF}" type="presParOf" srcId="{7AF313FE-2AD5-4DCA-AD45-5B44E4BB003C}" destId="{AB735C3F-47FA-40AA-BA42-E1E7B693D2F5}" srcOrd="0" destOrd="0" presId="urn:microsoft.com/office/officeart/2005/8/layout/lProcess2"/>
    <dgm:cxn modelId="{06C2B0BD-0E86-4AB3-971F-FE0645909446}" type="presParOf" srcId="{AB735C3F-47FA-40AA-BA42-E1E7B693D2F5}" destId="{02DF7836-E3DF-428B-8756-BC2833DFE4C1}" srcOrd="0" destOrd="0" presId="urn:microsoft.com/office/officeart/2005/8/layout/lProcess2"/>
    <dgm:cxn modelId="{C57344BA-41B5-4749-879A-CEC4196C472D}" type="presParOf" srcId="{AB735C3F-47FA-40AA-BA42-E1E7B693D2F5}" destId="{84A52CDD-5E18-4B99-8942-6AF8E47E6749}" srcOrd="1" destOrd="0" presId="urn:microsoft.com/office/officeart/2005/8/layout/lProcess2"/>
    <dgm:cxn modelId="{734A2BCC-B6A6-4E6C-916D-41221A6E809E}" type="presParOf" srcId="{AB735C3F-47FA-40AA-BA42-E1E7B693D2F5}" destId="{650D698E-7A53-4E6E-AE76-9864611B0825}" srcOrd="2" destOrd="0" presId="urn:microsoft.com/office/officeart/2005/8/layout/lProcess2"/>
    <dgm:cxn modelId="{09820337-1205-457F-9CD7-58E920CAF599}" type="presParOf" srcId="{AB735C3F-47FA-40AA-BA42-E1E7B693D2F5}" destId="{F8C3F1C3-1029-4912-87C9-47E485A372A3}" srcOrd="3" destOrd="0" presId="urn:microsoft.com/office/officeart/2005/8/layout/lProcess2"/>
    <dgm:cxn modelId="{662E391C-CDB3-4046-A013-B1AA7D91B58E}" type="presParOf" srcId="{AB735C3F-47FA-40AA-BA42-E1E7B693D2F5}" destId="{A4F232B7-7357-418A-BF36-8CAB068F4D9F}" srcOrd="4" destOrd="0" presId="urn:microsoft.com/office/officeart/2005/8/layout/lProcess2"/>
    <dgm:cxn modelId="{DC9CFA9C-FFDF-4CF5-9F2F-A1A86B0E3B51}" type="presParOf" srcId="{AB735C3F-47FA-40AA-BA42-E1E7B693D2F5}" destId="{AFBDB291-8975-4638-929C-1BA8F8A85587}" srcOrd="5" destOrd="0" presId="urn:microsoft.com/office/officeart/2005/8/layout/lProcess2"/>
    <dgm:cxn modelId="{F1934B52-0EDE-4D0A-B859-50E6DD27DCC2}" type="presParOf" srcId="{AB735C3F-47FA-40AA-BA42-E1E7B693D2F5}" destId="{C73EAB4F-C207-4E5F-AA88-E126031C23B1}"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8F573F-9228-46EA-BC36-139FE7DFC6AF}" type="doc">
      <dgm:prSet loTypeId="urn:microsoft.com/office/officeart/2005/8/layout/arrow2" loCatId="process" qsTypeId="urn:microsoft.com/office/officeart/2005/8/quickstyle/simple1" qsCatId="simple" csTypeId="urn:microsoft.com/office/officeart/2005/8/colors/accent1_1" csCatId="accent1" phldr="1"/>
      <dgm:spPr/>
    </dgm:pt>
    <dgm:pt modelId="{2BEF05A1-6C1E-42A6-9510-885B9E20E1D2}" type="pres">
      <dgm:prSet presAssocID="{E68F573F-9228-46EA-BC36-139FE7DFC6AF}" presName="arrowDiagram" presStyleCnt="0">
        <dgm:presLayoutVars>
          <dgm:chMax val="5"/>
          <dgm:dir/>
          <dgm:resizeHandles val="exact"/>
        </dgm:presLayoutVars>
      </dgm:prSet>
      <dgm:spPr/>
    </dgm:pt>
  </dgm:ptLst>
  <dgm:cxnLst>
    <dgm:cxn modelId="{F1E5ED2E-BFAF-4799-A000-70006E28D1C6}" type="presOf" srcId="{E68F573F-9228-46EA-BC36-139FE7DFC6AF}" destId="{2BEF05A1-6C1E-42A6-9510-885B9E20E1D2}" srcOrd="0"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D72286-73AB-4BB0-B7BE-B6CC61080BB0}" type="doc">
      <dgm:prSet loTypeId="urn:microsoft.com/office/officeart/2005/8/layout/venn2" loCatId="relationship" qsTypeId="urn:microsoft.com/office/officeart/2005/8/quickstyle/simple3" qsCatId="simple" csTypeId="urn:microsoft.com/office/officeart/2005/8/colors/accent0_2" csCatId="mainScheme" phldr="1"/>
      <dgm:spPr/>
      <dgm:t>
        <a:bodyPr/>
        <a:lstStyle/>
        <a:p>
          <a:endParaRPr lang="zh-TW" altLang="en-US"/>
        </a:p>
      </dgm:t>
    </dgm:pt>
    <dgm:pt modelId="{3D7C780C-6050-4BAA-8916-05C45E634716}">
      <dgm:prSet phldrT="[文字]" custT="1"/>
      <dgm:spPr>
        <a:xfrm>
          <a:off x="697857" y="0"/>
          <a:ext cx="3118566" cy="3118566"/>
        </a:xfrm>
        <a:prstGeom prst="ellipse">
          <a:avLst/>
        </a:prstGeom>
        <a:scene3d>
          <a:camera prst="orthographicFront"/>
          <a:lightRig rig="flat" dir="t"/>
        </a:scene3d>
        <a:sp3d prstMaterial="dkEdge">
          <a:bevelT w="8200" h="38100"/>
        </a:sp3d>
      </dgm:spPr>
      <dgm:t>
        <a:bodyPr/>
        <a:lstStyle/>
        <a:p>
          <a:r>
            <a:rPr lang="zh-TW" altLang="en-US" sz="1800" b="1" dirty="0" smtClean="0">
              <a:latin typeface="Helvetica"/>
              <a:ea typeface="微軟正黑體"/>
              <a:cs typeface="+mn-cs"/>
            </a:rPr>
            <a:t>環境</a:t>
          </a:r>
          <a:endParaRPr lang="zh-TW" altLang="en-US" sz="1800" b="1" dirty="0">
            <a:latin typeface="Helvetica"/>
            <a:ea typeface="微軟正黑體"/>
            <a:cs typeface="+mn-cs"/>
          </a:endParaRPr>
        </a:p>
      </dgm:t>
    </dgm:pt>
    <dgm:pt modelId="{6E7AE0F5-D3E8-43F6-98CE-9839C9279620}" type="parTrans" cxnId="{12FE7B5C-6E9A-4424-8CC5-32513FB4D5BB}">
      <dgm:prSet/>
      <dgm:spPr/>
      <dgm:t>
        <a:bodyPr/>
        <a:lstStyle/>
        <a:p>
          <a:endParaRPr lang="zh-TW" altLang="en-US" sz="1800" b="1"/>
        </a:p>
      </dgm:t>
    </dgm:pt>
    <dgm:pt modelId="{EFAA623E-659A-4449-ABB5-5FAA2EF93119}" type="sibTrans" cxnId="{12FE7B5C-6E9A-4424-8CC5-32513FB4D5BB}">
      <dgm:prSet/>
      <dgm:spPr/>
      <dgm:t>
        <a:bodyPr/>
        <a:lstStyle/>
        <a:p>
          <a:endParaRPr lang="zh-TW" altLang="en-US" sz="1800" b="1"/>
        </a:p>
      </dgm:t>
    </dgm:pt>
    <dgm:pt modelId="{50D5D4E7-5C2D-4613-B1D7-3180FF897187}">
      <dgm:prSet phldrT="[文字]" custT="1"/>
      <dgm:spPr>
        <a:xfrm>
          <a:off x="1080115" y="712818"/>
          <a:ext cx="2338924" cy="2338924"/>
        </a:xfrm>
        <a:prstGeom prst="ellipse">
          <a:avLst/>
        </a:prstGeom>
        <a:scene3d>
          <a:camera prst="orthographicFront"/>
          <a:lightRig rig="flat" dir="t"/>
        </a:scene3d>
        <a:sp3d prstMaterial="dkEdge">
          <a:bevelT w="8200" h="38100"/>
        </a:sp3d>
      </dgm:spPr>
      <dgm:t>
        <a:bodyPr/>
        <a:lstStyle/>
        <a:p>
          <a:r>
            <a:rPr lang="zh-TW" altLang="en-US" sz="1800" b="1" smtClean="0">
              <a:latin typeface="Helvetica"/>
              <a:ea typeface="微軟正黑體"/>
              <a:cs typeface="+mn-cs"/>
            </a:rPr>
            <a:t>社會</a:t>
          </a:r>
          <a:endParaRPr lang="zh-TW" altLang="en-US" sz="1800" b="1" dirty="0">
            <a:latin typeface="Helvetica"/>
            <a:ea typeface="微軟正黑體"/>
            <a:cs typeface="+mn-cs"/>
          </a:endParaRPr>
        </a:p>
      </dgm:t>
    </dgm:pt>
    <dgm:pt modelId="{B799181A-9D18-420F-A1EE-9C0CEF6DC786}" type="parTrans" cxnId="{2FCDA070-BD87-4C4A-A19D-DD62D8FE8930}">
      <dgm:prSet/>
      <dgm:spPr/>
      <dgm:t>
        <a:bodyPr/>
        <a:lstStyle/>
        <a:p>
          <a:endParaRPr lang="zh-TW" altLang="en-US" sz="1800" b="1"/>
        </a:p>
      </dgm:t>
    </dgm:pt>
    <dgm:pt modelId="{6B0DA77D-E0DA-49B8-AE72-4FF4A96DA5DD}" type="sibTrans" cxnId="{2FCDA070-BD87-4C4A-A19D-DD62D8FE8930}">
      <dgm:prSet/>
      <dgm:spPr/>
      <dgm:t>
        <a:bodyPr/>
        <a:lstStyle/>
        <a:p>
          <a:endParaRPr lang="zh-TW" altLang="en-US" sz="1800" b="1"/>
        </a:p>
      </dgm:t>
    </dgm:pt>
    <dgm:pt modelId="{C2DA849C-1EC5-445E-A3B7-5C4C8C64D70E}">
      <dgm:prSet phldrT="[文字]" custT="1"/>
      <dgm:spPr>
        <a:xfrm>
          <a:off x="1512169" y="1422908"/>
          <a:ext cx="1589751" cy="1362314"/>
        </a:xfrm>
        <a:prstGeom prst="ellipse">
          <a:avLst/>
        </a:prstGeom>
        <a:scene3d>
          <a:camera prst="orthographicFront"/>
          <a:lightRig rig="flat" dir="t"/>
        </a:scene3d>
        <a:sp3d prstMaterial="dkEdge">
          <a:bevelT w="8200" h="38100"/>
        </a:sp3d>
      </dgm:spPr>
      <dgm:t>
        <a:bodyPr/>
        <a:lstStyle/>
        <a:p>
          <a:r>
            <a:rPr lang="zh-TW" altLang="en-US" sz="1800" b="1" smtClean="0">
              <a:latin typeface="Helvetica"/>
              <a:ea typeface="微軟正黑體"/>
              <a:cs typeface="+mn-cs"/>
            </a:rPr>
            <a:t>經濟</a:t>
          </a:r>
          <a:endParaRPr lang="zh-TW" altLang="en-US" sz="1800" b="1" dirty="0">
            <a:latin typeface="Helvetica"/>
            <a:ea typeface="微軟正黑體"/>
            <a:cs typeface="+mn-cs"/>
          </a:endParaRPr>
        </a:p>
      </dgm:t>
    </dgm:pt>
    <dgm:pt modelId="{D2DD3485-503A-4680-B764-7F0CE6281C9E}" type="parTrans" cxnId="{B9A5F2B0-B8F0-48AD-A1C0-B00BE74D92E3}">
      <dgm:prSet/>
      <dgm:spPr/>
      <dgm:t>
        <a:bodyPr/>
        <a:lstStyle/>
        <a:p>
          <a:endParaRPr lang="zh-TW" altLang="en-US" sz="1800" b="1"/>
        </a:p>
      </dgm:t>
    </dgm:pt>
    <dgm:pt modelId="{46958DBE-A3DB-4752-AE21-1CB0FA72C09C}" type="sibTrans" cxnId="{B9A5F2B0-B8F0-48AD-A1C0-B00BE74D92E3}">
      <dgm:prSet/>
      <dgm:spPr/>
      <dgm:t>
        <a:bodyPr/>
        <a:lstStyle/>
        <a:p>
          <a:endParaRPr lang="zh-TW" altLang="en-US" sz="1800" b="1"/>
        </a:p>
      </dgm:t>
    </dgm:pt>
    <dgm:pt modelId="{8888D2D7-93E2-4B1F-B953-30124D632DF0}" type="pres">
      <dgm:prSet presAssocID="{80D72286-73AB-4BB0-B7BE-B6CC61080BB0}" presName="Name0" presStyleCnt="0">
        <dgm:presLayoutVars>
          <dgm:chMax val="7"/>
          <dgm:resizeHandles val="exact"/>
        </dgm:presLayoutVars>
      </dgm:prSet>
      <dgm:spPr/>
      <dgm:t>
        <a:bodyPr/>
        <a:lstStyle/>
        <a:p>
          <a:endParaRPr lang="zh-TW" altLang="en-US"/>
        </a:p>
      </dgm:t>
    </dgm:pt>
    <dgm:pt modelId="{4DED0D02-88A1-472D-94CC-6AF5371A9F95}" type="pres">
      <dgm:prSet presAssocID="{80D72286-73AB-4BB0-B7BE-B6CC61080BB0}" presName="comp1" presStyleCnt="0"/>
      <dgm:spPr/>
      <dgm:t>
        <a:bodyPr/>
        <a:lstStyle/>
        <a:p>
          <a:endParaRPr lang="zh-TW" altLang="en-US"/>
        </a:p>
      </dgm:t>
    </dgm:pt>
    <dgm:pt modelId="{152C19D4-0BCE-4B1D-8CAB-D283A8BC3111}" type="pres">
      <dgm:prSet presAssocID="{80D72286-73AB-4BB0-B7BE-B6CC61080BB0}" presName="circle1" presStyleLbl="node1" presStyleIdx="0" presStyleCnt="3" custLinFactNeighborX="14474"/>
      <dgm:spPr>
        <a:prstGeom prst="ellipse">
          <a:avLst/>
        </a:prstGeom>
      </dgm:spPr>
      <dgm:t>
        <a:bodyPr/>
        <a:lstStyle/>
        <a:p>
          <a:endParaRPr lang="zh-TW" altLang="en-US"/>
        </a:p>
      </dgm:t>
    </dgm:pt>
    <dgm:pt modelId="{1FC2D67D-97C6-43C6-819A-921F2A4FA20A}" type="pres">
      <dgm:prSet presAssocID="{80D72286-73AB-4BB0-B7BE-B6CC61080BB0}" presName="c1text" presStyleLbl="node1" presStyleIdx="0" presStyleCnt="3">
        <dgm:presLayoutVars>
          <dgm:bulletEnabled val="1"/>
        </dgm:presLayoutVars>
      </dgm:prSet>
      <dgm:spPr/>
      <dgm:t>
        <a:bodyPr/>
        <a:lstStyle/>
        <a:p>
          <a:endParaRPr lang="zh-TW" altLang="en-US"/>
        </a:p>
      </dgm:t>
    </dgm:pt>
    <dgm:pt modelId="{59723D59-9D9E-48A2-8CB9-4984525026C0}" type="pres">
      <dgm:prSet presAssocID="{80D72286-73AB-4BB0-B7BE-B6CC61080BB0}" presName="comp2" presStyleCnt="0"/>
      <dgm:spPr/>
      <dgm:t>
        <a:bodyPr/>
        <a:lstStyle/>
        <a:p>
          <a:endParaRPr lang="zh-TW" altLang="en-US"/>
        </a:p>
      </dgm:t>
    </dgm:pt>
    <dgm:pt modelId="{2A2E8D3A-8328-444C-89E6-002C00FC5194}" type="pres">
      <dgm:prSet presAssocID="{80D72286-73AB-4BB0-B7BE-B6CC61080BB0}" presName="circle2" presStyleLbl="node1" presStyleIdx="1" presStyleCnt="3" custLinFactNeighborX="14595" custLinFactNeighborY="1192"/>
      <dgm:spPr>
        <a:prstGeom prst="ellipse">
          <a:avLst/>
        </a:prstGeom>
      </dgm:spPr>
      <dgm:t>
        <a:bodyPr/>
        <a:lstStyle/>
        <a:p>
          <a:endParaRPr lang="zh-TW" altLang="en-US"/>
        </a:p>
      </dgm:t>
    </dgm:pt>
    <dgm:pt modelId="{D8020AE0-0A9B-4AF7-8BA2-095EE07282DE}" type="pres">
      <dgm:prSet presAssocID="{80D72286-73AB-4BB0-B7BE-B6CC61080BB0}" presName="c2text" presStyleLbl="node1" presStyleIdx="1" presStyleCnt="3">
        <dgm:presLayoutVars>
          <dgm:bulletEnabled val="1"/>
        </dgm:presLayoutVars>
      </dgm:prSet>
      <dgm:spPr/>
      <dgm:t>
        <a:bodyPr/>
        <a:lstStyle/>
        <a:p>
          <a:endParaRPr lang="zh-TW" altLang="en-US"/>
        </a:p>
      </dgm:t>
    </dgm:pt>
    <dgm:pt modelId="{63ACA3CF-3CE1-4C9F-87A9-95428D28B5A8}" type="pres">
      <dgm:prSet presAssocID="{80D72286-73AB-4BB0-B7BE-B6CC61080BB0}" presName="comp3" presStyleCnt="0"/>
      <dgm:spPr/>
      <dgm:t>
        <a:bodyPr/>
        <a:lstStyle/>
        <a:p>
          <a:endParaRPr lang="zh-TW" altLang="en-US"/>
        </a:p>
      </dgm:t>
    </dgm:pt>
    <dgm:pt modelId="{8FDF64F1-6594-49A4-BABE-4F7494848C33}" type="pres">
      <dgm:prSet presAssocID="{80D72286-73AB-4BB0-B7BE-B6CC61080BB0}" presName="circle3" presStyleLbl="node1" presStyleIdx="2" presStyleCnt="3" custScaleX="101954" custScaleY="87368" custLinFactNeighborX="23972" custLinFactNeighborY="6466"/>
      <dgm:spPr>
        <a:prstGeom prst="ellipse">
          <a:avLst/>
        </a:prstGeom>
      </dgm:spPr>
      <dgm:t>
        <a:bodyPr/>
        <a:lstStyle/>
        <a:p>
          <a:endParaRPr lang="zh-TW" altLang="en-US"/>
        </a:p>
      </dgm:t>
    </dgm:pt>
    <dgm:pt modelId="{7D4E5843-EB22-4714-9652-6D0C005D130F}" type="pres">
      <dgm:prSet presAssocID="{80D72286-73AB-4BB0-B7BE-B6CC61080BB0}" presName="c3text" presStyleLbl="node1" presStyleIdx="2" presStyleCnt="3">
        <dgm:presLayoutVars>
          <dgm:bulletEnabled val="1"/>
        </dgm:presLayoutVars>
      </dgm:prSet>
      <dgm:spPr/>
      <dgm:t>
        <a:bodyPr/>
        <a:lstStyle/>
        <a:p>
          <a:endParaRPr lang="zh-TW" altLang="en-US"/>
        </a:p>
      </dgm:t>
    </dgm:pt>
  </dgm:ptLst>
  <dgm:cxnLst>
    <dgm:cxn modelId="{B4F8A3AC-7CFB-4A74-97D0-85AB73A1BE3B}" type="presOf" srcId="{50D5D4E7-5C2D-4613-B1D7-3180FF897187}" destId="{D8020AE0-0A9B-4AF7-8BA2-095EE07282DE}" srcOrd="1" destOrd="0" presId="urn:microsoft.com/office/officeart/2005/8/layout/venn2"/>
    <dgm:cxn modelId="{D55EFE4C-8586-429E-A721-D6869831358A}" type="presOf" srcId="{80D72286-73AB-4BB0-B7BE-B6CC61080BB0}" destId="{8888D2D7-93E2-4B1F-B953-30124D632DF0}" srcOrd="0" destOrd="0" presId="urn:microsoft.com/office/officeart/2005/8/layout/venn2"/>
    <dgm:cxn modelId="{CEFCA018-E005-4EDE-B534-E979E98447E7}" type="presOf" srcId="{3D7C780C-6050-4BAA-8916-05C45E634716}" destId="{1FC2D67D-97C6-43C6-819A-921F2A4FA20A}" srcOrd="1" destOrd="0" presId="urn:microsoft.com/office/officeart/2005/8/layout/venn2"/>
    <dgm:cxn modelId="{E6A28F79-11CE-4E30-B3FF-8A6BCF836FB1}" type="presOf" srcId="{3D7C780C-6050-4BAA-8916-05C45E634716}" destId="{152C19D4-0BCE-4B1D-8CAB-D283A8BC3111}" srcOrd="0" destOrd="0" presId="urn:microsoft.com/office/officeart/2005/8/layout/venn2"/>
    <dgm:cxn modelId="{2FCDA070-BD87-4C4A-A19D-DD62D8FE8930}" srcId="{80D72286-73AB-4BB0-B7BE-B6CC61080BB0}" destId="{50D5D4E7-5C2D-4613-B1D7-3180FF897187}" srcOrd="1" destOrd="0" parTransId="{B799181A-9D18-420F-A1EE-9C0CEF6DC786}" sibTransId="{6B0DA77D-E0DA-49B8-AE72-4FF4A96DA5DD}"/>
    <dgm:cxn modelId="{62066352-178F-44BF-89AF-C2FB094EF16C}" type="presOf" srcId="{C2DA849C-1EC5-445E-A3B7-5C4C8C64D70E}" destId="{7D4E5843-EB22-4714-9652-6D0C005D130F}" srcOrd="1" destOrd="0" presId="urn:microsoft.com/office/officeart/2005/8/layout/venn2"/>
    <dgm:cxn modelId="{12FE7B5C-6E9A-4424-8CC5-32513FB4D5BB}" srcId="{80D72286-73AB-4BB0-B7BE-B6CC61080BB0}" destId="{3D7C780C-6050-4BAA-8916-05C45E634716}" srcOrd="0" destOrd="0" parTransId="{6E7AE0F5-D3E8-43F6-98CE-9839C9279620}" sibTransId="{EFAA623E-659A-4449-ABB5-5FAA2EF93119}"/>
    <dgm:cxn modelId="{B9A5F2B0-B8F0-48AD-A1C0-B00BE74D92E3}" srcId="{80D72286-73AB-4BB0-B7BE-B6CC61080BB0}" destId="{C2DA849C-1EC5-445E-A3B7-5C4C8C64D70E}" srcOrd="2" destOrd="0" parTransId="{D2DD3485-503A-4680-B764-7F0CE6281C9E}" sibTransId="{46958DBE-A3DB-4752-AE21-1CB0FA72C09C}"/>
    <dgm:cxn modelId="{56F9E9C2-0F08-4DA5-BDF6-B232A9B24435}" type="presOf" srcId="{C2DA849C-1EC5-445E-A3B7-5C4C8C64D70E}" destId="{8FDF64F1-6594-49A4-BABE-4F7494848C33}" srcOrd="0" destOrd="0" presId="urn:microsoft.com/office/officeart/2005/8/layout/venn2"/>
    <dgm:cxn modelId="{2344C6B6-39F5-4A3E-858D-BB70E978C8F2}" type="presOf" srcId="{50D5D4E7-5C2D-4613-B1D7-3180FF897187}" destId="{2A2E8D3A-8328-444C-89E6-002C00FC5194}" srcOrd="0" destOrd="0" presId="urn:microsoft.com/office/officeart/2005/8/layout/venn2"/>
    <dgm:cxn modelId="{187B7BB2-491A-4EE2-B03F-6A1C0095123C}" type="presParOf" srcId="{8888D2D7-93E2-4B1F-B953-30124D632DF0}" destId="{4DED0D02-88A1-472D-94CC-6AF5371A9F95}" srcOrd="0" destOrd="0" presId="urn:microsoft.com/office/officeart/2005/8/layout/venn2"/>
    <dgm:cxn modelId="{A0D2376E-2B50-4FFD-9E76-06E6D77B7BCD}" type="presParOf" srcId="{4DED0D02-88A1-472D-94CC-6AF5371A9F95}" destId="{152C19D4-0BCE-4B1D-8CAB-D283A8BC3111}" srcOrd="0" destOrd="0" presId="urn:microsoft.com/office/officeart/2005/8/layout/venn2"/>
    <dgm:cxn modelId="{449FF019-87DE-40D7-AC11-7D933FA5B34C}" type="presParOf" srcId="{4DED0D02-88A1-472D-94CC-6AF5371A9F95}" destId="{1FC2D67D-97C6-43C6-819A-921F2A4FA20A}" srcOrd="1" destOrd="0" presId="urn:microsoft.com/office/officeart/2005/8/layout/venn2"/>
    <dgm:cxn modelId="{06A27824-FB06-4041-8741-488CF501A34B}" type="presParOf" srcId="{8888D2D7-93E2-4B1F-B953-30124D632DF0}" destId="{59723D59-9D9E-48A2-8CB9-4984525026C0}" srcOrd="1" destOrd="0" presId="urn:microsoft.com/office/officeart/2005/8/layout/venn2"/>
    <dgm:cxn modelId="{9256EBF4-726D-4F4B-805A-C79245DA9F87}" type="presParOf" srcId="{59723D59-9D9E-48A2-8CB9-4984525026C0}" destId="{2A2E8D3A-8328-444C-89E6-002C00FC5194}" srcOrd="0" destOrd="0" presId="urn:microsoft.com/office/officeart/2005/8/layout/venn2"/>
    <dgm:cxn modelId="{E846989A-E4CA-40B9-B0C1-5EA1E9093877}" type="presParOf" srcId="{59723D59-9D9E-48A2-8CB9-4984525026C0}" destId="{D8020AE0-0A9B-4AF7-8BA2-095EE07282DE}" srcOrd="1" destOrd="0" presId="urn:microsoft.com/office/officeart/2005/8/layout/venn2"/>
    <dgm:cxn modelId="{B68242A9-D0D5-4168-B9A9-7375C57EE8B9}" type="presParOf" srcId="{8888D2D7-93E2-4B1F-B953-30124D632DF0}" destId="{63ACA3CF-3CE1-4C9F-87A9-95428D28B5A8}" srcOrd="2" destOrd="0" presId="urn:microsoft.com/office/officeart/2005/8/layout/venn2"/>
    <dgm:cxn modelId="{64A6DECD-08BB-4908-B532-3E858B2A5AE0}" type="presParOf" srcId="{63ACA3CF-3CE1-4C9F-87A9-95428D28B5A8}" destId="{8FDF64F1-6594-49A4-BABE-4F7494848C33}" srcOrd="0" destOrd="0" presId="urn:microsoft.com/office/officeart/2005/8/layout/venn2"/>
    <dgm:cxn modelId="{1D101207-DC2C-4FBB-9D0E-5A9CA11CAA11}" type="presParOf" srcId="{63ACA3CF-3CE1-4C9F-87A9-95428D28B5A8}" destId="{7D4E5843-EB22-4714-9652-6D0C005D130F}" srcOrd="1" destOrd="0" presId="urn:microsoft.com/office/officeart/2005/8/layout/ven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F53495-AD0B-4E6E-B180-B58D18032D7F}" type="doc">
      <dgm:prSet loTypeId="urn:microsoft.com/office/officeart/2005/8/layout/matrix2" loCatId="matrix" qsTypeId="urn:microsoft.com/office/officeart/2005/8/quickstyle/simple3" qsCatId="simple" csTypeId="urn:microsoft.com/office/officeart/2005/8/colors/accent1_2" csCatId="accent1" phldr="1"/>
      <dgm:spPr/>
      <dgm:t>
        <a:bodyPr/>
        <a:lstStyle/>
        <a:p>
          <a:endParaRPr lang="zh-TW" altLang="en-US"/>
        </a:p>
      </dgm:t>
    </dgm:pt>
    <dgm:pt modelId="{00DEAC5B-428C-4B0C-903B-E827C42829E2}">
      <dgm:prSet phldrT="[文字]"/>
      <dgm:spPr/>
      <dgm:t>
        <a:bodyPr/>
        <a:lstStyle/>
        <a:p>
          <a:r>
            <a:rPr lang="zh-TW" altLang="en-US" dirty="0" smtClean="0">
              <a:latin typeface="微軟正黑體" panose="020B0604030504040204" pitchFamily="34" charset="-120"/>
              <a:ea typeface="微軟正黑體" panose="020B0604030504040204" pitchFamily="34" charset="-120"/>
            </a:rPr>
            <a:t>尊重環境資源限制條件</a:t>
          </a:r>
          <a:endParaRPr lang="zh-TW" altLang="en-US" dirty="0">
            <a:latin typeface="微軟正黑體" panose="020B0604030504040204" pitchFamily="34" charset="-120"/>
            <a:ea typeface="微軟正黑體" panose="020B0604030504040204" pitchFamily="34" charset="-120"/>
          </a:endParaRPr>
        </a:p>
      </dgm:t>
    </dgm:pt>
    <dgm:pt modelId="{EAB74CC6-D70C-4220-8805-EDE4C87ECA6D}" type="parTrans" cxnId="{608D66C0-E198-43F7-8E6C-34796E7AA4F1}">
      <dgm:prSet/>
      <dgm:spPr/>
      <dgm:t>
        <a:bodyPr/>
        <a:lstStyle/>
        <a:p>
          <a:endParaRPr lang="zh-TW" altLang="en-US">
            <a:latin typeface="微軟正黑體" panose="020B0604030504040204" pitchFamily="34" charset="-120"/>
            <a:ea typeface="微軟正黑體" panose="020B0604030504040204" pitchFamily="34" charset="-120"/>
          </a:endParaRPr>
        </a:p>
      </dgm:t>
    </dgm:pt>
    <dgm:pt modelId="{8C25138E-9310-4680-BFFA-86F8D59D634B}" type="sibTrans" cxnId="{608D66C0-E198-43F7-8E6C-34796E7AA4F1}">
      <dgm:prSet/>
      <dgm:spPr/>
      <dgm:t>
        <a:bodyPr/>
        <a:lstStyle/>
        <a:p>
          <a:endParaRPr lang="zh-TW" altLang="en-US">
            <a:latin typeface="微軟正黑體" panose="020B0604030504040204" pitchFamily="34" charset="-120"/>
            <a:ea typeface="微軟正黑體" panose="020B0604030504040204" pitchFamily="34" charset="-120"/>
          </a:endParaRPr>
        </a:p>
      </dgm:t>
    </dgm:pt>
    <dgm:pt modelId="{A56DE3A2-D820-4269-9965-5E2ACE8AA6EC}">
      <dgm:prSet/>
      <dgm:spPr/>
      <dgm:t>
        <a:bodyPr/>
        <a:lstStyle/>
        <a:p>
          <a:r>
            <a:rPr lang="zh-TW" altLang="en-US" dirty="0" smtClean="0">
              <a:latin typeface="微軟正黑體" panose="020B0604030504040204" pitchFamily="34" charset="-120"/>
              <a:ea typeface="微軟正黑體" panose="020B0604030504040204" pitchFamily="34" charset="-120"/>
            </a:rPr>
            <a:t>持續改進人類福祉、生活素質，達到幸福快樂的社會</a:t>
          </a:r>
          <a:endParaRPr lang="zh-TW" altLang="en-US" dirty="0">
            <a:latin typeface="微軟正黑體" panose="020B0604030504040204" pitchFamily="34" charset="-120"/>
            <a:ea typeface="微軟正黑體" panose="020B0604030504040204" pitchFamily="34" charset="-120"/>
          </a:endParaRPr>
        </a:p>
      </dgm:t>
    </dgm:pt>
    <dgm:pt modelId="{DA664B9A-5F26-48E4-963C-916779051A1A}" type="parTrans" cxnId="{E43411B6-4F7F-4031-BB57-56354E2A4547}">
      <dgm:prSet/>
      <dgm:spPr/>
      <dgm:t>
        <a:bodyPr/>
        <a:lstStyle/>
        <a:p>
          <a:endParaRPr lang="zh-TW" altLang="en-US">
            <a:latin typeface="微軟正黑體" panose="020B0604030504040204" pitchFamily="34" charset="-120"/>
            <a:ea typeface="微軟正黑體" panose="020B0604030504040204" pitchFamily="34" charset="-120"/>
          </a:endParaRPr>
        </a:p>
      </dgm:t>
    </dgm:pt>
    <dgm:pt modelId="{5A49FAF3-95A1-4AB6-B82C-E6593AB7EF28}" type="sibTrans" cxnId="{E43411B6-4F7F-4031-BB57-56354E2A4547}">
      <dgm:prSet/>
      <dgm:spPr/>
      <dgm:t>
        <a:bodyPr/>
        <a:lstStyle/>
        <a:p>
          <a:endParaRPr lang="zh-TW" altLang="en-US">
            <a:latin typeface="微軟正黑體" panose="020B0604030504040204" pitchFamily="34" charset="-120"/>
            <a:ea typeface="微軟正黑體" panose="020B0604030504040204" pitchFamily="34" charset="-120"/>
          </a:endParaRPr>
        </a:p>
      </dgm:t>
    </dgm:pt>
    <dgm:pt modelId="{AEF2D99D-881D-4F7C-89B5-A8D73B18F144}">
      <dgm:prSet/>
      <dgm:spPr/>
      <dgm:t>
        <a:bodyPr/>
        <a:lstStyle/>
        <a:p>
          <a:r>
            <a:rPr lang="zh-TW" altLang="en-US" dirty="0" smtClean="0">
              <a:latin typeface="微軟正黑體" panose="020B0604030504040204" pitchFamily="34" charset="-120"/>
              <a:ea typeface="微軟正黑體" panose="020B0604030504040204" pitchFamily="34" charset="-120"/>
            </a:rPr>
            <a:t>注重國際和國內當代與各世代間之公平、正義與外部性</a:t>
          </a:r>
          <a:endParaRPr lang="zh-TW" altLang="en-US" dirty="0">
            <a:latin typeface="微軟正黑體" panose="020B0604030504040204" pitchFamily="34" charset="-120"/>
            <a:ea typeface="微軟正黑體" panose="020B0604030504040204" pitchFamily="34" charset="-120"/>
          </a:endParaRPr>
        </a:p>
      </dgm:t>
    </dgm:pt>
    <dgm:pt modelId="{089C6652-5413-4F2F-8DB3-DCA323FBCF58}" type="parTrans" cxnId="{3F74AC8F-3CC5-462B-A261-236A48E6394F}">
      <dgm:prSet/>
      <dgm:spPr/>
      <dgm:t>
        <a:bodyPr/>
        <a:lstStyle/>
        <a:p>
          <a:endParaRPr lang="zh-TW" altLang="en-US">
            <a:latin typeface="微軟正黑體" panose="020B0604030504040204" pitchFamily="34" charset="-120"/>
            <a:ea typeface="微軟正黑體" panose="020B0604030504040204" pitchFamily="34" charset="-120"/>
          </a:endParaRPr>
        </a:p>
      </dgm:t>
    </dgm:pt>
    <dgm:pt modelId="{2BB4AB84-9686-4A45-BF74-0DE2C3035C57}" type="sibTrans" cxnId="{3F74AC8F-3CC5-462B-A261-236A48E6394F}">
      <dgm:prSet/>
      <dgm:spPr/>
      <dgm:t>
        <a:bodyPr/>
        <a:lstStyle/>
        <a:p>
          <a:endParaRPr lang="zh-TW" altLang="en-US">
            <a:latin typeface="微軟正黑體" panose="020B0604030504040204" pitchFamily="34" charset="-120"/>
            <a:ea typeface="微軟正黑體" panose="020B0604030504040204" pitchFamily="34" charset="-120"/>
          </a:endParaRPr>
        </a:p>
      </dgm:t>
    </dgm:pt>
    <dgm:pt modelId="{B5F3F79B-6887-4470-9DE9-E5BBF2939A93}">
      <dgm:prSet/>
      <dgm:spPr/>
      <dgm:t>
        <a:bodyPr/>
        <a:lstStyle/>
        <a:p>
          <a:r>
            <a:rPr lang="zh-TW" altLang="en-US" dirty="0" smtClean="0">
              <a:latin typeface="微軟正黑體" panose="020B0604030504040204" pitchFamily="34" charset="-120"/>
              <a:ea typeface="微軟正黑體" panose="020B0604030504040204" pitchFamily="34" charset="-120"/>
            </a:rPr>
            <a:t>重視包容性、消除貧窮及重建中產階級。</a:t>
          </a:r>
          <a:endParaRPr lang="zh-TW" altLang="en-US" dirty="0">
            <a:latin typeface="微軟正黑體" panose="020B0604030504040204" pitchFamily="34" charset="-120"/>
            <a:ea typeface="微軟正黑體" panose="020B0604030504040204" pitchFamily="34" charset="-120"/>
          </a:endParaRPr>
        </a:p>
      </dgm:t>
    </dgm:pt>
    <dgm:pt modelId="{86AE54C2-56DC-47A4-ABA6-09790370DBE1}" type="parTrans" cxnId="{6D36BE1F-8AE5-4AF7-8807-FBDECD8C8BDD}">
      <dgm:prSet/>
      <dgm:spPr/>
      <dgm:t>
        <a:bodyPr/>
        <a:lstStyle/>
        <a:p>
          <a:endParaRPr lang="zh-TW" altLang="en-US">
            <a:latin typeface="微軟正黑體" panose="020B0604030504040204" pitchFamily="34" charset="-120"/>
            <a:ea typeface="微軟正黑體" panose="020B0604030504040204" pitchFamily="34" charset="-120"/>
          </a:endParaRPr>
        </a:p>
      </dgm:t>
    </dgm:pt>
    <dgm:pt modelId="{ADC50E2D-4E2E-4C99-B984-EA23BC380195}" type="sibTrans" cxnId="{6D36BE1F-8AE5-4AF7-8807-FBDECD8C8BDD}">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E830CBB-FBED-4ECF-86AE-5EBEF48DC491}" type="pres">
      <dgm:prSet presAssocID="{9AF53495-AD0B-4E6E-B180-B58D18032D7F}" presName="matrix" presStyleCnt="0">
        <dgm:presLayoutVars>
          <dgm:chMax val="1"/>
          <dgm:dir/>
          <dgm:resizeHandles val="exact"/>
        </dgm:presLayoutVars>
      </dgm:prSet>
      <dgm:spPr/>
      <dgm:t>
        <a:bodyPr/>
        <a:lstStyle/>
        <a:p>
          <a:endParaRPr lang="zh-TW" altLang="en-US"/>
        </a:p>
      </dgm:t>
    </dgm:pt>
    <dgm:pt modelId="{C99722B9-CA7C-4F5E-AC81-A63A6855C677}" type="pres">
      <dgm:prSet presAssocID="{9AF53495-AD0B-4E6E-B180-B58D18032D7F}" presName="axisShape" presStyleLbl="bgShp" presStyleIdx="0" presStyleCnt="1"/>
      <dgm:spPr/>
    </dgm:pt>
    <dgm:pt modelId="{804641CD-3B54-4BA7-B166-EA1D1FEDED0B}" type="pres">
      <dgm:prSet presAssocID="{9AF53495-AD0B-4E6E-B180-B58D18032D7F}" presName="rect1" presStyleLbl="node1" presStyleIdx="0" presStyleCnt="4">
        <dgm:presLayoutVars>
          <dgm:chMax val="0"/>
          <dgm:chPref val="0"/>
          <dgm:bulletEnabled val="1"/>
        </dgm:presLayoutVars>
      </dgm:prSet>
      <dgm:spPr/>
      <dgm:t>
        <a:bodyPr/>
        <a:lstStyle/>
        <a:p>
          <a:endParaRPr lang="zh-TW" altLang="en-US"/>
        </a:p>
      </dgm:t>
    </dgm:pt>
    <dgm:pt modelId="{2234782B-03C3-4485-A5F9-0C702332E53A}" type="pres">
      <dgm:prSet presAssocID="{9AF53495-AD0B-4E6E-B180-B58D18032D7F}" presName="rect2" presStyleLbl="node1" presStyleIdx="1" presStyleCnt="4">
        <dgm:presLayoutVars>
          <dgm:chMax val="0"/>
          <dgm:chPref val="0"/>
          <dgm:bulletEnabled val="1"/>
        </dgm:presLayoutVars>
      </dgm:prSet>
      <dgm:spPr/>
      <dgm:t>
        <a:bodyPr/>
        <a:lstStyle/>
        <a:p>
          <a:endParaRPr lang="zh-TW" altLang="en-US"/>
        </a:p>
      </dgm:t>
    </dgm:pt>
    <dgm:pt modelId="{EEC71077-CF63-48BD-9326-7E56FE06A467}" type="pres">
      <dgm:prSet presAssocID="{9AF53495-AD0B-4E6E-B180-B58D18032D7F}" presName="rect3" presStyleLbl="node1" presStyleIdx="2" presStyleCnt="4">
        <dgm:presLayoutVars>
          <dgm:chMax val="0"/>
          <dgm:chPref val="0"/>
          <dgm:bulletEnabled val="1"/>
        </dgm:presLayoutVars>
      </dgm:prSet>
      <dgm:spPr/>
      <dgm:t>
        <a:bodyPr/>
        <a:lstStyle/>
        <a:p>
          <a:endParaRPr lang="zh-TW" altLang="en-US"/>
        </a:p>
      </dgm:t>
    </dgm:pt>
    <dgm:pt modelId="{C4E2C6E9-4488-47DE-A81D-3FCAA7ED539A}" type="pres">
      <dgm:prSet presAssocID="{9AF53495-AD0B-4E6E-B180-B58D18032D7F}" presName="rect4" presStyleLbl="node1" presStyleIdx="3" presStyleCnt="4">
        <dgm:presLayoutVars>
          <dgm:chMax val="0"/>
          <dgm:chPref val="0"/>
          <dgm:bulletEnabled val="1"/>
        </dgm:presLayoutVars>
      </dgm:prSet>
      <dgm:spPr/>
      <dgm:t>
        <a:bodyPr/>
        <a:lstStyle/>
        <a:p>
          <a:endParaRPr lang="zh-TW" altLang="en-US"/>
        </a:p>
      </dgm:t>
    </dgm:pt>
  </dgm:ptLst>
  <dgm:cxnLst>
    <dgm:cxn modelId="{6D36BE1F-8AE5-4AF7-8807-FBDECD8C8BDD}" srcId="{9AF53495-AD0B-4E6E-B180-B58D18032D7F}" destId="{B5F3F79B-6887-4470-9DE9-E5BBF2939A93}" srcOrd="3" destOrd="0" parTransId="{86AE54C2-56DC-47A4-ABA6-09790370DBE1}" sibTransId="{ADC50E2D-4E2E-4C99-B984-EA23BC380195}"/>
    <dgm:cxn modelId="{E43411B6-4F7F-4031-BB57-56354E2A4547}" srcId="{9AF53495-AD0B-4E6E-B180-B58D18032D7F}" destId="{A56DE3A2-D820-4269-9965-5E2ACE8AA6EC}" srcOrd="1" destOrd="0" parTransId="{DA664B9A-5F26-48E4-963C-916779051A1A}" sibTransId="{5A49FAF3-95A1-4AB6-B82C-E6593AB7EF28}"/>
    <dgm:cxn modelId="{A24B568D-A869-4CDC-9B6E-1C99D6B4DBE0}" type="presOf" srcId="{9AF53495-AD0B-4E6E-B180-B58D18032D7F}" destId="{DE830CBB-FBED-4ECF-86AE-5EBEF48DC491}" srcOrd="0" destOrd="0" presId="urn:microsoft.com/office/officeart/2005/8/layout/matrix2"/>
    <dgm:cxn modelId="{AEB69D69-90A1-46A2-B8D3-B62B90A0387F}" type="presOf" srcId="{B5F3F79B-6887-4470-9DE9-E5BBF2939A93}" destId="{C4E2C6E9-4488-47DE-A81D-3FCAA7ED539A}" srcOrd="0" destOrd="0" presId="urn:microsoft.com/office/officeart/2005/8/layout/matrix2"/>
    <dgm:cxn modelId="{CEE691B4-3A16-4CCD-A1DC-AC3ADDA41244}" type="presOf" srcId="{A56DE3A2-D820-4269-9965-5E2ACE8AA6EC}" destId="{2234782B-03C3-4485-A5F9-0C702332E53A}" srcOrd="0" destOrd="0" presId="urn:microsoft.com/office/officeart/2005/8/layout/matrix2"/>
    <dgm:cxn modelId="{5970A025-6AE2-4FC3-A5B6-35899E672A9A}" type="presOf" srcId="{AEF2D99D-881D-4F7C-89B5-A8D73B18F144}" destId="{EEC71077-CF63-48BD-9326-7E56FE06A467}" srcOrd="0" destOrd="0" presId="urn:microsoft.com/office/officeart/2005/8/layout/matrix2"/>
    <dgm:cxn modelId="{3F74AC8F-3CC5-462B-A261-236A48E6394F}" srcId="{9AF53495-AD0B-4E6E-B180-B58D18032D7F}" destId="{AEF2D99D-881D-4F7C-89B5-A8D73B18F144}" srcOrd="2" destOrd="0" parTransId="{089C6652-5413-4F2F-8DB3-DCA323FBCF58}" sibTransId="{2BB4AB84-9686-4A45-BF74-0DE2C3035C57}"/>
    <dgm:cxn modelId="{24C0DA3A-455F-4198-B92F-899543573676}" type="presOf" srcId="{00DEAC5B-428C-4B0C-903B-E827C42829E2}" destId="{804641CD-3B54-4BA7-B166-EA1D1FEDED0B}" srcOrd="0" destOrd="0" presId="urn:microsoft.com/office/officeart/2005/8/layout/matrix2"/>
    <dgm:cxn modelId="{608D66C0-E198-43F7-8E6C-34796E7AA4F1}" srcId="{9AF53495-AD0B-4E6E-B180-B58D18032D7F}" destId="{00DEAC5B-428C-4B0C-903B-E827C42829E2}" srcOrd="0" destOrd="0" parTransId="{EAB74CC6-D70C-4220-8805-EDE4C87ECA6D}" sibTransId="{8C25138E-9310-4680-BFFA-86F8D59D634B}"/>
    <dgm:cxn modelId="{0DD5C14B-9372-4D63-8C0E-EE78057133E7}" type="presParOf" srcId="{DE830CBB-FBED-4ECF-86AE-5EBEF48DC491}" destId="{C99722B9-CA7C-4F5E-AC81-A63A6855C677}" srcOrd="0" destOrd="0" presId="urn:microsoft.com/office/officeart/2005/8/layout/matrix2"/>
    <dgm:cxn modelId="{54580376-9FD4-41C0-84E9-E71D57B801B2}" type="presParOf" srcId="{DE830CBB-FBED-4ECF-86AE-5EBEF48DC491}" destId="{804641CD-3B54-4BA7-B166-EA1D1FEDED0B}" srcOrd="1" destOrd="0" presId="urn:microsoft.com/office/officeart/2005/8/layout/matrix2"/>
    <dgm:cxn modelId="{0BA17E40-FB06-4E52-A811-FB199FAFAC0D}" type="presParOf" srcId="{DE830CBB-FBED-4ECF-86AE-5EBEF48DC491}" destId="{2234782B-03C3-4485-A5F9-0C702332E53A}" srcOrd="2" destOrd="0" presId="urn:microsoft.com/office/officeart/2005/8/layout/matrix2"/>
    <dgm:cxn modelId="{ED8F7872-F232-4488-B0D6-2E0B6E731501}" type="presParOf" srcId="{DE830CBB-FBED-4ECF-86AE-5EBEF48DC491}" destId="{EEC71077-CF63-48BD-9326-7E56FE06A467}" srcOrd="3" destOrd="0" presId="urn:microsoft.com/office/officeart/2005/8/layout/matrix2"/>
    <dgm:cxn modelId="{96554346-9277-4A22-BD29-1A6C24531331}" type="presParOf" srcId="{DE830CBB-FBED-4ECF-86AE-5EBEF48DC491}" destId="{C4E2C6E9-4488-47DE-A81D-3FCAA7ED539A}" srcOrd="4" destOrd="0" presId="urn:microsoft.com/office/officeart/2005/8/layout/matrix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9D9B77-4EA6-4A78-8D1D-9B0830C5F8FA}" type="doc">
      <dgm:prSet loTypeId="urn:microsoft.com/office/officeart/2005/8/layout/hList1" loCatId="list" qsTypeId="urn:microsoft.com/office/officeart/2005/8/quickstyle/simple3" qsCatId="simple" csTypeId="urn:microsoft.com/office/officeart/2005/8/colors/colorful5" csCatId="colorful" phldr="1"/>
      <dgm:spPr/>
      <dgm:t>
        <a:bodyPr/>
        <a:lstStyle/>
        <a:p>
          <a:endParaRPr lang="zh-TW" altLang="en-US"/>
        </a:p>
      </dgm:t>
    </dgm:pt>
    <dgm:pt modelId="{09C23612-00E8-42FA-91DC-082008EF6D1C}">
      <dgm:prSet phldrT="[文字]" custT="1"/>
      <dgm:spPr/>
      <dgm:t>
        <a:bodyPr/>
        <a:lstStyle/>
        <a:p>
          <a:r>
            <a:rPr lang="zh-TW" altLang="en-US" sz="1600" dirty="0" smtClean="0">
              <a:latin typeface="微軟正黑體" panose="020B0604030504040204" pitchFamily="34" charset="-120"/>
              <a:ea typeface="微軟正黑體" panose="020B0604030504040204" pitchFamily="34" charset="-120"/>
            </a:rPr>
            <a:t>自然資本</a:t>
          </a:r>
          <a:endParaRPr lang="zh-TW" altLang="en-US" sz="1600" dirty="0">
            <a:latin typeface="微軟正黑體" panose="020B0604030504040204" pitchFamily="34" charset="-120"/>
            <a:ea typeface="微軟正黑體" panose="020B0604030504040204" pitchFamily="34" charset="-120"/>
          </a:endParaRPr>
        </a:p>
      </dgm:t>
    </dgm:pt>
    <dgm:pt modelId="{2836ED3D-EBFF-4CF3-84C4-5271762D726D}" type="parTrans" cxnId="{E9077AB8-C98B-40B7-AEC8-F272525F3838}">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370134D8-771A-4FDB-9936-7A2E8305811D}" type="sibTrans" cxnId="{E9077AB8-C98B-40B7-AEC8-F272525F3838}">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81FD5C43-D5DC-4341-8148-CAC65A6667EA}">
      <dgm:prSet phldrT="[文字]" custT="1"/>
      <dgm:spPr/>
      <dgm:t>
        <a:bodyPr/>
        <a:lstStyle/>
        <a:p>
          <a:r>
            <a:rPr lang="zh-TW" altLang="en-US" sz="1600" b="1" dirty="0" smtClean="0">
              <a:latin typeface="微軟正黑體" panose="020B0604030504040204" pitchFamily="34" charset="-120"/>
              <a:ea typeface="微軟正黑體" panose="020B0604030504040204" pitchFamily="34" charset="-120"/>
            </a:rPr>
            <a:t>訂定環境及資源界限</a:t>
          </a:r>
          <a:r>
            <a:rPr lang="zh-TW" altLang="en-US"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dgm:t>
    </dgm:pt>
    <dgm:pt modelId="{6948637A-80C8-4E60-B8D2-A0C4005C27F1}" type="parTrans" cxnId="{8FC17565-E46C-4512-8C19-07E1D56B9C2B}">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2FDEAF79-2728-4608-B69D-39A5CBF38E46}" type="sibTrans" cxnId="{8FC17565-E46C-4512-8C19-07E1D56B9C2B}">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558EC2E0-F2A4-4210-B9DE-93F390F4C863}">
      <dgm:prSet phldrT="[文字]" custT="1"/>
      <dgm:spPr/>
      <dgm:t>
        <a:bodyPr/>
        <a:lstStyle/>
        <a:p>
          <a:r>
            <a:rPr lang="zh-TW" altLang="en-US" sz="1600" b="1" dirty="0" smtClean="0">
              <a:latin typeface="微軟正黑體" panose="020B0604030504040204" pitchFamily="34" charset="-120"/>
              <a:ea typeface="微軟正黑體" panose="020B0604030504040204" pitchFamily="34" charset="-120"/>
            </a:rPr>
            <a:t>建置生態系統服務付費</a:t>
          </a:r>
          <a:r>
            <a:rPr lang="zh-TW" altLang="en-US" sz="1600" dirty="0" smtClean="0">
              <a:latin typeface="微軟正黑體" panose="020B0604030504040204" pitchFamily="34" charset="-120"/>
              <a:ea typeface="微軟正黑體" panose="020B0604030504040204" pitchFamily="34" charset="-120"/>
            </a:rPr>
            <a:t>，以落實自然資源外部效益內部化。</a:t>
          </a:r>
          <a:endParaRPr lang="zh-TW" altLang="en-US" sz="1600" dirty="0">
            <a:latin typeface="微軟正黑體" panose="020B0604030504040204" pitchFamily="34" charset="-120"/>
            <a:ea typeface="微軟正黑體" panose="020B0604030504040204" pitchFamily="34" charset="-120"/>
          </a:endParaRPr>
        </a:p>
      </dgm:t>
    </dgm:pt>
    <dgm:pt modelId="{EE2934ED-3786-4C35-BACA-74534DA9D134}" type="parTrans" cxnId="{251C20BB-D765-4859-AD18-D1B43F23ADDD}">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AE4986AE-09BA-4BCC-9F92-506A93702565}" type="sibTrans" cxnId="{251C20BB-D765-4859-AD18-D1B43F23ADDD}">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AB852280-E35E-4A5A-8C88-6B3809BDE8DE}">
      <dgm:prSet phldrT="[文字]" custT="1"/>
      <dgm:spPr/>
      <dgm:t>
        <a:bodyPr/>
        <a:lstStyle/>
        <a:p>
          <a:r>
            <a:rPr lang="zh-TW" altLang="en-US" sz="1600" dirty="0" smtClean="0">
              <a:latin typeface="微軟正黑體" panose="020B0604030504040204" pitchFamily="34" charset="-120"/>
              <a:ea typeface="微軟正黑體" panose="020B0604030504040204" pitchFamily="34" charset="-120"/>
            </a:rPr>
            <a:t>人造資本</a:t>
          </a:r>
          <a:endParaRPr lang="zh-TW" altLang="en-US" sz="1600" dirty="0">
            <a:latin typeface="微軟正黑體" panose="020B0604030504040204" pitchFamily="34" charset="-120"/>
            <a:ea typeface="微軟正黑體" panose="020B0604030504040204" pitchFamily="34" charset="-120"/>
          </a:endParaRPr>
        </a:p>
      </dgm:t>
    </dgm:pt>
    <dgm:pt modelId="{435F7646-E6E4-4F42-99B8-A6FA390FF4AC}" type="parTrans" cxnId="{4A39DCBB-62D8-419D-970A-90C2F907F595}">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2465E87F-BAD7-48A0-8F17-0D7E7E5D32E1}" type="sibTrans" cxnId="{4A39DCBB-62D8-419D-970A-90C2F907F595}">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B62E1272-04AD-48AE-995B-DEBA8DD87395}">
      <dgm:prSet phldrT="[文字]" custT="1"/>
      <dgm:spPr/>
      <dgm:t>
        <a:bodyPr/>
        <a:lstStyle/>
        <a:p>
          <a:r>
            <a:rPr lang="zh-TW" altLang="en-US" sz="1600" b="1" dirty="0" smtClean="0">
              <a:latin typeface="微軟正黑體" panose="020B0604030504040204" pitchFamily="34" charset="-120"/>
              <a:ea typeface="微軟正黑體" panose="020B0604030504040204" pitchFamily="34" charset="-120"/>
            </a:rPr>
            <a:t>提升大眾運輸及人行系統。</a:t>
          </a:r>
          <a:endParaRPr lang="zh-TW" altLang="en-US" sz="1600" b="1" dirty="0">
            <a:latin typeface="微軟正黑體" panose="020B0604030504040204" pitchFamily="34" charset="-120"/>
            <a:ea typeface="微軟正黑體" panose="020B0604030504040204" pitchFamily="34" charset="-120"/>
          </a:endParaRPr>
        </a:p>
      </dgm:t>
    </dgm:pt>
    <dgm:pt modelId="{A3460AEC-F828-4387-8106-C1CEA4BF1024}" type="parTrans" cxnId="{864A65A2-2878-4889-AFE1-57BF162F50DD}">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17A394F0-4169-41F4-97E5-045B021299BE}" type="sibTrans" cxnId="{864A65A2-2878-4889-AFE1-57BF162F50DD}">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D0EB63FE-7E96-43A8-8F19-EC72A31C0287}">
      <dgm:prSet custT="1"/>
      <dgm:spPr/>
      <dgm:t>
        <a:bodyPr/>
        <a:lstStyle/>
        <a:p>
          <a:r>
            <a:rPr lang="zh-TW" altLang="en-US" sz="1600" b="1" dirty="0" smtClean="0">
              <a:latin typeface="微軟正黑體" panose="020B0604030504040204" pitchFamily="34" charset="-120"/>
              <a:ea typeface="微軟正黑體" panose="020B0604030504040204" pitchFamily="34" charset="-120"/>
            </a:rPr>
            <a:t>鼓勵智慧永續的綠建築及無障礙設施的新建及整建維護，加強建築物室內、外節約能源規範，</a:t>
          </a:r>
          <a:r>
            <a:rPr lang="zh-TW" altLang="en-US" sz="1600" dirty="0" smtClean="0">
              <a:latin typeface="微軟正黑體" panose="020B0604030504040204" pitchFamily="34" charset="-120"/>
              <a:ea typeface="微軟正黑體" panose="020B0604030504040204" pitchFamily="34" charset="-120"/>
            </a:rPr>
            <a:t>以減少污染排放、提升建築能資源使用效能、因應高齡少子化社會來臨、並促進住宅維護產業發展，增加就業機會。</a:t>
          </a:r>
          <a:endParaRPr lang="zh-TW" altLang="en-US" sz="1600" dirty="0">
            <a:latin typeface="微軟正黑體" panose="020B0604030504040204" pitchFamily="34" charset="-120"/>
            <a:ea typeface="微軟正黑體" panose="020B0604030504040204" pitchFamily="34" charset="-120"/>
          </a:endParaRPr>
        </a:p>
      </dgm:t>
    </dgm:pt>
    <dgm:pt modelId="{5EC444DD-0BA1-457B-AD31-2D825C5D7C9E}" type="parTrans" cxnId="{A1EA6C55-692F-4846-B6AE-A993509A321D}">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727EF0D2-9451-4F50-9F54-1D78F603BAE1}" type="sibTrans" cxnId="{A1EA6C55-692F-4846-B6AE-A993509A321D}">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7689F5EB-3B3F-49FA-A16F-FEA33F7FFA02}">
      <dgm:prSet custT="1"/>
      <dgm:spPr/>
      <dgm:t>
        <a:bodyPr/>
        <a:lstStyle/>
        <a:p>
          <a:r>
            <a:rPr lang="zh-TW" altLang="en-US" sz="1600" b="1" dirty="0" smtClean="0">
              <a:latin typeface="微軟正黑體" panose="020B0604030504040204" pitchFamily="34" charset="-120"/>
              <a:ea typeface="微軟正黑體" panose="020B0604030504040204" pitchFamily="34" charset="-120"/>
            </a:rPr>
            <a:t>強化公共維生基礎設施防災能力</a:t>
          </a:r>
          <a:r>
            <a:rPr lang="zh-TW" altLang="en-US" sz="1600" dirty="0" smtClean="0">
              <a:latin typeface="微軟正黑體" panose="020B0604030504040204" pitchFamily="34" charset="-120"/>
              <a:ea typeface="微軟正黑體" panose="020B0604030504040204" pitchFamily="34" charset="-120"/>
            </a:rPr>
            <a:t>，</a:t>
          </a:r>
          <a:r>
            <a:rPr lang="zh-TW" altLang="en-US" sz="1600" b="1" dirty="0" smtClean="0">
              <a:latin typeface="微軟正黑體" panose="020B0604030504040204" pitchFamily="34" charset="-120"/>
              <a:ea typeface="微軟正黑體" panose="020B0604030504040204" pitchFamily="34" charset="-120"/>
            </a:rPr>
            <a:t>提升都市韌性，以面對未來天然及人為之衝擊。</a:t>
          </a:r>
          <a:endParaRPr lang="zh-TW" altLang="en-US" sz="1600" b="1" dirty="0">
            <a:latin typeface="微軟正黑體" panose="020B0604030504040204" pitchFamily="34" charset="-120"/>
            <a:ea typeface="微軟正黑體" panose="020B0604030504040204" pitchFamily="34" charset="-120"/>
          </a:endParaRPr>
        </a:p>
      </dgm:t>
    </dgm:pt>
    <dgm:pt modelId="{622ECDD9-A225-4D23-8481-A70D0EB1AEFF}" type="parTrans" cxnId="{7406D8E0-69B4-4847-AE4B-A74B287F32C8}">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6CD6D4B6-C6A5-40EA-8271-92EDE3AD05DF}" type="sibTrans" cxnId="{7406D8E0-69B4-4847-AE4B-A74B287F32C8}">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B23FBC03-C72D-44E1-A25E-912B3F1E93E7}">
      <dgm:prSet custT="1"/>
      <dgm:spPr/>
      <dgm:t>
        <a:bodyPr/>
        <a:lstStyle/>
        <a:p>
          <a:endParaRPr lang="zh-TW" altLang="en-US" sz="1600" dirty="0">
            <a:latin typeface="微軟正黑體" panose="020B0604030504040204" pitchFamily="34" charset="-120"/>
            <a:ea typeface="微軟正黑體" panose="020B0604030504040204" pitchFamily="34" charset="-120"/>
          </a:endParaRPr>
        </a:p>
      </dgm:t>
    </dgm:pt>
    <dgm:pt modelId="{9C4E980A-F3B0-432E-8BF9-15F86AC457DF}" type="parTrans" cxnId="{E71AADF4-5928-4B76-80D4-DAC308CAC928}">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39395096-0A2E-4F67-8F3F-D4CD54A0844D}" type="sibTrans" cxnId="{E71AADF4-5928-4B76-80D4-DAC308CAC928}">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C232B34C-FAF8-4AB7-8C72-D63CD45C2A82}">
      <dgm:prSet phldrT="[文字]" custT="1"/>
      <dgm:spPr/>
      <dgm:t>
        <a:bodyPr/>
        <a:lstStyle/>
        <a:p>
          <a:r>
            <a:rPr lang="zh-TW" altLang="en-US" sz="1600" b="1" dirty="0" smtClean="0">
              <a:latin typeface="微軟正黑體" panose="020B0604030504040204" pitchFamily="34" charset="-120"/>
              <a:ea typeface="微軟正黑體" panose="020B0604030504040204" pitchFamily="34" charset="-120"/>
            </a:rPr>
            <a:t>重視都市容受力及都市發展結構</a:t>
          </a:r>
          <a:r>
            <a:rPr lang="zh-TW" altLang="en-US" sz="1600" dirty="0" smtClean="0">
              <a:latin typeface="微軟正黑體" panose="020B0604030504040204" pitchFamily="34" charset="-120"/>
              <a:ea typeface="微軟正黑體" panose="020B0604030504040204" pitchFamily="34" charset="-120"/>
            </a:rPr>
            <a:t>，防止都市無秩序蔓延。運用都市更新促進都市土地有計畫再利用。</a:t>
          </a:r>
          <a:endParaRPr lang="zh-TW" altLang="en-US" sz="1600" dirty="0">
            <a:latin typeface="微軟正黑體" panose="020B0604030504040204" pitchFamily="34" charset="-120"/>
            <a:ea typeface="微軟正黑體" panose="020B0604030504040204" pitchFamily="34" charset="-120"/>
          </a:endParaRPr>
        </a:p>
      </dgm:t>
    </dgm:pt>
    <dgm:pt modelId="{97AB709E-96A7-4C7E-BD46-5670B4C60B08}" type="parTrans" cxnId="{45C45939-965E-4E5A-8FA9-7173993318F6}">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0FD89C8F-E925-4F91-97F3-200BCF90FCF4}" type="sibTrans" cxnId="{45C45939-965E-4E5A-8FA9-7173993318F6}">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3AA942B5-A124-4A2A-93C8-DEE33562B966}">
      <dgm:prSet phldrT="[文字]" custT="1"/>
      <dgm:spPr/>
      <dgm:t>
        <a:bodyPr/>
        <a:lstStyle/>
        <a:p>
          <a:r>
            <a:rPr lang="zh-TW" altLang="en-US" sz="1600" b="1" dirty="0" smtClean="0">
              <a:latin typeface="微軟正黑體" panose="020B0604030504040204" pitchFamily="34" charset="-120"/>
              <a:ea typeface="微軟正黑體" panose="020B0604030504040204" pitchFamily="34" charset="-120"/>
            </a:rPr>
            <a:t>重視都市生物多樣性的維護。</a:t>
          </a:r>
          <a:endParaRPr lang="zh-TW" altLang="en-US" sz="1600" b="1" dirty="0">
            <a:latin typeface="微軟正黑體" panose="020B0604030504040204" pitchFamily="34" charset="-120"/>
            <a:ea typeface="微軟正黑體" panose="020B0604030504040204" pitchFamily="34" charset="-120"/>
          </a:endParaRPr>
        </a:p>
      </dgm:t>
    </dgm:pt>
    <dgm:pt modelId="{5C6B7DBF-53C9-40BB-AAC1-C5F1347BC4B4}" type="parTrans" cxnId="{48AF4221-9BFC-4C31-9C4E-7401060CD47F}">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2F316EC5-8A6A-47E6-8AD6-476D745F01A7}" type="sibTrans" cxnId="{48AF4221-9BFC-4C31-9C4E-7401060CD47F}">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FAAC58E6-D0BB-4DE2-A277-4374DAEAA59C}">
      <dgm:prSet phldrT="[文字]" custT="1"/>
      <dgm:spPr/>
      <dgm:t>
        <a:bodyPr/>
        <a:lstStyle/>
        <a:p>
          <a:r>
            <a:rPr lang="zh-TW" altLang="en-US" sz="1600" b="1" dirty="0" smtClean="0">
              <a:latin typeface="微軟正黑體" panose="020B0604030504040204" pitchFamily="34" charset="-120"/>
              <a:ea typeface="微軟正黑體" panose="020B0604030504040204" pitchFamily="34" charset="-120"/>
            </a:rPr>
            <a:t>發展都市藍、綠帶系統</a:t>
          </a:r>
          <a:endParaRPr lang="zh-TW" altLang="en-US" sz="1600" b="1" dirty="0">
            <a:latin typeface="微軟正黑體" panose="020B0604030504040204" pitchFamily="34" charset="-120"/>
            <a:ea typeface="微軟正黑體" panose="020B0604030504040204" pitchFamily="34" charset="-120"/>
          </a:endParaRPr>
        </a:p>
      </dgm:t>
    </dgm:pt>
    <dgm:pt modelId="{D7033C6C-9BF0-4315-98D6-08A05355A112}" type="parTrans" cxnId="{0FBB7E4E-ED80-4146-B665-ACE0727192C9}">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BCA0AFCF-2CFF-4535-9036-86DD1F5EE644}" type="sibTrans" cxnId="{0FBB7E4E-ED80-4146-B665-ACE0727192C9}">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BA9C9BC2-4E23-4D68-AA7D-3C840932487F}">
      <dgm:prSet custT="1"/>
      <dgm:spPr/>
      <dgm:t>
        <a:bodyPr/>
        <a:lstStyle/>
        <a:p>
          <a:endParaRPr lang="zh-TW" altLang="en-US" sz="1600" dirty="0">
            <a:latin typeface="微軟正黑體" panose="020B0604030504040204" pitchFamily="34" charset="-120"/>
            <a:ea typeface="微軟正黑體" panose="020B0604030504040204" pitchFamily="34" charset="-120"/>
          </a:endParaRPr>
        </a:p>
      </dgm:t>
    </dgm:pt>
    <dgm:pt modelId="{ACD5F6F9-98E7-4048-A8E1-D5B5828C6F9D}" type="parTrans" cxnId="{51E9034F-C837-403A-9970-7458CFF61834}">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821A3280-6D0A-406C-93CB-62C922B5D927}" type="sibTrans" cxnId="{51E9034F-C837-403A-9970-7458CFF61834}">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227F5072-425C-4799-AD24-C9C341ED85FD}">
      <dgm:prSet phldrT="[文字]" custT="1"/>
      <dgm:spPr/>
      <dgm:t>
        <a:bodyPr/>
        <a:lstStyle/>
        <a:p>
          <a:r>
            <a:rPr lang="zh-TW" altLang="en-US" sz="1600" b="1" dirty="0" smtClean="0">
              <a:latin typeface="微軟正黑體" panose="020B0604030504040204" pitchFamily="34" charset="-120"/>
              <a:ea typeface="微軟正黑體" panose="020B0604030504040204" pitchFamily="34" charset="-120"/>
            </a:rPr>
            <a:t>善用智慧化科技於城市規劃治理及能源管理。</a:t>
          </a:r>
          <a:endParaRPr lang="zh-TW" altLang="en-US" sz="1600" dirty="0">
            <a:latin typeface="微軟正黑體" panose="020B0604030504040204" pitchFamily="34" charset="-120"/>
            <a:ea typeface="微軟正黑體" panose="020B0604030504040204" pitchFamily="34" charset="-120"/>
          </a:endParaRPr>
        </a:p>
      </dgm:t>
    </dgm:pt>
    <dgm:pt modelId="{0957B91B-9737-4944-AAEF-A7F5527E5E71}" type="parTrans" cxnId="{DEBF284E-6963-4510-9561-9E518A499DC3}">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C968DF5E-572F-4605-88C6-C504FA0E44D3}" type="sibTrans" cxnId="{DEBF284E-6963-4510-9561-9E518A499DC3}">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D9065624-09D4-4341-8044-85D495B73F0A}">
      <dgm:prSet phldrT="[文字]" custT="1"/>
      <dgm:spPr/>
      <dgm:t>
        <a:bodyPr/>
        <a:lstStyle/>
        <a:p>
          <a:r>
            <a:rPr lang="zh-TW" altLang="en-US" sz="1600" b="1" dirty="0" smtClean="0">
              <a:latin typeface="微軟正黑體" panose="020B0604030504040204" pitchFamily="34" charset="-120"/>
              <a:ea typeface="微軟正黑體" panose="020B0604030504040204" pitchFamily="34" charset="-120"/>
            </a:rPr>
            <a:t>提高土地違規使用、環境污染、山坡地超限利用之執法能量</a:t>
          </a:r>
          <a:r>
            <a:rPr lang="zh-TW" altLang="en-US"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dgm:t>
    </dgm:pt>
    <dgm:pt modelId="{760924FD-41F7-472A-8556-5434486745F6}" type="parTrans" cxnId="{B0D04EA6-DBF5-42F0-9B52-8F13EAAB0ADB}">
      <dgm:prSet/>
      <dgm:spPr/>
      <dgm:t>
        <a:bodyPr/>
        <a:lstStyle/>
        <a:p>
          <a:endParaRPr lang="zh-TW" altLang="en-US"/>
        </a:p>
      </dgm:t>
    </dgm:pt>
    <dgm:pt modelId="{4E25548C-7F27-4423-99B8-7044E2AB0A62}" type="sibTrans" cxnId="{B0D04EA6-DBF5-42F0-9B52-8F13EAAB0ADB}">
      <dgm:prSet/>
      <dgm:spPr/>
      <dgm:t>
        <a:bodyPr/>
        <a:lstStyle/>
        <a:p>
          <a:endParaRPr lang="zh-TW" altLang="en-US"/>
        </a:p>
      </dgm:t>
    </dgm:pt>
    <dgm:pt modelId="{097BB607-8BE6-418C-B7E9-EF1D481F4ADD}" type="pres">
      <dgm:prSet presAssocID="{799D9B77-4EA6-4A78-8D1D-9B0830C5F8FA}" presName="Name0" presStyleCnt="0">
        <dgm:presLayoutVars>
          <dgm:dir/>
          <dgm:animLvl val="lvl"/>
          <dgm:resizeHandles val="exact"/>
        </dgm:presLayoutVars>
      </dgm:prSet>
      <dgm:spPr/>
      <dgm:t>
        <a:bodyPr/>
        <a:lstStyle/>
        <a:p>
          <a:endParaRPr lang="zh-TW" altLang="en-US"/>
        </a:p>
      </dgm:t>
    </dgm:pt>
    <dgm:pt modelId="{1C0AA94F-6A4A-448D-90CC-6DC4F323BF46}" type="pres">
      <dgm:prSet presAssocID="{09C23612-00E8-42FA-91DC-082008EF6D1C}" presName="composite" presStyleCnt="0"/>
      <dgm:spPr/>
      <dgm:t>
        <a:bodyPr/>
        <a:lstStyle/>
        <a:p>
          <a:endParaRPr lang="zh-TW" altLang="en-US"/>
        </a:p>
      </dgm:t>
    </dgm:pt>
    <dgm:pt modelId="{30270B32-CE43-423B-9BB3-0B309C995AE3}" type="pres">
      <dgm:prSet presAssocID="{09C23612-00E8-42FA-91DC-082008EF6D1C}" presName="parTx" presStyleLbl="alignNode1" presStyleIdx="0" presStyleCnt="2" custScaleY="100000">
        <dgm:presLayoutVars>
          <dgm:chMax val="0"/>
          <dgm:chPref val="0"/>
          <dgm:bulletEnabled val="1"/>
        </dgm:presLayoutVars>
      </dgm:prSet>
      <dgm:spPr/>
      <dgm:t>
        <a:bodyPr/>
        <a:lstStyle/>
        <a:p>
          <a:endParaRPr lang="zh-TW" altLang="en-US"/>
        </a:p>
      </dgm:t>
    </dgm:pt>
    <dgm:pt modelId="{BE04A736-2958-4B93-BD76-485B127152C4}" type="pres">
      <dgm:prSet presAssocID="{09C23612-00E8-42FA-91DC-082008EF6D1C}" presName="desTx" presStyleLbl="alignAccFollowNode1" presStyleIdx="0" presStyleCnt="2">
        <dgm:presLayoutVars>
          <dgm:bulletEnabled val="1"/>
        </dgm:presLayoutVars>
      </dgm:prSet>
      <dgm:spPr/>
      <dgm:t>
        <a:bodyPr/>
        <a:lstStyle/>
        <a:p>
          <a:endParaRPr lang="zh-TW" altLang="en-US"/>
        </a:p>
      </dgm:t>
    </dgm:pt>
    <dgm:pt modelId="{E6CE09F5-F9A8-450C-BA51-FE991414D44E}" type="pres">
      <dgm:prSet presAssocID="{370134D8-771A-4FDB-9936-7A2E8305811D}" presName="space" presStyleCnt="0"/>
      <dgm:spPr/>
      <dgm:t>
        <a:bodyPr/>
        <a:lstStyle/>
        <a:p>
          <a:endParaRPr lang="zh-TW" altLang="en-US"/>
        </a:p>
      </dgm:t>
    </dgm:pt>
    <dgm:pt modelId="{707EE404-6578-45F7-B92B-4314C54160EF}" type="pres">
      <dgm:prSet presAssocID="{AB852280-E35E-4A5A-8C88-6B3809BDE8DE}" presName="composite" presStyleCnt="0"/>
      <dgm:spPr/>
      <dgm:t>
        <a:bodyPr/>
        <a:lstStyle/>
        <a:p>
          <a:endParaRPr lang="zh-TW" altLang="en-US"/>
        </a:p>
      </dgm:t>
    </dgm:pt>
    <dgm:pt modelId="{BDB0B370-7C51-4EB0-8A1B-5FFD9A30BF19}" type="pres">
      <dgm:prSet presAssocID="{AB852280-E35E-4A5A-8C88-6B3809BDE8DE}" presName="parTx" presStyleLbl="alignNode1" presStyleIdx="1" presStyleCnt="2" custScaleY="100000">
        <dgm:presLayoutVars>
          <dgm:chMax val="0"/>
          <dgm:chPref val="0"/>
          <dgm:bulletEnabled val="1"/>
        </dgm:presLayoutVars>
      </dgm:prSet>
      <dgm:spPr/>
      <dgm:t>
        <a:bodyPr/>
        <a:lstStyle/>
        <a:p>
          <a:endParaRPr lang="zh-TW" altLang="en-US"/>
        </a:p>
      </dgm:t>
    </dgm:pt>
    <dgm:pt modelId="{FBF400EF-23A5-4618-94DB-54FBAC519011}" type="pres">
      <dgm:prSet presAssocID="{AB852280-E35E-4A5A-8C88-6B3809BDE8DE}" presName="desTx" presStyleLbl="alignAccFollowNode1" presStyleIdx="1" presStyleCnt="2">
        <dgm:presLayoutVars>
          <dgm:bulletEnabled val="1"/>
        </dgm:presLayoutVars>
      </dgm:prSet>
      <dgm:spPr/>
      <dgm:t>
        <a:bodyPr/>
        <a:lstStyle/>
        <a:p>
          <a:endParaRPr lang="zh-TW" altLang="en-US"/>
        </a:p>
      </dgm:t>
    </dgm:pt>
  </dgm:ptLst>
  <dgm:cxnLst>
    <dgm:cxn modelId="{864A65A2-2878-4889-AFE1-57BF162F50DD}" srcId="{AB852280-E35E-4A5A-8C88-6B3809BDE8DE}" destId="{B62E1272-04AD-48AE-995B-DEBA8DD87395}" srcOrd="0" destOrd="0" parTransId="{A3460AEC-F828-4387-8106-C1CEA4BF1024}" sibTransId="{17A394F0-4169-41F4-97E5-045B021299BE}"/>
    <dgm:cxn modelId="{E95DB90E-508B-49DA-BB0D-EB998AC7DA69}" type="presOf" srcId="{C232B34C-FAF8-4AB7-8C72-D63CD45C2A82}" destId="{BE04A736-2958-4B93-BD76-485B127152C4}" srcOrd="0" destOrd="1" presId="urn:microsoft.com/office/officeart/2005/8/layout/hList1"/>
    <dgm:cxn modelId="{E71AADF4-5928-4B76-80D4-DAC308CAC928}" srcId="{AB852280-E35E-4A5A-8C88-6B3809BDE8DE}" destId="{B23FBC03-C72D-44E1-A25E-912B3F1E93E7}" srcOrd="4" destOrd="0" parTransId="{9C4E980A-F3B0-432E-8BF9-15F86AC457DF}" sibTransId="{39395096-0A2E-4F67-8F3F-D4CD54A0844D}"/>
    <dgm:cxn modelId="{69F5F739-4904-481A-B89B-687D946906CD}" type="presOf" srcId="{D9065624-09D4-4341-8044-85D495B73F0A}" destId="{BE04A736-2958-4B93-BD76-485B127152C4}" srcOrd="0" destOrd="3" presId="urn:microsoft.com/office/officeart/2005/8/layout/hList1"/>
    <dgm:cxn modelId="{7406D8E0-69B4-4847-AE4B-A74B287F32C8}" srcId="{AB852280-E35E-4A5A-8C88-6B3809BDE8DE}" destId="{7689F5EB-3B3F-49FA-A16F-FEA33F7FFA02}" srcOrd="3" destOrd="0" parTransId="{622ECDD9-A225-4D23-8481-A70D0EB1AEFF}" sibTransId="{6CD6D4B6-C6A5-40EA-8271-92EDE3AD05DF}"/>
    <dgm:cxn modelId="{8FC17565-E46C-4512-8C19-07E1D56B9C2B}" srcId="{09C23612-00E8-42FA-91DC-082008EF6D1C}" destId="{81FD5C43-D5DC-4341-8148-CAC65A6667EA}" srcOrd="0" destOrd="0" parTransId="{6948637A-80C8-4E60-B8D2-A0C4005C27F1}" sibTransId="{2FDEAF79-2728-4608-B69D-39A5CBF38E46}"/>
    <dgm:cxn modelId="{51E9034F-C837-403A-9970-7458CFF61834}" srcId="{09C23612-00E8-42FA-91DC-082008EF6D1C}" destId="{BA9C9BC2-4E23-4D68-AA7D-3C840932487F}" srcOrd="6" destOrd="0" parTransId="{ACD5F6F9-98E7-4048-A8E1-D5B5828C6F9D}" sibTransId="{821A3280-6D0A-406C-93CB-62C922B5D927}"/>
    <dgm:cxn modelId="{DF4384A3-2401-4F0B-8A0E-D330F8585BF0}" type="presOf" srcId="{81FD5C43-D5DC-4341-8148-CAC65A6667EA}" destId="{BE04A736-2958-4B93-BD76-485B127152C4}" srcOrd="0" destOrd="0" presId="urn:microsoft.com/office/officeart/2005/8/layout/hList1"/>
    <dgm:cxn modelId="{DEBF284E-6963-4510-9561-9E518A499DC3}" srcId="{AB852280-E35E-4A5A-8C88-6B3809BDE8DE}" destId="{227F5072-425C-4799-AD24-C9C341ED85FD}" srcOrd="1" destOrd="0" parTransId="{0957B91B-9737-4944-AAEF-A7F5527E5E71}" sibTransId="{C968DF5E-572F-4605-88C6-C504FA0E44D3}"/>
    <dgm:cxn modelId="{B46CFAC1-CAA6-44ED-8C25-038A839B8027}" type="presOf" srcId="{FAAC58E6-D0BB-4DE2-A277-4374DAEAA59C}" destId="{BE04A736-2958-4B93-BD76-485B127152C4}" srcOrd="0" destOrd="5" presId="urn:microsoft.com/office/officeart/2005/8/layout/hList1"/>
    <dgm:cxn modelId="{9A54A529-BFC2-4D6E-9474-44D5CA7E8C1D}" type="presOf" srcId="{09C23612-00E8-42FA-91DC-082008EF6D1C}" destId="{30270B32-CE43-423B-9BB3-0B309C995AE3}" srcOrd="0" destOrd="0" presId="urn:microsoft.com/office/officeart/2005/8/layout/hList1"/>
    <dgm:cxn modelId="{DC6E038D-F59C-450E-871A-D65C4FD21E36}" type="presOf" srcId="{227F5072-425C-4799-AD24-C9C341ED85FD}" destId="{FBF400EF-23A5-4618-94DB-54FBAC519011}" srcOrd="0" destOrd="1" presId="urn:microsoft.com/office/officeart/2005/8/layout/hList1"/>
    <dgm:cxn modelId="{F9CBFC9B-101D-4C6E-928D-242219E54370}" type="presOf" srcId="{D0EB63FE-7E96-43A8-8F19-EC72A31C0287}" destId="{FBF400EF-23A5-4618-94DB-54FBAC519011}" srcOrd="0" destOrd="2" presId="urn:microsoft.com/office/officeart/2005/8/layout/hList1"/>
    <dgm:cxn modelId="{50F49F30-E466-460C-9F78-07FAE708606B}" type="presOf" srcId="{7689F5EB-3B3F-49FA-A16F-FEA33F7FFA02}" destId="{FBF400EF-23A5-4618-94DB-54FBAC519011}" srcOrd="0" destOrd="3" presId="urn:microsoft.com/office/officeart/2005/8/layout/hList1"/>
    <dgm:cxn modelId="{74A3972A-0594-45A0-A87D-3A40F94AAC14}" type="presOf" srcId="{BA9C9BC2-4E23-4D68-AA7D-3C840932487F}" destId="{BE04A736-2958-4B93-BD76-485B127152C4}" srcOrd="0" destOrd="6" presId="urn:microsoft.com/office/officeart/2005/8/layout/hList1"/>
    <dgm:cxn modelId="{0FBB7E4E-ED80-4146-B665-ACE0727192C9}" srcId="{09C23612-00E8-42FA-91DC-082008EF6D1C}" destId="{FAAC58E6-D0BB-4DE2-A277-4374DAEAA59C}" srcOrd="5" destOrd="0" parTransId="{D7033C6C-9BF0-4315-98D6-08A05355A112}" sibTransId="{BCA0AFCF-2CFF-4535-9036-86DD1F5EE644}"/>
    <dgm:cxn modelId="{45C45939-965E-4E5A-8FA9-7173993318F6}" srcId="{09C23612-00E8-42FA-91DC-082008EF6D1C}" destId="{C232B34C-FAF8-4AB7-8C72-D63CD45C2A82}" srcOrd="1" destOrd="0" parTransId="{97AB709E-96A7-4C7E-BD46-5670B4C60B08}" sibTransId="{0FD89C8F-E925-4F91-97F3-200BCF90FCF4}"/>
    <dgm:cxn modelId="{251C20BB-D765-4859-AD18-D1B43F23ADDD}" srcId="{09C23612-00E8-42FA-91DC-082008EF6D1C}" destId="{558EC2E0-F2A4-4210-B9DE-93F390F4C863}" srcOrd="2" destOrd="0" parTransId="{EE2934ED-3786-4C35-BACA-74534DA9D134}" sibTransId="{AE4986AE-09BA-4BCC-9F92-506A93702565}"/>
    <dgm:cxn modelId="{48AF4221-9BFC-4C31-9C4E-7401060CD47F}" srcId="{09C23612-00E8-42FA-91DC-082008EF6D1C}" destId="{3AA942B5-A124-4A2A-93C8-DEE33562B966}" srcOrd="4" destOrd="0" parTransId="{5C6B7DBF-53C9-40BB-AAC1-C5F1347BC4B4}" sibTransId="{2F316EC5-8A6A-47E6-8AD6-476D745F01A7}"/>
    <dgm:cxn modelId="{BE084AC9-2C79-4526-8AD2-CFC96E4D3BFC}" type="presOf" srcId="{B23FBC03-C72D-44E1-A25E-912B3F1E93E7}" destId="{FBF400EF-23A5-4618-94DB-54FBAC519011}" srcOrd="0" destOrd="4" presId="urn:microsoft.com/office/officeart/2005/8/layout/hList1"/>
    <dgm:cxn modelId="{419561E7-B6D6-41A1-B6F3-2528111308DB}" type="presOf" srcId="{AB852280-E35E-4A5A-8C88-6B3809BDE8DE}" destId="{BDB0B370-7C51-4EB0-8A1B-5FFD9A30BF19}" srcOrd="0" destOrd="0" presId="urn:microsoft.com/office/officeart/2005/8/layout/hList1"/>
    <dgm:cxn modelId="{4A39DCBB-62D8-419D-970A-90C2F907F595}" srcId="{799D9B77-4EA6-4A78-8D1D-9B0830C5F8FA}" destId="{AB852280-E35E-4A5A-8C88-6B3809BDE8DE}" srcOrd="1" destOrd="0" parTransId="{435F7646-E6E4-4F42-99B8-A6FA390FF4AC}" sibTransId="{2465E87F-BAD7-48A0-8F17-0D7E7E5D32E1}"/>
    <dgm:cxn modelId="{2B1D1E65-7180-4421-8B42-A7D0C769AD2C}" type="presOf" srcId="{799D9B77-4EA6-4A78-8D1D-9B0830C5F8FA}" destId="{097BB607-8BE6-418C-B7E9-EF1D481F4ADD}" srcOrd="0" destOrd="0" presId="urn:microsoft.com/office/officeart/2005/8/layout/hList1"/>
    <dgm:cxn modelId="{4BCBC34E-2576-4738-B838-4D77C1089CF4}" type="presOf" srcId="{558EC2E0-F2A4-4210-B9DE-93F390F4C863}" destId="{BE04A736-2958-4B93-BD76-485B127152C4}" srcOrd="0" destOrd="2" presId="urn:microsoft.com/office/officeart/2005/8/layout/hList1"/>
    <dgm:cxn modelId="{1C52B926-C48D-4FA8-A5CE-D5AB9F91C049}" type="presOf" srcId="{3AA942B5-A124-4A2A-93C8-DEE33562B966}" destId="{BE04A736-2958-4B93-BD76-485B127152C4}" srcOrd="0" destOrd="4" presId="urn:microsoft.com/office/officeart/2005/8/layout/hList1"/>
    <dgm:cxn modelId="{F9E95CC9-3449-448E-A103-DE7F0E4E7AC4}" type="presOf" srcId="{B62E1272-04AD-48AE-995B-DEBA8DD87395}" destId="{FBF400EF-23A5-4618-94DB-54FBAC519011}" srcOrd="0" destOrd="0" presId="urn:microsoft.com/office/officeart/2005/8/layout/hList1"/>
    <dgm:cxn modelId="{A1EA6C55-692F-4846-B6AE-A993509A321D}" srcId="{AB852280-E35E-4A5A-8C88-6B3809BDE8DE}" destId="{D0EB63FE-7E96-43A8-8F19-EC72A31C0287}" srcOrd="2" destOrd="0" parTransId="{5EC444DD-0BA1-457B-AD31-2D825C5D7C9E}" sibTransId="{727EF0D2-9451-4F50-9F54-1D78F603BAE1}"/>
    <dgm:cxn modelId="{B0D04EA6-DBF5-42F0-9B52-8F13EAAB0ADB}" srcId="{09C23612-00E8-42FA-91DC-082008EF6D1C}" destId="{D9065624-09D4-4341-8044-85D495B73F0A}" srcOrd="3" destOrd="0" parTransId="{760924FD-41F7-472A-8556-5434486745F6}" sibTransId="{4E25548C-7F27-4423-99B8-7044E2AB0A62}"/>
    <dgm:cxn modelId="{E9077AB8-C98B-40B7-AEC8-F272525F3838}" srcId="{799D9B77-4EA6-4A78-8D1D-9B0830C5F8FA}" destId="{09C23612-00E8-42FA-91DC-082008EF6D1C}" srcOrd="0" destOrd="0" parTransId="{2836ED3D-EBFF-4CF3-84C4-5271762D726D}" sibTransId="{370134D8-771A-4FDB-9936-7A2E8305811D}"/>
    <dgm:cxn modelId="{846EE0B9-46BB-4271-8FC6-4E3D07FF029D}" type="presParOf" srcId="{097BB607-8BE6-418C-B7E9-EF1D481F4ADD}" destId="{1C0AA94F-6A4A-448D-90CC-6DC4F323BF46}" srcOrd="0" destOrd="0" presId="urn:microsoft.com/office/officeart/2005/8/layout/hList1"/>
    <dgm:cxn modelId="{8B701D4D-4263-4AFD-9808-05A684C70135}" type="presParOf" srcId="{1C0AA94F-6A4A-448D-90CC-6DC4F323BF46}" destId="{30270B32-CE43-423B-9BB3-0B309C995AE3}" srcOrd="0" destOrd="0" presId="urn:microsoft.com/office/officeart/2005/8/layout/hList1"/>
    <dgm:cxn modelId="{C4B3F61A-CEAE-442C-9CBA-7FF8F6FB1C24}" type="presParOf" srcId="{1C0AA94F-6A4A-448D-90CC-6DC4F323BF46}" destId="{BE04A736-2958-4B93-BD76-485B127152C4}" srcOrd="1" destOrd="0" presId="urn:microsoft.com/office/officeart/2005/8/layout/hList1"/>
    <dgm:cxn modelId="{A20AF153-F925-4309-91F8-1BE0B5A7BCAC}" type="presParOf" srcId="{097BB607-8BE6-418C-B7E9-EF1D481F4ADD}" destId="{E6CE09F5-F9A8-450C-BA51-FE991414D44E}" srcOrd="1" destOrd="0" presId="urn:microsoft.com/office/officeart/2005/8/layout/hList1"/>
    <dgm:cxn modelId="{7D4BE69F-869F-46DA-86B8-993668A2CA0D}" type="presParOf" srcId="{097BB607-8BE6-418C-B7E9-EF1D481F4ADD}" destId="{707EE404-6578-45F7-B92B-4314C54160EF}" srcOrd="2" destOrd="0" presId="urn:microsoft.com/office/officeart/2005/8/layout/hList1"/>
    <dgm:cxn modelId="{5BCB0101-BE41-4E06-93F9-63CA3AA88E8A}" type="presParOf" srcId="{707EE404-6578-45F7-B92B-4314C54160EF}" destId="{BDB0B370-7C51-4EB0-8A1B-5FFD9A30BF19}" srcOrd="0" destOrd="0" presId="urn:microsoft.com/office/officeart/2005/8/layout/hList1"/>
    <dgm:cxn modelId="{FAEDEC57-A284-43B6-A4C0-4BFD302C9C54}" type="presParOf" srcId="{707EE404-6578-45F7-B92B-4314C54160EF}" destId="{FBF400EF-23A5-4618-94DB-54FBAC51901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9D9B77-4EA6-4A78-8D1D-9B0830C5F8FA}" type="doc">
      <dgm:prSet loTypeId="urn:microsoft.com/office/officeart/2005/8/layout/hList1" loCatId="list" qsTypeId="urn:microsoft.com/office/officeart/2005/8/quickstyle/simple3" qsCatId="simple" csTypeId="urn:microsoft.com/office/officeart/2005/8/colors/colorful3" csCatId="colorful" phldr="1"/>
      <dgm:spPr/>
      <dgm:t>
        <a:bodyPr/>
        <a:lstStyle/>
        <a:p>
          <a:endParaRPr lang="zh-TW" altLang="en-US"/>
        </a:p>
      </dgm:t>
    </dgm:pt>
    <dgm:pt modelId="{EF7036B1-10E1-4E40-BCE0-5DFC7CA31526}">
      <dgm:prSet phldrT="[文字]" custT="1"/>
      <dgm:spPr/>
      <dgm:t>
        <a:bodyPr/>
        <a:lstStyle/>
        <a:p>
          <a:r>
            <a:rPr lang="zh-TW" altLang="en-US" sz="1600" b="1" dirty="0" smtClean="0">
              <a:latin typeface="微軟正黑體" panose="020B0604030504040204" pitchFamily="34" charset="-120"/>
              <a:ea typeface="微軟正黑體" panose="020B0604030504040204" pitchFamily="34" charset="-120"/>
            </a:rPr>
            <a:t>制度資本</a:t>
          </a:r>
          <a:endParaRPr lang="zh-TW" altLang="en-US" sz="1600" b="1" dirty="0">
            <a:latin typeface="微軟正黑體" panose="020B0604030504040204" pitchFamily="34" charset="-120"/>
            <a:ea typeface="微軟正黑體" panose="020B0604030504040204" pitchFamily="34" charset="-120"/>
          </a:endParaRPr>
        </a:p>
      </dgm:t>
    </dgm:pt>
    <dgm:pt modelId="{F69135B5-0FE8-4227-B7F9-834354ED12CC}" type="parTrans" cxnId="{EC496130-A448-45CE-A1AD-19DEBB49D4ED}">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ADC054F-335D-4EBA-A982-C4AB0394379A}" type="sibTrans" cxnId="{EC496130-A448-45CE-A1AD-19DEBB49D4ED}">
      <dgm:prSet/>
      <dgm:spPr/>
      <dgm:t>
        <a:bodyPr/>
        <a:lstStyle/>
        <a:p>
          <a:endParaRPr lang="zh-TW" altLang="en-US">
            <a:latin typeface="微軟正黑體" panose="020B0604030504040204" pitchFamily="34" charset="-120"/>
            <a:ea typeface="微軟正黑體" panose="020B0604030504040204" pitchFamily="34" charset="-120"/>
          </a:endParaRPr>
        </a:p>
      </dgm:t>
    </dgm:pt>
    <dgm:pt modelId="{236E2465-53F7-458E-86C7-31D7360A8C3A}">
      <dgm:prSet phldrT="[文字]" custT="1"/>
      <dgm:spPr/>
      <dgm:t>
        <a:bodyPr/>
        <a:lstStyle/>
        <a:p>
          <a:r>
            <a:rPr lang="zh-TW" altLang="en-US" sz="1600" b="1" dirty="0" smtClean="0">
              <a:latin typeface="微軟正黑體" panose="020B0604030504040204" pitchFamily="34" charset="-120"/>
              <a:ea typeface="微軟正黑體" panose="020B0604030504040204" pitchFamily="34" charset="-120"/>
            </a:rPr>
            <a:t>社會資本</a:t>
          </a:r>
          <a:endParaRPr lang="zh-TW" altLang="en-US" sz="1600" b="1" dirty="0">
            <a:latin typeface="微軟正黑體" panose="020B0604030504040204" pitchFamily="34" charset="-120"/>
            <a:ea typeface="微軟正黑體" panose="020B0604030504040204" pitchFamily="34" charset="-120"/>
          </a:endParaRPr>
        </a:p>
      </dgm:t>
    </dgm:pt>
    <dgm:pt modelId="{78B47F47-526F-4B1F-A43D-0B3FBC6EA66C}" type="parTrans" cxnId="{42274D6E-08D7-4CFF-90A5-D4BA1DE30457}">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FB939D2-234A-4EF3-92AE-11679CED105E}" type="sibTrans" cxnId="{42274D6E-08D7-4CFF-90A5-D4BA1DE30457}">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9C23612-00E8-42FA-91DC-082008EF6D1C}">
      <dgm:prSet phldrT="[文字]" custT="1"/>
      <dgm:spPr/>
      <dgm:t>
        <a:bodyPr/>
        <a:lstStyle/>
        <a:p>
          <a:r>
            <a:rPr lang="zh-TW" altLang="en-US" sz="1600" b="1" dirty="0" smtClean="0">
              <a:latin typeface="微軟正黑體" panose="020B0604030504040204" pitchFamily="34" charset="-120"/>
              <a:ea typeface="微軟正黑體" panose="020B0604030504040204" pitchFamily="34" charset="-120"/>
            </a:rPr>
            <a:t>人力資本</a:t>
          </a:r>
          <a:endParaRPr lang="zh-TW" altLang="en-US" sz="1600" b="1" dirty="0">
            <a:latin typeface="微軟正黑體" panose="020B0604030504040204" pitchFamily="34" charset="-120"/>
            <a:ea typeface="微軟正黑體" panose="020B0604030504040204" pitchFamily="34" charset="-120"/>
          </a:endParaRPr>
        </a:p>
      </dgm:t>
    </dgm:pt>
    <dgm:pt modelId="{2836ED3D-EBFF-4CF3-84C4-5271762D726D}" type="parTrans" cxnId="{E9077AB8-C98B-40B7-AEC8-F272525F3838}">
      <dgm:prSet/>
      <dgm:spPr/>
      <dgm:t>
        <a:bodyPr/>
        <a:lstStyle/>
        <a:p>
          <a:endParaRPr lang="zh-TW" altLang="en-US">
            <a:latin typeface="微軟正黑體" panose="020B0604030504040204" pitchFamily="34" charset="-120"/>
            <a:ea typeface="微軟正黑體" panose="020B0604030504040204" pitchFamily="34" charset="-120"/>
          </a:endParaRPr>
        </a:p>
      </dgm:t>
    </dgm:pt>
    <dgm:pt modelId="{370134D8-771A-4FDB-9936-7A2E8305811D}" type="sibTrans" cxnId="{E9077AB8-C98B-40B7-AEC8-F272525F3838}">
      <dgm:prSet/>
      <dgm:spPr/>
      <dgm:t>
        <a:bodyPr/>
        <a:lstStyle/>
        <a:p>
          <a:endParaRPr lang="zh-TW" altLang="en-US">
            <a:latin typeface="微軟正黑體" panose="020B0604030504040204" pitchFamily="34" charset="-120"/>
            <a:ea typeface="微軟正黑體" panose="020B0604030504040204" pitchFamily="34" charset="-120"/>
          </a:endParaRPr>
        </a:p>
      </dgm:t>
    </dgm:pt>
    <dgm:pt modelId="{8149BB94-9E7F-4D82-B93E-31D26D39929F}">
      <dgm:prSet phldrT="[文字]"/>
      <dgm:spPr/>
      <dgm:t>
        <a:bodyPr/>
        <a:lstStyle/>
        <a:p>
          <a:r>
            <a:rPr lang="zh-TW" altLang="zh-TW" b="1" dirty="0" smtClean="0">
              <a:latin typeface="微軟正黑體" panose="020B0604030504040204" pitchFamily="34" charset="-120"/>
              <a:ea typeface="微軟正黑體" panose="020B0604030504040204" pitchFamily="34" charset="-120"/>
            </a:rPr>
            <a:t>落實世代正義、債不留子孫</a:t>
          </a:r>
          <a:endParaRPr lang="zh-TW" altLang="en-US" dirty="0">
            <a:latin typeface="微軟正黑體" panose="020B0604030504040204" pitchFamily="34" charset="-120"/>
            <a:ea typeface="微軟正黑體" panose="020B0604030504040204" pitchFamily="34" charset="-120"/>
          </a:endParaRPr>
        </a:p>
      </dgm:t>
    </dgm:pt>
    <dgm:pt modelId="{6D51DDBE-BB76-46FA-B905-877AA22E1443}" type="parTrans" cxnId="{911D55E4-7C06-45FB-9B89-0022E8793973}">
      <dgm:prSet/>
      <dgm:spPr/>
      <dgm:t>
        <a:bodyPr/>
        <a:lstStyle/>
        <a:p>
          <a:endParaRPr lang="zh-TW" altLang="en-US">
            <a:latin typeface="微軟正黑體" panose="020B0604030504040204" pitchFamily="34" charset="-120"/>
            <a:ea typeface="微軟正黑體" panose="020B0604030504040204" pitchFamily="34" charset="-120"/>
          </a:endParaRPr>
        </a:p>
      </dgm:t>
    </dgm:pt>
    <dgm:pt modelId="{90B99A2A-B561-46A7-8523-96AAA4F3B7FA}" type="sibTrans" cxnId="{911D55E4-7C06-45FB-9B89-0022E8793973}">
      <dgm:prSet/>
      <dgm:spPr/>
      <dgm:t>
        <a:bodyPr/>
        <a:lstStyle/>
        <a:p>
          <a:endParaRPr lang="zh-TW" altLang="en-US">
            <a:latin typeface="微軟正黑體" panose="020B0604030504040204" pitchFamily="34" charset="-120"/>
            <a:ea typeface="微軟正黑體" panose="020B0604030504040204" pitchFamily="34" charset="-120"/>
          </a:endParaRPr>
        </a:p>
      </dgm:t>
    </dgm:pt>
    <dgm:pt modelId="{99A14319-4348-4922-B9DB-316495872980}">
      <dgm:prSet phldrT="[文字]"/>
      <dgm:spPr/>
      <dgm:t>
        <a:bodyPr/>
        <a:lstStyle/>
        <a:p>
          <a:r>
            <a:rPr lang="zh-TW" altLang="zh-TW" b="1" dirty="0" smtClean="0">
              <a:latin typeface="微軟正黑體" panose="020B0604030504040204" pitchFamily="34" charset="-120"/>
              <a:ea typeface="微軟正黑體" panose="020B0604030504040204" pitchFamily="34" charset="-120"/>
            </a:rPr>
            <a:t>強化整體性、包容性、永續性的決策制度。</a:t>
          </a:r>
          <a:endParaRPr lang="zh-TW" altLang="en-US" b="1" dirty="0">
            <a:latin typeface="微軟正黑體" panose="020B0604030504040204" pitchFamily="34" charset="-120"/>
            <a:ea typeface="微軟正黑體" panose="020B0604030504040204" pitchFamily="34" charset="-120"/>
          </a:endParaRPr>
        </a:p>
      </dgm:t>
    </dgm:pt>
    <dgm:pt modelId="{5FAAB9E7-FF89-41C6-B0A5-FFF0CC5D5FD3}" type="parTrans" cxnId="{5C7049A7-7ECA-4B53-BE0E-8342003D170C}">
      <dgm:prSet/>
      <dgm:spPr/>
      <dgm:t>
        <a:bodyPr/>
        <a:lstStyle/>
        <a:p>
          <a:endParaRPr lang="zh-TW" altLang="en-US">
            <a:latin typeface="微軟正黑體" panose="020B0604030504040204" pitchFamily="34" charset="-120"/>
            <a:ea typeface="微軟正黑體" panose="020B0604030504040204" pitchFamily="34" charset="-120"/>
          </a:endParaRPr>
        </a:p>
      </dgm:t>
    </dgm:pt>
    <dgm:pt modelId="{879243DA-CD45-451B-8320-DA2347E921FA}" type="sibTrans" cxnId="{5C7049A7-7ECA-4B53-BE0E-8342003D170C}">
      <dgm:prSet/>
      <dgm:spPr/>
      <dgm:t>
        <a:bodyPr/>
        <a:lstStyle/>
        <a:p>
          <a:endParaRPr lang="zh-TW" altLang="en-US">
            <a:latin typeface="微軟正黑體" panose="020B0604030504040204" pitchFamily="34" charset="-120"/>
            <a:ea typeface="微軟正黑體" panose="020B0604030504040204" pitchFamily="34" charset="-120"/>
          </a:endParaRPr>
        </a:p>
      </dgm:t>
    </dgm:pt>
    <dgm:pt modelId="{B4812B76-9954-4482-9BB2-5C8C829E777E}">
      <dgm:prSet phldrT="[文字]"/>
      <dgm:spPr/>
      <dgm:t>
        <a:bodyPr/>
        <a:lstStyle/>
        <a:p>
          <a:r>
            <a:rPr lang="zh-TW" altLang="zh-TW" b="1" dirty="0" smtClean="0">
              <a:latin typeface="微軟正黑體" panose="020B0604030504040204" pitchFamily="34" charset="-120"/>
              <a:ea typeface="微軟正黑體" panose="020B0604030504040204" pitchFamily="34" charset="-120"/>
            </a:rPr>
            <a:t>落實綠色生產與綠色消費</a:t>
          </a:r>
          <a:r>
            <a:rPr lang="en-US" altLang="zh-TW" b="1" dirty="0" smtClean="0">
              <a:latin typeface="微軟正黑體" panose="020B0604030504040204" pitchFamily="34" charset="-120"/>
              <a:ea typeface="微軟正黑體" panose="020B0604030504040204" pitchFamily="34" charset="-120"/>
            </a:rPr>
            <a:t>-</a:t>
          </a:r>
          <a:r>
            <a:rPr lang="zh-TW" altLang="zh-TW" b="1" dirty="0" smtClean="0">
              <a:latin typeface="微軟正黑體" panose="020B0604030504040204" pitchFamily="34" charset="-120"/>
              <a:ea typeface="微軟正黑體" panose="020B0604030504040204" pitchFamily="34" charset="-120"/>
            </a:rPr>
            <a:t>企業社會責任制度</a:t>
          </a:r>
          <a:r>
            <a:rPr lang="en-US" altLang="zh-TW" b="1" dirty="0" smtClean="0">
              <a:latin typeface="微軟正黑體" panose="020B0604030504040204" pitchFamily="34" charset="-120"/>
              <a:ea typeface="微軟正黑體" panose="020B0604030504040204" pitchFamily="34" charset="-120"/>
            </a:rPr>
            <a:t>(CSR)</a:t>
          </a:r>
          <a:r>
            <a:rPr lang="zh-TW" altLang="en-US" b="1" dirty="0" smtClean="0">
              <a:latin typeface="微軟正黑體" panose="020B0604030504040204" pitchFamily="34" charset="-120"/>
              <a:ea typeface="微軟正黑體" panose="020B0604030504040204" pitchFamily="34" charset="-120"/>
            </a:rPr>
            <a:t>、綠色標章、在地採購</a:t>
          </a:r>
          <a:endParaRPr lang="zh-TW" altLang="en-US" b="1" dirty="0">
            <a:latin typeface="微軟正黑體" panose="020B0604030504040204" pitchFamily="34" charset="-120"/>
            <a:ea typeface="微軟正黑體" panose="020B0604030504040204" pitchFamily="34" charset="-120"/>
          </a:endParaRPr>
        </a:p>
      </dgm:t>
    </dgm:pt>
    <dgm:pt modelId="{54193177-8F86-4B3E-ACB8-B024A9AF87FC}" type="parTrans" cxnId="{A92D2E74-1A9B-4526-9854-F0D27BD78B67}">
      <dgm:prSet/>
      <dgm:spPr/>
      <dgm:t>
        <a:bodyPr/>
        <a:lstStyle/>
        <a:p>
          <a:endParaRPr lang="zh-TW" altLang="en-US">
            <a:latin typeface="微軟正黑體" panose="020B0604030504040204" pitchFamily="34" charset="-120"/>
            <a:ea typeface="微軟正黑體" panose="020B0604030504040204" pitchFamily="34" charset="-120"/>
          </a:endParaRPr>
        </a:p>
      </dgm:t>
    </dgm:pt>
    <dgm:pt modelId="{60DE82C3-AC78-4676-9276-EDB383F7E7BF}" type="sibTrans" cxnId="{A92D2E74-1A9B-4526-9854-F0D27BD78B67}">
      <dgm:prSet/>
      <dgm:spPr/>
      <dgm:t>
        <a:bodyPr/>
        <a:lstStyle/>
        <a:p>
          <a:endParaRPr lang="zh-TW" altLang="en-US">
            <a:latin typeface="微軟正黑體" panose="020B0604030504040204" pitchFamily="34" charset="-120"/>
            <a:ea typeface="微軟正黑體" panose="020B0604030504040204" pitchFamily="34" charset="-120"/>
          </a:endParaRPr>
        </a:p>
      </dgm:t>
    </dgm:pt>
    <dgm:pt modelId="{CE850313-BB8B-488B-8710-DB457D61DBFE}">
      <dgm:prSet phldrT="[文字]"/>
      <dgm:spPr/>
      <dgm:t>
        <a:bodyPr/>
        <a:lstStyle/>
        <a:p>
          <a:r>
            <a:rPr lang="zh-TW" altLang="en-US" b="1" dirty="0" smtClean="0">
              <a:latin typeface="微軟正黑體" panose="020B0604030504040204" pitchFamily="34" charset="-120"/>
              <a:ea typeface="微軟正黑體" panose="020B0604030504040204" pitchFamily="34" charset="-120"/>
            </a:rPr>
            <a:t>提倡合作型和共享型消費</a:t>
          </a:r>
          <a:endParaRPr lang="zh-TW" altLang="en-US" b="1" dirty="0">
            <a:latin typeface="微軟正黑體" panose="020B0604030504040204" pitchFamily="34" charset="-120"/>
            <a:ea typeface="微軟正黑體" panose="020B0604030504040204" pitchFamily="34" charset="-120"/>
          </a:endParaRPr>
        </a:p>
      </dgm:t>
    </dgm:pt>
    <dgm:pt modelId="{6A41FCDA-3044-45A7-A91B-6E3FD6E01E48}" type="parTrans" cxnId="{9EF68804-0A6A-4081-AEC9-87F63526090E}">
      <dgm:prSet/>
      <dgm:spPr/>
      <dgm:t>
        <a:bodyPr/>
        <a:lstStyle/>
        <a:p>
          <a:endParaRPr lang="zh-TW" altLang="en-US">
            <a:latin typeface="微軟正黑體" panose="020B0604030504040204" pitchFamily="34" charset="-120"/>
            <a:ea typeface="微軟正黑體" panose="020B0604030504040204" pitchFamily="34" charset="-120"/>
          </a:endParaRPr>
        </a:p>
      </dgm:t>
    </dgm:pt>
    <dgm:pt modelId="{15ABC2A1-4E12-4357-9506-34186682339A}" type="sibTrans" cxnId="{9EF68804-0A6A-4081-AEC9-87F63526090E}">
      <dgm:prSet/>
      <dgm:spPr/>
      <dgm:t>
        <a:bodyPr/>
        <a:lstStyle/>
        <a:p>
          <a:endParaRPr lang="zh-TW" altLang="en-US">
            <a:latin typeface="微軟正黑體" panose="020B0604030504040204" pitchFamily="34" charset="-120"/>
            <a:ea typeface="微軟正黑體" panose="020B0604030504040204" pitchFamily="34" charset="-120"/>
          </a:endParaRPr>
        </a:p>
      </dgm:t>
    </dgm:pt>
    <dgm:pt modelId="{6FC5676C-F6D3-4115-8791-D5CB708843AC}">
      <dgm:prSet phldrT="[文字]"/>
      <dgm:spPr/>
      <dgm:t>
        <a:bodyPr/>
        <a:lstStyle/>
        <a:p>
          <a:r>
            <a:rPr lang="zh-TW" altLang="en-US" b="1" dirty="0" smtClean="0">
              <a:latin typeface="微軟正黑體" panose="020B0604030504040204" pitchFamily="34" charset="-120"/>
              <a:ea typeface="微軟正黑體" panose="020B0604030504040204" pitchFamily="34" charset="-120"/>
            </a:rPr>
            <a:t>深化公私部門對綠色經濟的認識</a:t>
          </a:r>
          <a:endParaRPr lang="zh-TW" altLang="en-US" b="1" dirty="0">
            <a:latin typeface="微軟正黑體" panose="020B0604030504040204" pitchFamily="34" charset="-120"/>
            <a:ea typeface="微軟正黑體" panose="020B0604030504040204" pitchFamily="34" charset="-120"/>
          </a:endParaRPr>
        </a:p>
      </dgm:t>
    </dgm:pt>
    <dgm:pt modelId="{501B2268-2878-4E0C-ABAC-9C89CB81B6A8}" type="parTrans" cxnId="{A536A55B-300E-4484-B0C5-25A59B87206E}">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B10DE7C-8098-4869-8E4C-0B30713ECD5B}" type="sibTrans" cxnId="{A536A55B-300E-4484-B0C5-25A59B87206E}">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9BF929A-E0A0-411E-9A19-B3C9968C123F}">
      <dgm:prSet phldrT="[文字]"/>
      <dgm:spPr/>
      <dgm:t>
        <a:bodyPr/>
        <a:lstStyle/>
        <a:p>
          <a:r>
            <a:rPr lang="zh-TW" altLang="en-US" b="1" dirty="0" smtClean="0">
              <a:latin typeface="微軟正黑體" panose="020B0604030504040204" pitchFamily="34" charset="-120"/>
              <a:ea typeface="微軟正黑體" panose="020B0604030504040204" pitchFamily="34" charset="-120"/>
            </a:rPr>
            <a:t>鼓勵以社區作為實踐綠色經濟轉型的示範單元</a:t>
          </a:r>
          <a:endParaRPr lang="zh-TW" altLang="en-US" b="1" dirty="0">
            <a:latin typeface="微軟正黑體" panose="020B0604030504040204" pitchFamily="34" charset="-120"/>
            <a:ea typeface="微軟正黑體" panose="020B0604030504040204" pitchFamily="34" charset="-120"/>
          </a:endParaRPr>
        </a:p>
      </dgm:t>
    </dgm:pt>
    <dgm:pt modelId="{DA725E47-9367-446E-9B5D-A363807BCC37}" type="parTrans" cxnId="{4BCD70E4-3699-480A-AB3C-FEFB9534BC15}">
      <dgm:prSet/>
      <dgm:spPr/>
      <dgm:t>
        <a:bodyPr/>
        <a:lstStyle/>
        <a:p>
          <a:endParaRPr lang="zh-TW" altLang="en-US">
            <a:latin typeface="微軟正黑體" panose="020B0604030504040204" pitchFamily="34" charset="-120"/>
            <a:ea typeface="微軟正黑體" panose="020B0604030504040204" pitchFamily="34" charset="-120"/>
          </a:endParaRPr>
        </a:p>
      </dgm:t>
    </dgm:pt>
    <dgm:pt modelId="{6A23082E-321A-477B-BE8C-BA8B82311464}" type="sibTrans" cxnId="{4BCD70E4-3699-480A-AB3C-FEFB9534BC15}">
      <dgm:prSet/>
      <dgm:spPr/>
      <dgm:t>
        <a:bodyPr/>
        <a:lstStyle/>
        <a:p>
          <a:endParaRPr lang="zh-TW" altLang="en-US">
            <a:latin typeface="微軟正黑體" panose="020B0604030504040204" pitchFamily="34" charset="-120"/>
            <a:ea typeface="微軟正黑體" panose="020B0604030504040204" pitchFamily="34" charset="-120"/>
          </a:endParaRPr>
        </a:p>
      </dgm:t>
    </dgm:pt>
    <dgm:pt modelId="{9538303B-AD3C-4874-8B93-444A1B259B9C}">
      <dgm:prSet phldrT="[文字]"/>
      <dgm:spPr/>
      <dgm:t>
        <a:bodyPr/>
        <a:lstStyle/>
        <a:p>
          <a:r>
            <a:rPr lang="zh-TW" altLang="en-US" b="1" dirty="0" smtClean="0">
              <a:latin typeface="微軟正黑體" panose="020B0604030504040204" pitchFamily="34" charset="-120"/>
              <a:ea typeface="微軟正黑體" panose="020B0604030504040204" pitchFamily="34" charset="-120"/>
            </a:rPr>
            <a:t>培養綠色研發、製造、維護、服務人力。</a:t>
          </a:r>
          <a:endParaRPr lang="zh-TW" altLang="en-US" b="1" dirty="0">
            <a:latin typeface="微軟正黑體" panose="020B0604030504040204" pitchFamily="34" charset="-120"/>
            <a:ea typeface="微軟正黑體" panose="020B0604030504040204" pitchFamily="34" charset="-120"/>
          </a:endParaRPr>
        </a:p>
      </dgm:t>
    </dgm:pt>
    <dgm:pt modelId="{00145E5F-C16D-4325-A292-140022BEA992}" type="parTrans" cxnId="{3C325256-2C01-472F-83D8-03BF6E13ACA4}">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522E7C9-69DE-4EA1-B560-62A3B5617AC5}" type="sibTrans" cxnId="{3C325256-2C01-472F-83D8-03BF6E13ACA4}">
      <dgm:prSet/>
      <dgm:spPr/>
      <dgm:t>
        <a:bodyPr/>
        <a:lstStyle/>
        <a:p>
          <a:endParaRPr lang="zh-TW" altLang="en-US">
            <a:latin typeface="微軟正黑體" panose="020B0604030504040204" pitchFamily="34" charset="-120"/>
            <a:ea typeface="微軟正黑體" panose="020B0604030504040204" pitchFamily="34" charset="-120"/>
          </a:endParaRPr>
        </a:p>
      </dgm:t>
    </dgm:pt>
    <dgm:pt modelId="{A9C234DE-79C1-42E3-BA94-C7A7047B0810}">
      <dgm:prSet phldrT="[文字]"/>
      <dgm:spPr/>
      <dgm:t>
        <a:bodyPr/>
        <a:lstStyle/>
        <a:p>
          <a:r>
            <a:rPr lang="zh-TW" altLang="en-US" b="1" dirty="0" smtClean="0">
              <a:latin typeface="微軟正黑體" panose="020B0604030504040204" pitchFamily="34" charset="-120"/>
              <a:ea typeface="微軟正黑體" panose="020B0604030504040204" pitchFamily="34" charset="-120"/>
            </a:rPr>
            <a:t>強化中高齡員工職訓與終身教育。</a:t>
          </a:r>
          <a:endParaRPr lang="zh-TW" altLang="en-US" b="1" dirty="0">
            <a:latin typeface="微軟正黑體" panose="020B0604030504040204" pitchFamily="34" charset="-120"/>
            <a:ea typeface="微軟正黑體" panose="020B0604030504040204" pitchFamily="34" charset="-120"/>
          </a:endParaRPr>
        </a:p>
      </dgm:t>
    </dgm:pt>
    <dgm:pt modelId="{A9B09F93-09C6-4562-8D03-571E4692BB4D}" type="parTrans" cxnId="{2CF93060-E904-4D2D-9BE6-E6BADAE53FDE}">
      <dgm:prSet/>
      <dgm:spPr/>
      <dgm:t>
        <a:bodyPr/>
        <a:lstStyle/>
        <a:p>
          <a:endParaRPr lang="zh-TW" altLang="en-US">
            <a:latin typeface="微軟正黑體" panose="020B0604030504040204" pitchFamily="34" charset="-120"/>
            <a:ea typeface="微軟正黑體" panose="020B0604030504040204" pitchFamily="34" charset="-120"/>
          </a:endParaRPr>
        </a:p>
      </dgm:t>
    </dgm:pt>
    <dgm:pt modelId="{2EE50725-AABE-4EEA-B766-005006BCDEC2}" type="sibTrans" cxnId="{2CF93060-E904-4D2D-9BE6-E6BADAE53FDE}">
      <dgm:prSet/>
      <dgm:spPr/>
      <dgm:t>
        <a:bodyPr/>
        <a:lstStyle/>
        <a:p>
          <a:endParaRPr lang="zh-TW" altLang="en-US">
            <a:latin typeface="微軟正黑體" panose="020B0604030504040204" pitchFamily="34" charset="-120"/>
            <a:ea typeface="微軟正黑體" panose="020B0604030504040204" pitchFamily="34" charset="-120"/>
          </a:endParaRPr>
        </a:p>
      </dgm:t>
    </dgm:pt>
    <dgm:pt modelId="{9783D794-D56F-446F-A408-0327D70D9593}">
      <dgm:prSet phldrT="[文字]"/>
      <dgm:spPr/>
      <dgm:t>
        <a:bodyPr/>
        <a:lstStyle/>
        <a:p>
          <a:r>
            <a:rPr lang="zh-TW" altLang="en-US" b="1" dirty="0" smtClean="0">
              <a:latin typeface="微軟正黑體" panose="020B0604030504040204" pitchFamily="34" charset="-120"/>
              <a:ea typeface="微軟正黑體" panose="020B0604030504040204" pitchFamily="34" charset="-120"/>
            </a:rPr>
            <a:t>提升辛苦，危險與不穩定工作之待遇與工作條件。</a:t>
          </a:r>
          <a:endParaRPr lang="zh-TW" altLang="en-US" b="1" dirty="0">
            <a:latin typeface="微軟正黑體" panose="020B0604030504040204" pitchFamily="34" charset="-120"/>
            <a:ea typeface="微軟正黑體" panose="020B0604030504040204" pitchFamily="34" charset="-120"/>
          </a:endParaRPr>
        </a:p>
      </dgm:t>
    </dgm:pt>
    <dgm:pt modelId="{0AB87B98-2F6F-4C0C-9A5A-545D47168140}" type="parTrans" cxnId="{CB04DE5C-97DE-4502-8633-93050D54C474}">
      <dgm:prSet/>
      <dgm:spPr/>
      <dgm:t>
        <a:bodyPr/>
        <a:lstStyle/>
        <a:p>
          <a:endParaRPr lang="zh-TW" altLang="en-US">
            <a:latin typeface="微軟正黑體" panose="020B0604030504040204" pitchFamily="34" charset="-120"/>
            <a:ea typeface="微軟正黑體" panose="020B0604030504040204" pitchFamily="34" charset="-120"/>
          </a:endParaRPr>
        </a:p>
      </dgm:t>
    </dgm:pt>
    <dgm:pt modelId="{6671B160-ED5C-48B3-A600-F4113EA2C410}" type="sibTrans" cxnId="{CB04DE5C-97DE-4502-8633-93050D54C474}">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3EB9706-0CC1-452D-A636-EFA21F9E32E7}">
      <dgm:prSet phldrT="[文字]"/>
      <dgm:spPr/>
      <dgm:t>
        <a:bodyPr/>
        <a:lstStyle/>
        <a:p>
          <a:r>
            <a:rPr lang="zh-TW" altLang="zh-TW" dirty="0" smtClean="0">
              <a:latin typeface="微軟正黑體" panose="020B0604030504040204" pitchFamily="34" charset="-120"/>
              <a:ea typeface="微軟正黑體" panose="020B0604030504040204" pitchFamily="34" charset="-120"/>
            </a:rPr>
            <a:t>財政健全</a:t>
          </a:r>
          <a:endParaRPr lang="zh-TW" altLang="en-US" dirty="0">
            <a:latin typeface="微軟正黑體" panose="020B0604030504040204" pitchFamily="34" charset="-120"/>
            <a:ea typeface="微軟正黑體" panose="020B0604030504040204" pitchFamily="34" charset="-120"/>
          </a:endParaRPr>
        </a:p>
      </dgm:t>
    </dgm:pt>
    <dgm:pt modelId="{E388ACE9-5EC3-4BB2-8AA7-5B3DAD1977C9}" type="parTrans" cxnId="{AA890E8D-0E3B-4DD8-94C0-FB01C176922A}">
      <dgm:prSet/>
      <dgm:spPr/>
      <dgm:t>
        <a:bodyPr/>
        <a:lstStyle/>
        <a:p>
          <a:endParaRPr lang="zh-TW" altLang="en-US"/>
        </a:p>
      </dgm:t>
    </dgm:pt>
    <dgm:pt modelId="{B72B3B01-AE85-413C-9D9F-8FB48DA755BC}" type="sibTrans" cxnId="{AA890E8D-0E3B-4DD8-94C0-FB01C176922A}">
      <dgm:prSet/>
      <dgm:spPr/>
      <dgm:t>
        <a:bodyPr/>
        <a:lstStyle/>
        <a:p>
          <a:endParaRPr lang="zh-TW" altLang="en-US"/>
        </a:p>
      </dgm:t>
    </dgm:pt>
    <dgm:pt modelId="{DC0DDFA4-3004-493F-AEB1-E51277BE07D6}">
      <dgm:prSet phldrT="[文字]"/>
      <dgm:spPr/>
      <dgm:t>
        <a:bodyPr/>
        <a:lstStyle/>
        <a:p>
          <a:r>
            <a:rPr lang="zh-TW" altLang="en-US" dirty="0" smtClean="0">
              <a:latin typeface="微軟正黑體" panose="020B0604030504040204" pitchFamily="34" charset="-120"/>
              <a:ea typeface="微軟正黑體" panose="020B0604030504040204" pitchFamily="34" charset="-120"/>
            </a:rPr>
            <a:t>落實居住正義，規劃整體多元的住宅政策，重視都市弱勢及青年族群居住需求及房價問題。        </a:t>
          </a:r>
          <a:endParaRPr lang="zh-TW" altLang="en-US" dirty="0">
            <a:latin typeface="微軟正黑體" panose="020B0604030504040204" pitchFamily="34" charset="-120"/>
            <a:ea typeface="微軟正黑體" panose="020B0604030504040204" pitchFamily="34" charset="-120"/>
          </a:endParaRPr>
        </a:p>
      </dgm:t>
    </dgm:pt>
    <dgm:pt modelId="{7A841F5E-146E-4C05-8116-4DD91DF14DBF}" type="parTrans" cxnId="{0865A09E-256C-48CF-932D-0404AFA4795D}">
      <dgm:prSet/>
      <dgm:spPr/>
      <dgm:t>
        <a:bodyPr/>
        <a:lstStyle/>
        <a:p>
          <a:endParaRPr lang="zh-TW" altLang="en-US"/>
        </a:p>
      </dgm:t>
    </dgm:pt>
    <dgm:pt modelId="{4C716461-0A3A-4165-9320-B5464545D444}" type="sibTrans" cxnId="{0865A09E-256C-48CF-932D-0404AFA4795D}">
      <dgm:prSet/>
      <dgm:spPr/>
      <dgm:t>
        <a:bodyPr/>
        <a:lstStyle/>
        <a:p>
          <a:endParaRPr lang="zh-TW" altLang="en-US"/>
        </a:p>
      </dgm:t>
    </dgm:pt>
    <dgm:pt modelId="{453AEAAE-F8AA-4033-883E-F36E7B1638F8}">
      <dgm:prSet phldrT="[文字]"/>
      <dgm:spPr/>
      <dgm:t>
        <a:bodyPr/>
        <a:lstStyle/>
        <a:p>
          <a:r>
            <a:rPr lang="zh-TW" altLang="en-US" b="1" dirty="0" smtClean="0">
              <a:latin typeface="微軟正黑體" panose="020B0604030504040204" pitchFamily="34" charset="-120"/>
              <a:ea typeface="微軟正黑體" panose="020B0604030504040204" pitchFamily="34" charset="-120"/>
            </a:rPr>
            <a:t>建立研發與創新開放平台，鼓勵建立城市綠色知識產業群聚</a:t>
          </a:r>
        </a:p>
      </dgm:t>
    </dgm:pt>
    <dgm:pt modelId="{43661AEB-5FE4-42AD-AEA8-52A96193BD1F}" type="parTrans" cxnId="{176DF8AD-846C-43D9-B573-2B791304C993}">
      <dgm:prSet/>
      <dgm:spPr/>
      <dgm:t>
        <a:bodyPr/>
        <a:lstStyle/>
        <a:p>
          <a:endParaRPr lang="zh-TW" altLang="en-US"/>
        </a:p>
      </dgm:t>
    </dgm:pt>
    <dgm:pt modelId="{C4F51A59-7B2E-4376-A031-789E9E3D68AA}" type="sibTrans" cxnId="{176DF8AD-846C-43D9-B573-2B791304C993}">
      <dgm:prSet/>
      <dgm:spPr/>
      <dgm:t>
        <a:bodyPr/>
        <a:lstStyle/>
        <a:p>
          <a:endParaRPr lang="zh-TW" altLang="en-US"/>
        </a:p>
      </dgm:t>
    </dgm:pt>
    <dgm:pt modelId="{B8F26D71-6D5D-43C6-AD04-D719824639D8}">
      <dgm:prSet phldrT="[文字]"/>
      <dgm:spPr/>
      <dgm:t>
        <a:bodyPr/>
        <a:lstStyle/>
        <a:p>
          <a:r>
            <a:rPr lang="zh-TW" altLang="en-US" b="1" dirty="0" smtClean="0">
              <a:latin typeface="微軟正黑體" panose="020B0604030504040204" pitchFamily="34" charset="-120"/>
              <a:ea typeface="微軟正黑體" panose="020B0604030504040204" pitchFamily="34" charset="-120"/>
            </a:rPr>
            <a:t>將教育、訓練、健康、就業與友善勞動市場環境等項目納入永續發展人力政策。</a:t>
          </a:r>
          <a:endParaRPr lang="zh-TW" altLang="en-US" dirty="0"/>
        </a:p>
      </dgm:t>
    </dgm:pt>
    <dgm:pt modelId="{B2B711D9-6ED4-41B7-8389-0ADA1B1D52AF}" type="parTrans" cxnId="{F7E80236-16ED-494D-A39E-DEB33248A115}">
      <dgm:prSet/>
      <dgm:spPr/>
      <dgm:t>
        <a:bodyPr/>
        <a:lstStyle/>
        <a:p>
          <a:endParaRPr lang="zh-TW" altLang="en-US"/>
        </a:p>
      </dgm:t>
    </dgm:pt>
    <dgm:pt modelId="{52DC4309-9931-4252-B78A-093FDF28C992}" type="sibTrans" cxnId="{F7E80236-16ED-494D-A39E-DEB33248A115}">
      <dgm:prSet/>
      <dgm:spPr/>
      <dgm:t>
        <a:bodyPr/>
        <a:lstStyle/>
        <a:p>
          <a:endParaRPr lang="zh-TW" altLang="en-US"/>
        </a:p>
      </dgm:t>
    </dgm:pt>
    <dgm:pt modelId="{651BD25B-1108-49B2-B31A-15F3A101E9A3}">
      <dgm:prSet phldrT="[文字]"/>
      <dgm:spPr/>
      <dgm:t>
        <a:bodyPr/>
        <a:lstStyle/>
        <a:p>
          <a:r>
            <a:rPr lang="zh-TW" altLang="en-US" b="1" dirty="0" smtClean="0">
              <a:latin typeface="微軟正黑體" panose="020B0604030504040204" pitchFamily="34" charset="-120"/>
              <a:ea typeface="微軟正黑體" panose="020B0604030504040204" pitchFamily="34" charset="-120"/>
            </a:rPr>
            <a:t>市場工具：城市建築總量管制交易計畫</a:t>
          </a:r>
          <a:endParaRPr lang="zh-TW" altLang="en-US" b="1" dirty="0">
            <a:latin typeface="微軟正黑體" panose="020B0604030504040204" pitchFamily="34" charset="-120"/>
            <a:ea typeface="微軟正黑體" panose="020B0604030504040204" pitchFamily="34" charset="-120"/>
          </a:endParaRPr>
        </a:p>
      </dgm:t>
    </dgm:pt>
    <dgm:pt modelId="{440BE886-39EA-420C-AE7D-9D8F4913EC90}" type="parTrans" cxnId="{4B384C60-6BDC-42DB-BAC4-CBB29422EEAB}">
      <dgm:prSet/>
      <dgm:spPr/>
      <dgm:t>
        <a:bodyPr/>
        <a:lstStyle/>
        <a:p>
          <a:endParaRPr lang="zh-TW" altLang="en-US"/>
        </a:p>
      </dgm:t>
    </dgm:pt>
    <dgm:pt modelId="{70552B53-9C94-4755-AF13-D91E566FBAF6}" type="sibTrans" cxnId="{4B384C60-6BDC-42DB-BAC4-CBB29422EEAB}">
      <dgm:prSet/>
      <dgm:spPr/>
      <dgm:t>
        <a:bodyPr/>
        <a:lstStyle/>
        <a:p>
          <a:endParaRPr lang="zh-TW" altLang="en-US"/>
        </a:p>
      </dgm:t>
    </dgm:pt>
    <dgm:pt modelId="{63703C4F-6FF2-4757-9E41-BDEC161A25B3}">
      <dgm:prSet phldrT="[文字]"/>
      <dgm:spPr/>
      <dgm:t>
        <a:bodyPr/>
        <a:lstStyle/>
        <a:p>
          <a:r>
            <a:rPr lang="zh-TW" altLang="en-US" b="1" dirty="0" smtClean="0">
              <a:latin typeface="微軟正黑體" panose="020B0604030504040204" pitchFamily="34" charset="-120"/>
              <a:ea typeface="微軟正黑體" panose="020B0604030504040204" pitchFamily="34" charset="-120"/>
            </a:rPr>
            <a:t>監督管理機制</a:t>
          </a:r>
          <a:r>
            <a:rPr lang="en-US" altLang="en-US" b="1" dirty="0" smtClean="0">
              <a:latin typeface="微軟正黑體" panose="020B0604030504040204" pitchFamily="34" charset="-120"/>
              <a:ea typeface="微軟正黑體" panose="020B0604030504040204" pitchFamily="34" charset="-120"/>
            </a:rPr>
            <a:t>(</a:t>
          </a:r>
          <a:r>
            <a:rPr lang="zh-TW" altLang="en-US" b="1" dirty="0" smtClean="0">
              <a:latin typeface="微軟正黑體" panose="020B0604030504040204" pitchFamily="34" charset="-120"/>
              <a:ea typeface="微軟正黑體" panose="020B0604030504040204" pitchFamily="34" charset="-120"/>
            </a:rPr>
            <a:t>建築規範、設備標準、採購法規、公用事業管理、審計規範</a:t>
          </a:r>
          <a:r>
            <a:rPr lang="en-US" altLang="en-US" b="1" dirty="0" smtClean="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dgm:t>
    </dgm:pt>
    <dgm:pt modelId="{1FDBF31B-AB32-4257-8348-7240E508526E}" type="parTrans" cxnId="{BC7FFFC2-0762-40C1-B691-6E1E04BEDCE5}">
      <dgm:prSet/>
      <dgm:spPr/>
      <dgm:t>
        <a:bodyPr/>
        <a:lstStyle/>
        <a:p>
          <a:endParaRPr lang="zh-TW" altLang="en-US"/>
        </a:p>
      </dgm:t>
    </dgm:pt>
    <dgm:pt modelId="{9CF8BFE5-1BD0-42AF-B684-028C7B59F3CA}" type="sibTrans" cxnId="{BC7FFFC2-0762-40C1-B691-6E1E04BEDCE5}">
      <dgm:prSet/>
      <dgm:spPr/>
      <dgm:t>
        <a:bodyPr/>
        <a:lstStyle/>
        <a:p>
          <a:endParaRPr lang="zh-TW" altLang="en-US"/>
        </a:p>
      </dgm:t>
    </dgm:pt>
    <dgm:pt modelId="{097BB607-8BE6-418C-B7E9-EF1D481F4ADD}" type="pres">
      <dgm:prSet presAssocID="{799D9B77-4EA6-4A78-8D1D-9B0830C5F8FA}" presName="Name0" presStyleCnt="0">
        <dgm:presLayoutVars>
          <dgm:dir/>
          <dgm:animLvl val="lvl"/>
          <dgm:resizeHandles val="exact"/>
        </dgm:presLayoutVars>
      </dgm:prSet>
      <dgm:spPr/>
      <dgm:t>
        <a:bodyPr/>
        <a:lstStyle/>
        <a:p>
          <a:endParaRPr lang="zh-TW" altLang="en-US"/>
        </a:p>
      </dgm:t>
    </dgm:pt>
    <dgm:pt modelId="{EDED6E67-40A3-4C90-AA0B-B583ED4CA808}" type="pres">
      <dgm:prSet presAssocID="{EF7036B1-10E1-4E40-BCE0-5DFC7CA31526}" presName="composite" presStyleCnt="0"/>
      <dgm:spPr/>
      <dgm:t>
        <a:bodyPr/>
        <a:lstStyle/>
        <a:p>
          <a:endParaRPr lang="zh-TW" altLang="en-US"/>
        </a:p>
      </dgm:t>
    </dgm:pt>
    <dgm:pt modelId="{4E8C9CA9-3315-456E-86DE-BC72CAB4854E}" type="pres">
      <dgm:prSet presAssocID="{EF7036B1-10E1-4E40-BCE0-5DFC7CA31526}" presName="parTx" presStyleLbl="alignNode1" presStyleIdx="0" presStyleCnt="3">
        <dgm:presLayoutVars>
          <dgm:chMax val="0"/>
          <dgm:chPref val="0"/>
          <dgm:bulletEnabled val="1"/>
        </dgm:presLayoutVars>
      </dgm:prSet>
      <dgm:spPr/>
      <dgm:t>
        <a:bodyPr/>
        <a:lstStyle/>
        <a:p>
          <a:endParaRPr lang="zh-TW" altLang="en-US"/>
        </a:p>
      </dgm:t>
    </dgm:pt>
    <dgm:pt modelId="{333C7920-5B9B-4818-A86D-A5241AC6E69C}" type="pres">
      <dgm:prSet presAssocID="{EF7036B1-10E1-4E40-BCE0-5DFC7CA31526}" presName="desTx" presStyleLbl="alignAccFollowNode1" presStyleIdx="0" presStyleCnt="3">
        <dgm:presLayoutVars>
          <dgm:bulletEnabled val="1"/>
        </dgm:presLayoutVars>
      </dgm:prSet>
      <dgm:spPr/>
      <dgm:t>
        <a:bodyPr/>
        <a:lstStyle/>
        <a:p>
          <a:endParaRPr lang="zh-TW" altLang="en-US"/>
        </a:p>
      </dgm:t>
    </dgm:pt>
    <dgm:pt modelId="{9F1D2B90-EB40-48C6-9FA8-192815B4C1FF}" type="pres">
      <dgm:prSet presAssocID="{0ADC054F-335D-4EBA-A982-C4AB0394379A}" presName="space" presStyleCnt="0"/>
      <dgm:spPr/>
      <dgm:t>
        <a:bodyPr/>
        <a:lstStyle/>
        <a:p>
          <a:endParaRPr lang="zh-TW" altLang="en-US"/>
        </a:p>
      </dgm:t>
    </dgm:pt>
    <dgm:pt modelId="{612DE25A-5277-4CFF-9051-C609503A2601}" type="pres">
      <dgm:prSet presAssocID="{236E2465-53F7-458E-86C7-31D7360A8C3A}" presName="composite" presStyleCnt="0"/>
      <dgm:spPr/>
      <dgm:t>
        <a:bodyPr/>
        <a:lstStyle/>
        <a:p>
          <a:endParaRPr lang="zh-TW" altLang="en-US"/>
        </a:p>
      </dgm:t>
    </dgm:pt>
    <dgm:pt modelId="{D4248068-C4A4-4BAD-845F-25737E1C85DC}" type="pres">
      <dgm:prSet presAssocID="{236E2465-53F7-458E-86C7-31D7360A8C3A}" presName="parTx" presStyleLbl="alignNode1" presStyleIdx="1" presStyleCnt="3">
        <dgm:presLayoutVars>
          <dgm:chMax val="0"/>
          <dgm:chPref val="0"/>
          <dgm:bulletEnabled val="1"/>
        </dgm:presLayoutVars>
      </dgm:prSet>
      <dgm:spPr/>
      <dgm:t>
        <a:bodyPr/>
        <a:lstStyle/>
        <a:p>
          <a:endParaRPr lang="zh-TW" altLang="en-US"/>
        </a:p>
      </dgm:t>
    </dgm:pt>
    <dgm:pt modelId="{47F08AD2-E289-4929-8B34-01F7A8950184}" type="pres">
      <dgm:prSet presAssocID="{236E2465-53F7-458E-86C7-31D7360A8C3A}" presName="desTx" presStyleLbl="alignAccFollowNode1" presStyleIdx="1" presStyleCnt="3">
        <dgm:presLayoutVars>
          <dgm:bulletEnabled val="1"/>
        </dgm:presLayoutVars>
      </dgm:prSet>
      <dgm:spPr/>
      <dgm:t>
        <a:bodyPr/>
        <a:lstStyle/>
        <a:p>
          <a:endParaRPr lang="zh-TW" altLang="en-US"/>
        </a:p>
      </dgm:t>
    </dgm:pt>
    <dgm:pt modelId="{D6AD7CDC-D23A-49F1-BBAD-8D55FE5FAA52}" type="pres">
      <dgm:prSet presAssocID="{7FB939D2-234A-4EF3-92AE-11679CED105E}" presName="space" presStyleCnt="0"/>
      <dgm:spPr/>
      <dgm:t>
        <a:bodyPr/>
        <a:lstStyle/>
        <a:p>
          <a:endParaRPr lang="zh-TW" altLang="en-US"/>
        </a:p>
      </dgm:t>
    </dgm:pt>
    <dgm:pt modelId="{1C0AA94F-6A4A-448D-90CC-6DC4F323BF46}" type="pres">
      <dgm:prSet presAssocID="{09C23612-00E8-42FA-91DC-082008EF6D1C}" presName="composite" presStyleCnt="0"/>
      <dgm:spPr/>
      <dgm:t>
        <a:bodyPr/>
        <a:lstStyle/>
        <a:p>
          <a:endParaRPr lang="zh-TW" altLang="en-US"/>
        </a:p>
      </dgm:t>
    </dgm:pt>
    <dgm:pt modelId="{30270B32-CE43-423B-9BB3-0B309C995AE3}" type="pres">
      <dgm:prSet presAssocID="{09C23612-00E8-42FA-91DC-082008EF6D1C}" presName="parTx" presStyleLbl="alignNode1" presStyleIdx="2" presStyleCnt="3">
        <dgm:presLayoutVars>
          <dgm:chMax val="0"/>
          <dgm:chPref val="0"/>
          <dgm:bulletEnabled val="1"/>
        </dgm:presLayoutVars>
      </dgm:prSet>
      <dgm:spPr/>
      <dgm:t>
        <a:bodyPr/>
        <a:lstStyle/>
        <a:p>
          <a:endParaRPr lang="zh-TW" altLang="en-US"/>
        </a:p>
      </dgm:t>
    </dgm:pt>
    <dgm:pt modelId="{BE04A736-2958-4B93-BD76-485B127152C4}" type="pres">
      <dgm:prSet presAssocID="{09C23612-00E8-42FA-91DC-082008EF6D1C}" presName="desTx" presStyleLbl="alignAccFollowNode1" presStyleIdx="2" presStyleCnt="3">
        <dgm:presLayoutVars>
          <dgm:bulletEnabled val="1"/>
        </dgm:presLayoutVars>
      </dgm:prSet>
      <dgm:spPr/>
      <dgm:t>
        <a:bodyPr/>
        <a:lstStyle/>
        <a:p>
          <a:endParaRPr lang="zh-TW" altLang="en-US"/>
        </a:p>
      </dgm:t>
    </dgm:pt>
  </dgm:ptLst>
  <dgm:cxnLst>
    <dgm:cxn modelId="{688E83E1-13D5-4B5B-95C7-F76D3E58765C}" type="presOf" srcId="{6FC5676C-F6D3-4115-8791-D5CB708843AC}" destId="{47F08AD2-E289-4929-8B34-01F7A8950184}" srcOrd="0" destOrd="1" presId="urn:microsoft.com/office/officeart/2005/8/layout/hList1"/>
    <dgm:cxn modelId="{911D55E4-7C06-45FB-9B89-0022E8793973}" srcId="{EF7036B1-10E1-4E40-BCE0-5DFC7CA31526}" destId="{8149BB94-9E7F-4D82-B93E-31D26D39929F}" srcOrd="0" destOrd="0" parTransId="{6D51DDBE-BB76-46FA-B905-877AA22E1443}" sibTransId="{90B99A2A-B561-46A7-8523-96AAA4F3B7FA}"/>
    <dgm:cxn modelId="{0865A09E-256C-48CF-932D-0404AFA4795D}" srcId="{8149BB94-9E7F-4D82-B93E-31D26D39929F}" destId="{DC0DDFA4-3004-493F-AEB1-E51277BE07D6}" srcOrd="1" destOrd="0" parTransId="{7A841F5E-146E-4C05-8116-4DD91DF14DBF}" sibTransId="{4C716461-0A3A-4165-9320-B5464545D444}"/>
    <dgm:cxn modelId="{4EC5C847-5B7D-46C7-A332-88B651DEC0CC}" type="presOf" srcId="{79BF929A-E0A0-411E-9A19-B3C9968C123F}" destId="{47F08AD2-E289-4929-8B34-01F7A8950184}" srcOrd="0" destOrd="2" presId="urn:microsoft.com/office/officeart/2005/8/layout/hList1"/>
    <dgm:cxn modelId="{4BCD70E4-3699-480A-AB3C-FEFB9534BC15}" srcId="{236E2465-53F7-458E-86C7-31D7360A8C3A}" destId="{79BF929A-E0A0-411E-9A19-B3C9968C123F}" srcOrd="2" destOrd="0" parTransId="{DA725E47-9367-446E-9B5D-A363807BCC37}" sibTransId="{6A23082E-321A-477B-BE8C-BA8B82311464}"/>
    <dgm:cxn modelId="{6E418D09-2295-436B-A70D-B769ED5A23A1}" type="presOf" srcId="{453AEAAE-F8AA-4033-883E-F36E7B1638F8}" destId="{BE04A736-2958-4B93-BD76-485B127152C4}" srcOrd="0" destOrd="1" presId="urn:microsoft.com/office/officeart/2005/8/layout/hList1"/>
    <dgm:cxn modelId="{9EF68804-0A6A-4081-AEC9-87F63526090E}" srcId="{236E2465-53F7-458E-86C7-31D7360A8C3A}" destId="{CE850313-BB8B-488B-8710-DB457D61DBFE}" srcOrd="0" destOrd="0" parTransId="{6A41FCDA-3044-45A7-A91B-6E3FD6E01E48}" sibTransId="{15ABC2A1-4E12-4357-9506-34186682339A}"/>
    <dgm:cxn modelId="{7A6D40FA-6ADF-4491-BE38-7D86E83B2598}" type="presOf" srcId="{799D9B77-4EA6-4A78-8D1D-9B0830C5F8FA}" destId="{097BB607-8BE6-418C-B7E9-EF1D481F4ADD}" srcOrd="0" destOrd="0" presId="urn:microsoft.com/office/officeart/2005/8/layout/hList1"/>
    <dgm:cxn modelId="{A92D2E74-1A9B-4526-9854-F0D27BD78B67}" srcId="{EF7036B1-10E1-4E40-BCE0-5DFC7CA31526}" destId="{B4812B76-9954-4482-9BB2-5C8C829E777E}" srcOrd="2" destOrd="0" parTransId="{54193177-8F86-4B3E-ACB8-B024A9AF87FC}" sibTransId="{60DE82C3-AC78-4676-9276-EDB383F7E7BF}"/>
    <dgm:cxn modelId="{42274D6E-08D7-4CFF-90A5-D4BA1DE30457}" srcId="{799D9B77-4EA6-4A78-8D1D-9B0830C5F8FA}" destId="{236E2465-53F7-458E-86C7-31D7360A8C3A}" srcOrd="1" destOrd="0" parTransId="{78B47F47-526F-4B1F-A43D-0B3FBC6EA66C}" sibTransId="{7FB939D2-234A-4EF3-92AE-11679CED105E}"/>
    <dgm:cxn modelId="{176DF8AD-846C-43D9-B573-2B791304C993}" srcId="{09C23612-00E8-42FA-91DC-082008EF6D1C}" destId="{453AEAAE-F8AA-4033-883E-F36E7B1638F8}" srcOrd="1" destOrd="0" parTransId="{43661AEB-5FE4-42AD-AEA8-52A96193BD1F}" sibTransId="{C4F51A59-7B2E-4376-A031-789E9E3D68AA}"/>
    <dgm:cxn modelId="{FD78F97C-0420-4C0C-BF87-91E9D4E6FC3D}" type="presOf" srcId="{236E2465-53F7-458E-86C7-31D7360A8C3A}" destId="{D4248068-C4A4-4BAD-845F-25737E1C85DC}" srcOrd="0" destOrd="0" presId="urn:microsoft.com/office/officeart/2005/8/layout/hList1"/>
    <dgm:cxn modelId="{424B949B-4476-4DAB-A6CD-C86528AAAE93}" type="presOf" srcId="{EF7036B1-10E1-4E40-BCE0-5DFC7CA31526}" destId="{4E8C9CA9-3315-456E-86DE-BC72CAB4854E}" srcOrd="0" destOrd="0" presId="urn:microsoft.com/office/officeart/2005/8/layout/hList1"/>
    <dgm:cxn modelId="{CB04DE5C-97DE-4502-8633-93050D54C474}" srcId="{09C23612-00E8-42FA-91DC-082008EF6D1C}" destId="{9783D794-D56F-446F-A408-0327D70D9593}" srcOrd="3" destOrd="0" parTransId="{0AB87B98-2F6F-4C0C-9A5A-545D47168140}" sibTransId="{6671B160-ED5C-48B3-A600-F4113EA2C410}"/>
    <dgm:cxn modelId="{2447B121-2242-418F-96AB-A271A82E66E1}" type="presOf" srcId="{A9C234DE-79C1-42E3-BA94-C7A7047B0810}" destId="{BE04A736-2958-4B93-BD76-485B127152C4}" srcOrd="0" destOrd="4" presId="urn:microsoft.com/office/officeart/2005/8/layout/hList1"/>
    <dgm:cxn modelId="{D31F1A02-E47A-4BA9-B59B-74C7ED43E297}" type="presOf" srcId="{43EB9706-0CC1-452D-A636-EFA21F9E32E7}" destId="{333C7920-5B9B-4818-A86D-A5241AC6E69C}" srcOrd="0" destOrd="1" presId="urn:microsoft.com/office/officeart/2005/8/layout/hList1"/>
    <dgm:cxn modelId="{E816260F-CF23-4507-A6E1-75095481C736}" type="presOf" srcId="{9783D794-D56F-446F-A408-0327D70D9593}" destId="{BE04A736-2958-4B93-BD76-485B127152C4}" srcOrd="0" destOrd="3" presId="urn:microsoft.com/office/officeart/2005/8/layout/hList1"/>
    <dgm:cxn modelId="{EC496130-A448-45CE-A1AD-19DEBB49D4ED}" srcId="{799D9B77-4EA6-4A78-8D1D-9B0830C5F8FA}" destId="{EF7036B1-10E1-4E40-BCE0-5DFC7CA31526}" srcOrd="0" destOrd="0" parTransId="{F69135B5-0FE8-4227-B7F9-834354ED12CC}" sibTransId="{0ADC054F-335D-4EBA-A982-C4AB0394379A}"/>
    <dgm:cxn modelId="{B7A74BC1-B8FD-46BA-A3A5-1DC79D7ECEEE}" type="presOf" srcId="{99A14319-4348-4922-B9DB-316495872980}" destId="{333C7920-5B9B-4818-A86D-A5241AC6E69C}" srcOrd="0" destOrd="3" presId="urn:microsoft.com/office/officeart/2005/8/layout/hList1"/>
    <dgm:cxn modelId="{BC7FFFC2-0762-40C1-B691-6E1E04BEDCE5}" srcId="{EF7036B1-10E1-4E40-BCE0-5DFC7CA31526}" destId="{63703C4F-6FF2-4757-9E41-BDEC161A25B3}" srcOrd="4" destOrd="0" parTransId="{1FDBF31B-AB32-4257-8348-7240E508526E}" sibTransId="{9CF8BFE5-1BD0-42AF-B684-028C7B59F3CA}"/>
    <dgm:cxn modelId="{A63ED2BD-4F08-48D5-B0AE-A46A3445CAED}" type="presOf" srcId="{63703C4F-6FF2-4757-9E41-BDEC161A25B3}" destId="{333C7920-5B9B-4818-A86D-A5241AC6E69C}" srcOrd="0" destOrd="6" presId="urn:microsoft.com/office/officeart/2005/8/layout/hList1"/>
    <dgm:cxn modelId="{60630FFD-9CBA-4C25-9A4C-BECC25B5388B}" type="presOf" srcId="{651BD25B-1108-49B2-B31A-15F3A101E9A3}" destId="{333C7920-5B9B-4818-A86D-A5241AC6E69C}" srcOrd="0" destOrd="5" presId="urn:microsoft.com/office/officeart/2005/8/layout/hList1"/>
    <dgm:cxn modelId="{A105A1C2-3586-45BC-9939-1B985A3B66DE}" type="presOf" srcId="{8149BB94-9E7F-4D82-B93E-31D26D39929F}" destId="{333C7920-5B9B-4818-A86D-A5241AC6E69C}" srcOrd="0" destOrd="0" presId="urn:microsoft.com/office/officeart/2005/8/layout/hList1"/>
    <dgm:cxn modelId="{3B4B7D12-E098-498C-9C2C-31CE965D4E0A}" type="presOf" srcId="{09C23612-00E8-42FA-91DC-082008EF6D1C}" destId="{30270B32-CE43-423B-9BB3-0B309C995AE3}" srcOrd="0" destOrd="0" presId="urn:microsoft.com/office/officeart/2005/8/layout/hList1"/>
    <dgm:cxn modelId="{37C09FBC-A354-4823-BD97-6AC87EAFE0DB}" type="presOf" srcId="{B4812B76-9954-4482-9BB2-5C8C829E777E}" destId="{333C7920-5B9B-4818-A86D-A5241AC6E69C}" srcOrd="0" destOrd="4" presId="urn:microsoft.com/office/officeart/2005/8/layout/hList1"/>
    <dgm:cxn modelId="{3C325256-2C01-472F-83D8-03BF6E13ACA4}" srcId="{09C23612-00E8-42FA-91DC-082008EF6D1C}" destId="{9538303B-AD3C-4874-8B93-444A1B259B9C}" srcOrd="0" destOrd="0" parTransId="{00145E5F-C16D-4325-A292-140022BEA992}" sibTransId="{D522E7C9-69DE-4EA1-B560-62A3B5617AC5}"/>
    <dgm:cxn modelId="{3E933455-51B8-4F39-A07F-CD0132325770}" type="presOf" srcId="{9538303B-AD3C-4874-8B93-444A1B259B9C}" destId="{BE04A736-2958-4B93-BD76-485B127152C4}" srcOrd="0" destOrd="0" presId="urn:microsoft.com/office/officeart/2005/8/layout/hList1"/>
    <dgm:cxn modelId="{AA890E8D-0E3B-4DD8-94C0-FB01C176922A}" srcId="{8149BB94-9E7F-4D82-B93E-31D26D39929F}" destId="{43EB9706-0CC1-452D-A636-EFA21F9E32E7}" srcOrd="0" destOrd="0" parTransId="{E388ACE9-5EC3-4BB2-8AA7-5B3DAD1977C9}" sibTransId="{B72B3B01-AE85-413C-9D9F-8FB48DA755BC}"/>
    <dgm:cxn modelId="{A536A55B-300E-4484-B0C5-25A59B87206E}" srcId="{236E2465-53F7-458E-86C7-31D7360A8C3A}" destId="{6FC5676C-F6D3-4115-8791-D5CB708843AC}" srcOrd="1" destOrd="0" parTransId="{501B2268-2878-4E0C-ABAC-9C89CB81B6A8}" sibTransId="{4B10DE7C-8098-4869-8E4C-0B30713ECD5B}"/>
    <dgm:cxn modelId="{5C7049A7-7ECA-4B53-BE0E-8342003D170C}" srcId="{EF7036B1-10E1-4E40-BCE0-5DFC7CA31526}" destId="{99A14319-4348-4922-B9DB-316495872980}" srcOrd="1" destOrd="0" parTransId="{5FAAB9E7-FF89-41C6-B0A5-FFF0CC5D5FD3}" sibTransId="{879243DA-CD45-451B-8320-DA2347E921FA}"/>
    <dgm:cxn modelId="{F7E80236-16ED-494D-A39E-DEB33248A115}" srcId="{09C23612-00E8-42FA-91DC-082008EF6D1C}" destId="{B8F26D71-6D5D-43C6-AD04-D719824639D8}" srcOrd="2" destOrd="0" parTransId="{B2B711D9-6ED4-41B7-8389-0ADA1B1D52AF}" sibTransId="{52DC4309-9931-4252-B78A-093FDF28C992}"/>
    <dgm:cxn modelId="{82CAE1C8-D4B3-45F0-BEE3-55A31E2232FC}" type="presOf" srcId="{DC0DDFA4-3004-493F-AEB1-E51277BE07D6}" destId="{333C7920-5B9B-4818-A86D-A5241AC6E69C}" srcOrd="0" destOrd="2" presId="urn:microsoft.com/office/officeart/2005/8/layout/hList1"/>
    <dgm:cxn modelId="{E9077AB8-C98B-40B7-AEC8-F272525F3838}" srcId="{799D9B77-4EA6-4A78-8D1D-9B0830C5F8FA}" destId="{09C23612-00E8-42FA-91DC-082008EF6D1C}" srcOrd="2" destOrd="0" parTransId="{2836ED3D-EBFF-4CF3-84C4-5271762D726D}" sibTransId="{370134D8-771A-4FDB-9936-7A2E8305811D}"/>
    <dgm:cxn modelId="{0154B97D-EFDA-482C-82F1-36AC32D3B2FA}" type="presOf" srcId="{B8F26D71-6D5D-43C6-AD04-D719824639D8}" destId="{BE04A736-2958-4B93-BD76-485B127152C4}" srcOrd="0" destOrd="2" presId="urn:microsoft.com/office/officeart/2005/8/layout/hList1"/>
    <dgm:cxn modelId="{B9F63120-E206-4307-A453-9FD8BBFF2E68}" type="presOf" srcId="{CE850313-BB8B-488B-8710-DB457D61DBFE}" destId="{47F08AD2-E289-4929-8B34-01F7A8950184}" srcOrd="0" destOrd="0" presId="urn:microsoft.com/office/officeart/2005/8/layout/hList1"/>
    <dgm:cxn modelId="{4B384C60-6BDC-42DB-BAC4-CBB29422EEAB}" srcId="{EF7036B1-10E1-4E40-BCE0-5DFC7CA31526}" destId="{651BD25B-1108-49B2-B31A-15F3A101E9A3}" srcOrd="3" destOrd="0" parTransId="{440BE886-39EA-420C-AE7D-9D8F4913EC90}" sibTransId="{70552B53-9C94-4755-AF13-D91E566FBAF6}"/>
    <dgm:cxn modelId="{2CF93060-E904-4D2D-9BE6-E6BADAE53FDE}" srcId="{09C23612-00E8-42FA-91DC-082008EF6D1C}" destId="{A9C234DE-79C1-42E3-BA94-C7A7047B0810}" srcOrd="4" destOrd="0" parTransId="{A9B09F93-09C6-4562-8D03-571E4692BB4D}" sibTransId="{2EE50725-AABE-4EEA-B766-005006BCDEC2}"/>
    <dgm:cxn modelId="{765F7E29-05C1-48F3-A86E-DF96334102D0}" type="presParOf" srcId="{097BB607-8BE6-418C-B7E9-EF1D481F4ADD}" destId="{EDED6E67-40A3-4C90-AA0B-B583ED4CA808}" srcOrd="0" destOrd="0" presId="urn:microsoft.com/office/officeart/2005/8/layout/hList1"/>
    <dgm:cxn modelId="{EAFE245C-4553-4D44-A2E6-DC7C619BF801}" type="presParOf" srcId="{EDED6E67-40A3-4C90-AA0B-B583ED4CA808}" destId="{4E8C9CA9-3315-456E-86DE-BC72CAB4854E}" srcOrd="0" destOrd="0" presId="urn:microsoft.com/office/officeart/2005/8/layout/hList1"/>
    <dgm:cxn modelId="{1A49756C-E1EB-4D2B-BB64-35372688AC7B}" type="presParOf" srcId="{EDED6E67-40A3-4C90-AA0B-B583ED4CA808}" destId="{333C7920-5B9B-4818-A86D-A5241AC6E69C}" srcOrd="1" destOrd="0" presId="urn:microsoft.com/office/officeart/2005/8/layout/hList1"/>
    <dgm:cxn modelId="{A974FE18-7715-48D6-876C-97829A968F06}" type="presParOf" srcId="{097BB607-8BE6-418C-B7E9-EF1D481F4ADD}" destId="{9F1D2B90-EB40-48C6-9FA8-192815B4C1FF}" srcOrd="1" destOrd="0" presId="urn:microsoft.com/office/officeart/2005/8/layout/hList1"/>
    <dgm:cxn modelId="{BFEB50BC-4F1E-483D-8401-D7A24E24DAE2}" type="presParOf" srcId="{097BB607-8BE6-418C-B7E9-EF1D481F4ADD}" destId="{612DE25A-5277-4CFF-9051-C609503A2601}" srcOrd="2" destOrd="0" presId="urn:microsoft.com/office/officeart/2005/8/layout/hList1"/>
    <dgm:cxn modelId="{439C3208-7F74-423C-B870-300261B93D58}" type="presParOf" srcId="{612DE25A-5277-4CFF-9051-C609503A2601}" destId="{D4248068-C4A4-4BAD-845F-25737E1C85DC}" srcOrd="0" destOrd="0" presId="urn:microsoft.com/office/officeart/2005/8/layout/hList1"/>
    <dgm:cxn modelId="{FB95B9AE-677D-4783-867E-EFBD49ABF166}" type="presParOf" srcId="{612DE25A-5277-4CFF-9051-C609503A2601}" destId="{47F08AD2-E289-4929-8B34-01F7A8950184}" srcOrd="1" destOrd="0" presId="urn:microsoft.com/office/officeart/2005/8/layout/hList1"/>
    <dgm:cxn modelId="{8770CA94-6A25-413F-8724-71E912A373DB}" type="presParOf" srcId="{097BB607-8BE6-418C-B7E9-EF1D481F4ADD}" destId="{D6AD7CDC-D23A-49F1-BBAD-8D55FE5FAA52}" srcOrd="3" destOrd="0" presId="urn:microsoft.com/office/officeart/2005/8/layout/hList1"/>
    <dgm:cxn modelId="{5E6175A0-9E17-486B-9AAE-5FDBEA8F0CDF}" type="presParOf" srcId="{097BB607-8BE6-418C-B7E9-EF1D481F4ADD}" destId="{1C0AA94F-6A4A-448D-90CC-6DC4F323BF46}" srcOrd="4" destOrd="0" presId="urn:microsoft.com/office/officeart/2005/8/layout/hList1"/>
    <dgm:cxn modelId="{45EFE4AF-F664-47D8-B808-E4C9BEA3754A}" type="presParOf" srcId="{1C0AA94F-6A4A-448D-90CC-6DC4F323BF46}" destId="{30270B32-CE43-423B-9BB3-0B309C995AE3}" srcOrd="0" destOrd="0" presId="urn:microsoft.com/office/officeart/2005/8/layout/hList1"/>
    <dgm:cxn modelId="{A10AB696-FC7D-4B1C-B195-F4812B74B8BF}" type="presParOf" srcId="{1C0AA94F-6A4A-448D-90CC-6DC4F323BF46}" destId="{BE04A736-2958-4B93-BD76-485B127152C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5559172-A5F5-473D-8FDA-0D0919720396}" type="doc">
      <dgm:prSet loTypeId="urn:microsoft.com/office/officeart/2011/layout/TabList" loCatId="list" qsTypeId="urn:microsoft.com/office/officeart/2005/8/quickstyle/simple3" qsCatId="simple" csTypeId="urn:microsoft.com/office/officeart/2005/8/colors/colorful3" csCatId="colorful" phldr="1"/>
      <dgm:spPr/>
      <dgm:t>
        <a:bodyPr/>
        <a:lstStyle/>
        <a:p>
          <a:endParaRPr lang="zh-TW" altLang="en-US"/>
        </a:p>
      </dgm:t>
    </dgm:pt>
    <dgm:pt modelId="{41FBA5F9-4199-4830-96D5-6FE3FE235134}">
      <dgm:prSet phldrT="[文字]" custT="1"/>
      <dgm:spPr>
        <a:xfrm>
          <a:off x="0" y="509588"/>
          <a:ext cx="1816041" cy="508766"/>
        </a:xfrm>
        <a:gradFill rotWithShape="0">
          <a:gsLst>
            <a:gs pos="0">
              <a:srgbClr val="9BBB59">
                <a:hueOff val="0"/>
                <a:satOff val="0"/>
                <a:lumOff val="0"/>
                <a:alphaOff val="0"/>
                <a:tint val="50000"/>
                <a:satMod val="300000"/>
              </a:srgbClr>
            </a:gs>
            <a:gs pos="35000">
              <a:srgbClr val="9BBB59">
                <a:hueOff val="0"/>
                <a:satOff val="0"/>
                <a:lumOff val="0"/>
                <a:alphaOff val="0"/>
                <a:tint val="37000"/>
                <a:satMod val="300000"/>
              </a:srgbClr>
            </a:gs>
            <a:gs pos="100000">
              <a:srgbClr val="9BBB59">
                <a:hueOff val="0"/>
                <a:satOff val="0"/>
                <a:lumOff val="0"/>
                <a:alphaOff val="0"/>
                <a:tint val="15000"/>
                <a:satMod val="350000"/>
              </a:srgbClr>
            </a:gs>
          </a:gsLst>
          <a:lin ang="16200000" scaled="1"/>
        </a:gradFill>
        <a:ln w="9525" cap="flat" cmpd="sng" algn="ctr">
          <a:solidFill>
            <a:srgbClr val="9BBB59">
              <a:hueOff val="0"/>
              <a:satOff val="0"/>
              <a:lumOff val="0"/>
              <a:alphaOff val="0"/>
            </a:srgbClr>
          </a:solidFill>
          <a:prstDash val="solid"/>
        </a:ln>
        <a:effectLst>
          <a:outerShdw blurRad="40000" dist="20000" dir="5400000" rotWithShape="0">
            <a:srgbClr val="000000">
              <a:alpha val="38000"/>
            </a:srgbClr>
          </a:outerShdw>
        </a:effectLst>
      </dgm:spPr>
      <dgm:t>
        <a:bodyPr/>
        <a:lstStyle/>
        <a:p>
          <a:r>
            <a:rPr lang="zh-TW" altLang="en-US" sz="2400" b="1" dirty="0" smtClean="0">
              <a:solidFill>
                <a:sysClr val="windowText" lastClr="000000"/>
              </a:solidFill>
              <a:latin typeface="微軟正黑體" pitchFamily="34" charset="-120"/>
              <a:ea typeface="微軟正黑體" pitchFamily="34" charset="-120"/>
              <a:cs typeface="+mn-cs"/>
            </a:rPr>
            <a:t>調適策略</a:t>
          </a:r>
          <a:endParaRPr lang="zh-TW" altLang="en-US" sz="2400" b="1" dirty="0">
            <a:solidFill>
              <a:sysClr val="windowText" lastClr="000000"/>
            </a:solidFill>
            <a:latin typeface="微軟正黑體" pitchFamily="34" charset="-120"/>
            <a:ea typeface="微軟正黑體" pitchFamily="34" charset="-120"/>
            <a:cs typeface="+mn-cs"/>
          </a:endParaRPr>
        </a:p>
      </dgm:t>
    </dgm:pt>
    <dgm:pt modelId="{0FB6EA95-AAF0-48A6-BAD7-2656F85EA38A}" type="parTrans" cxnId="{545EEF31-FA80-402D-A9BA-F77CF6841C41}">
      <dgm:prSet/>
      <dgm:spPr/>
      <dgm:t>
        <a:bodyPr/>
        <a:lstStyle/>
        <a:p>
          <a:endParaRPr lang="zh-TW" altLang="en-US"/>
        </a:p>
      </dgm:t>
    </dgm:pt>
    <dgm:pt modelId="{50B26F36-2533-4FEB-8590-2DDC08F817B9}" type="sibTrans" cxnId="{545EEF31-FA80-402D-A9BA-F77CF6841C41}">
      <dgm:prSet/>
      <dgm:spPr/>
      <dgm:t>
        <a:bodyPr/>
        <a:lstStyle/>
        <a:p>
          <a:endParaRPr lang="zh-TW" altLang="en-US"/>
        </a:p>
      </dgm:t>
    </dgm:pt>
    <dgm:pt modelId="{75CB0399-3550-4EEB-8FA5-91301D8825AB}" type="pres">
      <dgm:prSet presAssocID="{05559172-A5F5-473D-8FDA-0D0919720396}" presName="Name0" presStyleCnt="0">
        <dgm:presLayoutVars>
          <dgm:chMax/>
          <dgm:chPref val="3"/>
          <dgm:dir/>
          <dgm:animOne val="branch"/>
          <dgm:animLvl val="lvl"/>
        </dgm:presLayoutVars>
      </dgm:prSet>
      <dgm:spPr/>
      <dgm:t>
        <a:bodyPr/>
        <a:lstStyle/>
        <a:p>
          <a:endParaRPr lang="zh-TW" altLang="en-US"/>
        </a:p>
      </dgm:t>
    </dgm:pt>
    <dgm:pt modelId="{19A07DED-C764-4EFB-A01C-39A0E5AC165D}" type="pres">
      <dgm:prSet presAssocID="{41FBA5F9-4199-4830-96D5-6FE3FE235134}" presName="composite" presStyleCnt="0"/>
      <dgm:spPr/>
    </dgm:pt>
    <dgm:pt modelId="{7A21D692-9645-4242-88E9-47B333B2DF43}" type="pres">
      <dgm:prSet presAssocID="{41FBA5F9-4199-4830-96D5-6FE3FE235134}" presName="FirstChild" presStyleLbl="revTx" presStyleIdx="0" presStyleCnt="1" custLinFactNeighborX="507" custLinFactNeighborY="-63471">
        <dgm:presLayoutVars>
          <dgm:chMax val="0"/>
          <dgm:chPref val="0"/>
          <dgm:bulletEnabled val="1"/>
        </dgm:presLayoutVars>
      </dgm:prSet>
      <dgm:spPr>
        <a:xfrm>
          <a:off x="1816041" y="186669"/>
          <a:ext cx="5168734" cy="508766"/>
        </a:xfrm>
        <a:prstGeom prst="rect">
          <a:avLst/>
        </a:prstGeom>
        <a:noFill/>
        <a:ln>
          <a:noFill/>
        </a:ln>
        <a:effectLst/>
      </dgm:spPr>
      <dgm:t>
        <a:bodyPr/>
        <a:lstStyle/>
        <a:p>
          <a:endParaRPr lang="zh-TW" altLang="en-US"/>
        </a:p>
      </dgm:t>
    </dgm:pt>
    <dgm:pt modelId="{132C94CC-44BD-4838-843B-D1E6D60E55E4}" type="pres">
      <dgm:prSet presAssocID="{41FBA5F9-4199-4830-96D5-6FE3FE235134}" presName="Parent" presStyleLbl="alignNode1" presStyleIdx="0" presStyleCnt="1">
        <dgm:presLayoutVars>
          <dgm:chMax val="3"/>
          <dgm:chPref val="3"/>
          <dgm:bulletEnabled val="1"/>
        </dgm:presLayoutVars>
      </dgm:prSet>
      <dgm:spPr>
        <a:prstGeom prst="round2SameRect">
          <a:avLst>
            <a:gd name="adj1" fmla="val 16670"/>
            <a:gd name="adj2" fmla="val 0"/>
          </a:avLst>
        </a:prstGeom>
      </dgm:spPr>
      <dgm:t>
        <a:bodyPr/>
        <a:lstStyle/>
        <a:p>
          <a:endParaRPr lang="zh-TW" altLang="en-US"/>
        </a:p>
      </dgm:t>
    </dgm:pt>
    <dgm:pt modelId="{326A710C-8768-4F13-8EFF-93A530FB12D0}" type="pres">
      <dgm:prSet presAssocID="{41FBA5F9-4199-4830-96D5-6FE3FE235134}" presName="Accent" presStyleLbl="parChTrans1D1" presStyleIdx="0" presStyleCnt="1"/>
      <dgm:spPr>
        <a:xfrm>
          <a:off x="0" y="1018355"/>
          <a:ext cx="6984776" cy="0"/>
        </a:xfrm>
        <a:prstGeom prst="line">
          <a:avLst/>
        </a:prstGeom>
        <a:noFill/>
        <a:ln w="25400" cap="flat" cmpd="sng" algn="ctr">
          <a:solidFill>
            <a:srgbClr val="9BBB59">
              <a:hueOff val="0"/>
              <a:satOff val="0"/>
              <a:lumOff val="0"/>
              <a:alphaOff val="0"/>
            </a:srgbClr>
          </a:solidFill>
          <a:prstDash val="solid"/>
        </a:ln>
        <a:effectLst/>
      </dgm:spPr>
    </dgm:pt>
  </dgm:ptLst>
  <dgm:cxnLst>
    <dgm:cxn modelId="{545EEF31-FA80-402D-A9BA-F77CF6841C41}" srcId="{05559172-A5F5-473D-8FDA-0D0919720396}" destId="{41FBA5F9-4199-4830-96D5-6FE3FE235134}" srcOrd="0" destOrd="0" parTransId="{0FB6EA95-AAF0-48A6-BAD7-2656F85EA38A}" sibTransId="{50B26F36-2533-4FEB-8590-2DDC08F817B9}"/>
    <dgm:cxn modelId="{F6713116-32D9-46BC-97F6-0AAAEBC68531}" type="presOf" srcId="{05559172-A5F5-473D-8FDA-0D0919720396}" destId="{75CB0399-3550-4EEB-8FA5-91301D8825AB}" srcOrd="0" destOrd="0" presId="urn:microsoft.com/office/officeart/2011/layout/TabList"/>
    <dgm:cxn modelId="{415DF7D8-08A0-49AF-BCDB-8A344FD7A57B}" type="presOf" srcId="{41FBA5F9-4199-4830-96D5-6FE3FE235134}" destId="{132C94CC-44BD-4838-843B-D1E6D60E55E4}" srcOrd="0" destOrd="0" presId="urn:microsoft.com/office/officeart/2011/layout/TabList"/>
    <dgm:cxn modelId="{F8AD0E80-7817-4872-80EC-9599765E15CF}" type="presParOf" srcId="{75CB0399-3550-4EEB-8FA5-91301D8825AB}" destId="{19A07DED-C764-4EFB-A01C-39A0E5AC165D}" srcOrd="0" destOrd="0" presId="urn:microsoft.com/office/officeart/2011/layout/TabList"/>
    <dgm:cxn modelId="{F319D751-13AE-4671-AB4E-725ADED2A430}" type="presParOf" srcId="{19A07DED-C764-4EFB-A01C-39A0E5AC165D}" destId="{7A21D692-9645-4242-88E9-47B333B2DF43}" srcOrd="0" destOrd="0" presId="urn:microsoft.com/office/officeart/2011/layout/TabList"/>
    <dgm:cxn modelId="{DFF60398-0E43-40D7-BB34-93EFD3CF91F9}" type="presParOf" srcId="{19A07DED-C764-4EFB-A01C-39A0E5AC165D}" destId="{132C94CC-44BD-4838-843B-D1E6D60E55E4}" srcOrd="1" destOrd="0" presId="urn:microsoft.com/office/officeart/2011/layout/TabList"/>
    <dgm:cxn modelId="{FADC2C88-5ABE-481B-9053-7F214E4905D6}" type="presParOf" srcId="{19A07DED-C764-4EFB-A01C-39A0E5AC165D}" destId="{326A710C-8768-4F13-8EFF-93A530FB12D0}"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5559172-A5F5-473D-8FDA-0D0919720396}" type="doc">
      <dgm:prSet loTypeId="urn:microsoft.com/office/officeart/2011/layout/TabList" loCatId="list" qsTypeId="urn:microsoft.com/office/officeart/2005/8/quickstyle/simple3" qsCatId="simple" csTypeId="urn:microsoft.com/office/officeart/2005/8/colors/colorful1" csCatId="colorful" phldr="1"/>
      <dgm:spPr/>
      <dgm:t>
        <a:bodyPr/>
        <a:lstStyle/>
        <a:p>
          <a:endParaRPr lang="zh-TW" altLang="en-US"/>
        </a:p>
      </dgm:t>
    </dgm:pt>
    <dgm:pt modelId="{41FBA5F9-4199-4830-96D5-6FE3FE235134}">
      <dgm:prSet phldrT="[文字]" custT="1"/>
      <dgm:spPr>
        <a:xfrm>
          <a:off x="0" y="509588"/>
          <a:ext cx="1813861" cy="508766"/>
        </a:xfrm>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9525" cap="flat" cmpd="sng" algn="ctr">
          <a:solidFill>
            <a:srgbClr val="C0504D">
              <a:hueOff val="0"/>
              <a:satOff val="0"/>
              <a:lumOff val="0"/>
              <a:alphaOff val="0"/>
            </a:srgbClr>
          </a:solidFill>
          <a:prstDash val="solid"/>
        </a:ln>
        <a:effectLst>
          <a:outerShdw blurRad="40000" dist="20000" dir="5400000" rotWithShape="0">
            <a:srgbClr val="000000">
              <a:alpha val="38000"/>
            </a:srgbClr>
          </a:outerShdw>
        </a:effectLst>
      </dgm:spPr>
      <dgm:t>
        <a:bodyPr/>
        <a:lstStyle/>
        <a:p>
          <a:r>
            <a:rPr lang="zh-TW" altLang="en-US" sz="2400" b="1" dirty="0" smtClean="0">
              <a:solidFill>
                <a:sysClr val="windowText" lastClr="000000"/>
              </a:solidFill>
              <a:latin typeface="微軟正黑體" pitchFamily="34" charset="-120"/>
              <a:ea typeface="微軟正黑體" pitchFamily="34" charset="-120"/>
              <a:cs typeface="+mn-cs"/>
            </a:rPr>
            <a:t>總目標</a:t>
          </a:r>
          <a:endParaRPr lang="zh-TW" altLang="en-US" sz="2400" b="1" dirty="0">
            <a:solidFill>
              <a:sysClr val="windowText" lastClr="000000"/>
            </a:solidFill>
            <a:latin typeface="微軟正黑體" pitchFamily="34" charset="-120"/>
            <a:ea typeface="微軟正黑體" pitchFamily="34" charset="-120"/>
            <a:cs typeface="+mn-cs"/>
          </a:endParaRPr>
        </a:p>
      </dgm:t>
    </dgm:pt>
    <dgm:pt modelId="{0FB6EA95-AAF0-48A6-BAD7-2656F85EA38A}" type="parTrans" cxnId="{545EEF31-FA80-402D-A9BA-F77CF6841C41}">
      <dgm:prSet/>
      <dgm:spPr/>
      <dgm:t>
        <a:bodyPr/>
        <a:lstStyle/>
        <a:p>
          <a:endParaRPr lang="zh-TW" altLang="en-US"/>
        </a:p>
      </dgm:t>
    </dgm:pt>
    <dgm:pt modelId="{50B26F36-2533-4FEB-8590-2DDC08F817B9}" type="sibTrans" cxnId="{545EEF31-FA80-402D-A9BA-F77CF6841C41}">
      <dgm:prSet/>
      <dgm:spPr/>
      <dgm:t>
        <a:bodyPr/>
        <a:lstStyle/>
        <a:p>
          <a:endParaRPr lang="zh-TW" altLang="en-US"/>
        </a:p>
      </dgm:t>
    </dgm:pt>
    <dgm:pt modelId="{75CB0399-3550-4EEB-8FA5-91301D8825AB}" type="pres">
      <dgm:prSet presAssocID="{05559172-A5F5-473D-8FDA-0D0919720396}" presName="Name0" presStyleCnt="0">
        <dgm:presLayoutVars>
          <dgm:chMax/>
          <dgm:chPref val="3"/>
          <dgm:dir/>
          <dgm:animOne val="branch"/>
          <dgm:animLvl val="lvl"/>
        </dgm:presLayoutVars>
      </dgm:prSet>
      <dgm:spPr/>
      <dgm:t>
        <a:bodyPr/>
        <a:lstStyle/>
        <a:p>
          <a:endParaRPr lang="zh-TW" altLang="en-US"/>
        </a:p>
      </dgm:t>
    </dgm:pt>
    <dgm:pt modelId="{19A07DED-C764-4EFB-A01C-39A0E5AC165D}" type="pres">
      <dgm:prSet presAssocID="{41FBA5F9-4199-4830-96D5-6FE3FE235134}" presName="composite" presStyleCnt="0"/>
      <dgm:spPr/>
    </dgm:pt>
    <dgm:pt modelId="{7A21D692-9645-4242-88E9-47B333B2DF43}" type="pres">
      <dgm:prSet presAssocID="{41FBA5F9-4199-4830-96D5-6FE3FE235134}" presName="FirstChild" presStyleLbl="revTx" presStyleIdx="0" presStyleCnt="1" custLinFactNeighborX="507" custLinFactNeighborY="-63471">
        <dgm:presLayoutVars>
          <dgm:chMax val="0"/>
          <dgm:chPref val="0"/>
          <dgm:bulletEnabled val="1"/>
        </dgm:presLayoutVars>
      </dgm:prSet>
      <dgm:spPr>
        <a:xfrm>
          <a:off x="1813861" y="186669"/>
          <a:ext cx="5162530" cy="508766"/>
        </a:xfrm>
        <a:prstGeom prst="rect">
          <a:avLst/>
        </a:prstGeom>
        <a:noFill/>
        <a:ln>
          <a:noFill/>
        </a:ln>
        <a:effectLst/>
      </dgm:spPr>
      <dgm:t>
        <a:bodyPr/>
        <a:lstStyle/>
        <a:p>
          <a:endParaRPr lang="zh-TW" altLang="en-US"/>
        </a:p>
      </dgm:t>
    </dgm:pt>
    <dgm:pt modelId="{132C94CC-44BD-4838-843B-D1E6D60E55E4}" type="pres">
      <dgm:prSet presAssocID="{41FBA5F9-4199-4830-96D5-6FE3FE235134}" presName="Parent" presStyleLbl="alignNode1" presStyleIdx="0" presStyleCnt="1">
        <dgm:presLayoutVars>
          <dgm:chMax val="3"/>
          <dgm:chPref val="3"/>
          <dgm:bulletEnabled val="1"/>
        </dgm:presLayoutVars>
      </dgm:prSet>
      <dgm:spPr>
        <a:prstGeom prst="round2SameRect">
          <a:avLst>
            <a:gd name="adj1" fmla="val 16670"/>
            <a:gd name="adj2" fmla="val 0"/>
          </a:avLst>
        </a:prstGeom>
      </dgm:spPr>
      <dgm:t>
        <a:bodyPr/>
        <a:lstStyle/>
        <a:p>
          <a:endParaRPr lang="zh-TW" altLang="en-US"/>
        </a:p>
      </dgm:t>
    </dgm:pt>
    <dgm:pt modelId="{326A710C-8768-4F13-8EFF-93A530FB12D0}" type="pres">
      <dgm:prSet presAssocID="{41FBA5F9-4199-4830-96D5-6FE3FE235134}" presName="Accent" presStyleLbl="parChTrans1D1" presStyleIdx="0" presStyleCnt="1"/>
      <dgm:spPr>
        <a:xfrm>
          <a:off x="0" y="1018355"/>
          <a:ext cx="6976392" cy="0"/>
        </a:xfrm>
        <a:prstGeom prst="line">
          <a:avLst/>
        </a:prstGeom>
        <a:noFill/>
        <a:ln w="25400" cap="flat" cmpd="sng" algn="ctr">
          <a:solidFill>
            <a:srgbClr val="C0504D"/>
          </a:solidFill>
          <a:prstDash val="solid"/>
        </a:ln>
        <a:effectLst/>
      </dgm:spPr>
    </dgm:pt>
  </dgm:ptLst>
  <dgm:cxnLst>
    <dgm:cxn modelId="{90FA1777-E7A7-4BCC-AACA-EE197D7F9129}" type="presOf" srcId="{41FBA5F9-4199-4830-96D5-6FE3FE235134}" destId="{132C94CC-44BD-4838-843B-D1E6D60E55E4}" srcOrd="0" destOrd="0" presId="urn:microsoft.com/office/officeart/2011/layout/TabList"/>
    <dgm:cxn modelId="{545EEF31-FA80-402D-A9BA-F77CF6841C41}" srcId="{05559172-A5F5-473D-8FDA-0D0919720396}" destId="{41FBA5F9-4199-4830-96D5-6FE3FE235134}" srcOrd="0" destOrd="0" parTransId="{0FB6EA95-AAF0-48A6-BAD7-2656F85EA38A}" sibTransId="{50B26F36-2533-4FEB-8590-2DDC08F817B9}"/>
    <dgm:cxn modelId="{286E64EA-3EF7-4467-A52C-07ED5B394CBC}" type="presOf" srcId="{05559172-A5F5-473D-8FDA-0D0919720396}" destId="{75CB0399-3550-4EEB-8FA5-91301D8825AB}" srcOrd="0" destOrd="0" presId="urn:microsoft.com/office/officeart/2011/layout/TabList"/>
    <dgm:cxn modelId="{58931692-8C09-44A3-B8E8-BD4072760228}" type="presParOf" srcId="{75CB0399-3550-4EEB-8FA5-91301D8825AB}" destId="{19A07DED-C764-4EFB-A01C-39A0E5AC165D}" srcOrd="0" destOrd="0" presId="urn:microsoft.com/office/officeart/2011/layout/TabList"/>
    <dgm:cxn modelId="{F779E624-B684-4212-AA1F-195D9A34D536}" type="presParOf" srcId="{19A07DED-C764-4EFB-A01C-39A0E5AC165D}" destId="{7A21D692-9645-4242-88E9-47B333B2DF43}" srcOrd="0" destOrd="0" presId="urn:microsoft.com/office/officeart/2011/layout/TabList"/>
    <dgm:cxn modelId="{F147E667-D539-48BA-9F59-0BF6872FC0A3}" type="presParOf" srcId="{19A07DED-C764-4EFB-A01C-39A0E5AC165D}" destId="{132C94CC-44BD-4838-843B-D1E6D60E55E4}" srcOrd="1" destOrd="0" presId="urn:microsoft.com/office/officeart/2011/layout/TabList"/>
    <dgm:cxn modelId="{52297E53-B6BD-438E-96BB-600A17258CDA}" type="presParOf" srcId="{19A07DED-C764-4EFB-A01C-39A0E5AC165D}" destId="{326A710C-8768-4F13-8EFF-93A530FB12D0}" srcOrd="2" destOrd="0" presId="urn:microsoft.com/office/officeart/2011/layout/Tab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032EE-57D7-417A-9B97-F6C7075FB258}">
      <dsp:nvSpPr>
        <dsp:cNvPr id="0" name=""/>
        <dsp:cNvSpPr/>
      </dsp:nvSpPr>
      <dsp:spPr>
        <a:xfrm>
          <a:off x="0" y="1779"/>
          <a:ext cx="7317097" cy="0"/>
        </a:xfrm>
        <a:prstGeom prst="line">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F557A690-EEB9-4E01-A027-D4992E4B91A9}">
      <dsp:nvSpPr>
        <dsp:cNvPr id="0" name=""/>
        <dsp:cNvSpPr/>
      </dsp:nvSpPr>
      <dsp:spPr>
        <a:xfrm>
          <a:off x="0" y="1779"/>
          <a:ext cx="7317097" cy="1213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zh-TW" altLang="en-US" sz="3200" b="1" kern="1200" dirty="0" smtClean="0">
              <a:latin typeface="微軟正黑體" pitchFamily="34" charset="-120"/>
              <a:ea typeface="微軟正黑體" pitchFamily="34" charset="-120"/>
            </a:rPr>
            <a:t>壹、永續發展與綠色經濟</a:t>
          </a:r>
          <a:endParaRPr lang="zh-TW" altLang="en-US" sz="3200" b="1" kern="1200" dirty="0">
            <a:latin typeface="微軟正黑體" pitchFamily="34" charset="-120"/>
            <a:ea typeface="微軟正黑體" pitchFamily="34" charset="-120"/>
          </a:endParaRPr>
        </a:p>
      </dsp:txBody>
      <dsp:txXfrm>
        <a:off x="0" y="1779"/>
        <a:ext cx="7317097" cy="1213948"/>
      </dsp:txXfrm>
    </dsp:sp>
    <dsp:sp modelId="{CE8EFABF-067B-42CE-8B9C-748EFE9AD21A}">
      <dsp:nvSpPr>
        <dsp:cNvPr id="0" name=""/>
        <dsp:cNvSpPr/>
      </dsp:nvSpPr>
      <dsp:spPr>
        <a:xfrm>
          <a:off x="0" y="1215728"/>
          <a:ext cx="7317097" cy="0"/>
        </a:xfrm>
        <a:prstGeom prst="line">
          <a:avLst/>
        </a:prstGeom>
        <a:gradFill rotWithShape="0">
          <a:gsLst>
            <a:gs pos="0">
              <a:schemeClr val="accent5">
                <a:hueOff val="-1519836"/>
                <a:satOff val="1607"/>
                <a:lumOff val="-295"/>
                <a:alphaOff val="0"/>
                <a:tint val="50000"/>
                <a:satMod val="300000"/>
              </a:schemeClr>
            </a:gs>
            <a:gs pos="35000">
              <a:schemeClr val="accent5">
                <a:hueOff val="-1519836"/>
                <a:satOff val="1607"/>
                <a:lumOff val="-295"/>
                <a:alphaOff val="0"/>
                <a:tint val="37000"/>
                <a:satMod val="300000"/>
              </a:schemeClr>
            </a:gs>
            <a:gs pos="100000">
              <a:schemeClr val="accent5">
                <a:hueOff val="-1519836"/>
                <a:satOff val="1607"/>
                <a:lumOff val="-295"/>
                <a:alphaOff val="0"/>
                <a:tint val="15000"/>
                <a:satMod val="350000"/>
              </a:schemeClr>
            </a:gs>
          </a:gsLst>
          <a:lin ang="16200000" scaled="1"/>
        </a:gradFill>
        <a:ln w="9525" cap="flat" cmpd="sng" algn="ctr">
          <a:solidFill>
            <a:schemeClr val="accent5">
              <a:hueOff val="-1519836"/>
              <a:satOff val="1607"/>
              <a:lumOff val="-295"/>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DA43BE1D-029E-45A3-8412-34ED39A7E6F1}">
      <dsp:nvSpPr>
        <dsp:cNvPr id="0" name=""/>
        <dsp:cNvSpPr/>
      </dsp:nvSpPr>
      <dsp:spPr>
        <a:xfrm>
          <a:off x="0" y="1215728"/>
          <a:ext cx="7317097" cy="1213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zh-TW" altLang="en-US" sz="3200" b="1" kern="1200" dirty="0" smtClean="0">
              <a:latin typeface="微軟正黑體" pitchFamily="34" charset="-120"/>
              <a:ea typeface="微軟正黑體" pitchFamily="34" charset="-120"/>
            </a:rPr>
            <a:t>貳、氣候變遷調適</a:t>
          </a:r>
          <a:endParaRPr lang="zh-TW" altLang="en-US" sz="3200" b="1" kern="1200" dirty="0">
            <a:latin typeface="微軟正黑體" pitchFamily="34" charset="-120"/>
            <a:ea typeface="微軟正黑體" pitchFamily="34" charset="-120"/>
          </a:endParaRPr>
        </a:p>
      </dsp:txBody>
      <dsp:txXfrm>
        <a:off x="0" y="1215728"/>
        <a:ext cx="7317097" cy="1213948"/>
      </dsp:txXfrm>
    </dsp:sp>
    <dsp:sp modelId="{90FBBE5D-7F36-4433-8349-4848E30BB55C}">
      <dsp:nvSpPr>
        <dsp:cNvPr id="0" name=""/>
        <dsp:cNvSpPr/>
      </dsp:nvSpPr>
      <dsp:spPr>
        <a:xfrm>
          <a:off x="0" y="2429676"/>
          <a:ext cx="7317097" cy="0"/>
        </a:xfrm>
        <a:prstGeom prst="line">
          <a:avLst/>
        </a:prstGeom>
        <a:gradFill rotWithShape="0">
          <a:gsLst>
            <a:gs pos="0">
              <a:schemeClr val="accent5">
                <a:hueOff val="-3039673"/>
                <a:satOff val="3213"/>
                <a:lumOff val="-589"/>
                <a:alphaOff val="0"/>
                <a:tint val="50000"/>
                <a:satMod val="300000"/>
              </a:schemeClr>
            </a:gs>
            <a:gs pos="35000">
              <a:schemeClr val="accent5">
                <a:hueOff val="-3039673"/>
                <a:satOff val="3213"/>
                <a:lumOff val="-589"/>
                <a:alphaOff val="0"/>
                <a:tint val="37000"/>
                <a:satMod val="300000"/>
              </a:schemeClr>
            </a:gs>
            <a:gs pos="100000">
              <a:schemeClr val="accent5">
                <a:hueOff val="-3039673"/>
                <a:satOff val="3213"/>
                <a:lumOff val="-589"/>
                <a:alphaOff val="0"/>
                <a:tint val="15000"/>
                <a:satMod val="350000"/>
              </a:schemeClr>
            </a:gs>
          </a:gsLst>
          <a:lin ang="16200000" scaled="1"/>
        </a:gradFill>
        <a:ln w="9525" cap="flat" cmpd="sng" algn="ctr">
          <a:solidFill>
            <a:schemeClr val="accent5">
              <a:hueOff val="-3039673"/>
              <a:satOff val="3213"/>
              <a:lumOff val="-589"/>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28AEB468-5F47-44E1-A58F-0C448FB0F47F}">
      <dsp:nvSpPr>
        <dsp:cNvPr id="0" name=""/>
        <dsp:cNvSpPr/>
      </dsp:nvSpPr>
      <dsp:spPr>
        <a:xfrm>
          <a:off x="0" y="2429676"/>
          <a:ext cx="7317097" cy="1213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zh-TW" altLang="en-US" sz="3200" b="1" kern="1200" dirty="0" smtClean="0">
              <a:latin typeface="微軟正黑體" pitchFamily="34" charset="-120"/>
              <a:ea typeface="微軟正黑體" pitchFamily="34" charset="-120"/>
            </a:rPr>
            <a:t>叁、智慧永續的城鄉發展</a:t>
          </a:r>
          <a:endParaRPr lang="zh-TW" altLang="en-US" sz="3200" b="1" kern="1200" dirty="0">
            <a:latin typeface="微軟正黑體" pitchFamily="34" charset="-120"/>
            <a:ea typeface="微軟正黑體" pitchFamily="34" charset="-120"/>
          </a:endParaRPr>
        </a:p>
      </dsp:txBody>
      <dsp:txXfrm>
        <a:off x="0" y="2429676"/>
        <a:ext cx="7317097" cy="121394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710C-8768-4F13-8EFF-93A530FB12D0}">
      <dsp:nvSpPr>
        <dsp:cNvPr id="0" name=""/>
        <dsp:cNvSpPr/>
      </dsp:nvSpPr>
      <dsp:spPr>
        <a:xfrm>
          <a:off x="0" y="1018355"/>
          <a:ext cx="7566841" cy="0"/>
        </a:xfrm>
        <a:prstGeom prst="line">
          <a:avLst/>
        </a:prstGeom>
        <a:noFill/>
        <a:ln w="25400" cap="flat" cmpd="sng" algn="ctr">
          <a:solidFill>
            <a:srgbClr val="9BBB59">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21D692-9645-4242-88E9-47B333B2DF43}">
      <dsp:nvSpPr>
        <dsp:cNvPr id="0" name=""/>
        <dsp:cNvSpPr/>
      </dsp:nvSpPr>
      <dsp:spPr>
        <a:xfrm>
          <a:off x="1967378" y="186669"/>
          <a:ext cx="5599462" cy="508766"/>
        </a:xfrm>
        <a:prstGeom prst="rect">
          <a:avLst/>
        </a:prstGeom>
        <a:noFill/>
        <a:ln>
          <a:noFill/>
        </a:ln>
        <a:effectLst/>
      </dsp:spPr>
      <dsp:style>
        <a:lnRef idx="0">
          <a:scrgbClr r="0" g="0" b="0"/>
        </a:lnRef>
        <a:fillRef idx="0">
          <a:scrgbClr r="0" g="0" b="0"/>
        </a:fillRef>
        <a:effectRef idx="0">
          <a:scrgbClr r="0" g="0" b="0"/>
        </a:effectRef>
        <a:fontRef idx="minor"/>
      </dsp:style>
    </dsp:sp>
    <dsp:sp modelId="{132C94CC-44BD-4838-843B-D1E6D60E55E4}">
      <dsp:nvSpPr>
        <dsp:cNvPr id="0" name=""/>
        <dsp:cNvSpPr/>
      </dsp:nvSpPr>
      <dsp:spPr>
        <a:xfrm>
          <a:off x="0" y="509588"/>
          <a:ext cx="1967378" cy="508766"/>
        </a:xfrm>
        <a:prstGeom prst="round2SameRect">
          <a:avLst>
            <a:gd name="adj1" fmla="val 16670"/>
            <a:gd name="adj2" fmla="val 0"/>
          </a:avLst>
        </a:prstGeom>
        <a:gradFill rotWithShape="0">
          <a:gsLst>
            <a:gs pos="0">
              <a:srgbClr val="9BBB59">
                <a:hueOff val="0"/>
                <a:satOff val="0"/>
                <a:lumOff val="0"/>
                <a:alphaOff val="0"/>
                <a:tint val="50000"/>
                <a:satMod val="300000"/>
              </a:srgbClr>
            </a:gs>
            <a:gs pos="35000">
              <a:srgbClr val="9BBB59">
                <a:hueOff val="0"/>
                <a:satOff val="0"/>
                <a:lumOff val="0"/>
                <a:alphaOff val="0"/>
                <a:tint val="37000"/>
                <a:satMod val="300000"/>
              </a:srgbClr>
            </a:gs>
            <a:gs pos="100000">
              <a:srgbClr val="9BBB59">
                <a:hueOff val="0"/>
                <a:satOff val="0"/>
                <a:lumOff val="0"/>
                <a:alphaOff val="0"/>
                <a:tint val="15000"/>
                <a:satMod val="350000"/>
              </a:srgbClr>
            </a:gs>
          </a:gsLst>
          <a:lin ang="16200000" scaled="1"/>
        </a:gradFill>
        <a:ln w="9525" cap="flat" cmpd="sng" algn="ctr">
          <a:solidFill>
            <a:srgbClr val="9BBB59">
              <a:hueOff val="0"/>
              <a:satOff val="0"/>
              <a:lumOff val="0"/>
              <a:alphaOff val="0"/>
            </a:srgb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ysClr val="windowText" lastClr="000000"/>
              </a:solidFill>
              <a:latin typeface="微軟正黑體" pitchFamily="34" charset="-120"/>
              <a:ea typeface="微軟正黑體" pitchFamily="34" charset="-120"/>
              <a:cs typeface="+mn-cs"/>
            </a:rPr>
            <a:t>調適策略</a:t>
          </a:r>
          <a:endParaRPr lang="zh-TW" altLang="en-US" sz="2400" b="1" kern="1200" dirty="0">
            <a:solidFill>
              <a:sysClr val="windowText" lastClr="000000"/>
            </a:solidFill>
            <a:latin typeface="微軟正黑體" pitchFamily="34" charset="-120"/>
            <a:ea typeface="微軟正黑體" pitchFamily="34" charset="-120"/>
            <a:cs typeface="+mn-cs"/>
          </a:endParaRPr>
        </a:p>
      </dsp:txBody>
      <dsp:txXfrm>
        <a:off x="24840" y="534428"/>
        <a:ext cx="1917698" cy="4839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710C-8768-4F13-8EFF-93A530FB12D0}">
      <dsp:nvSpPr>
        <dsp:cNvPr id="0" name=""/>
        <dsp:cNvSpPr/>
      </dsp:nvSpPr>
      <dsp:spPr>
        <a:xfrm>
          <a:off x="0" y="1018355"/>
          <a:ext cx="7557758" cy="0"/>
        </a:xfrm>
        <a:prstGeom prst="line">
          <a:avLst/>
        </a:prstGeom>
        <a:noFill/>
        <a:ln w="25400" cap="flat" cmpd="sng" algn="ctr">
          <a:solidFill>
            <a:srgbClr val="8064A2">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21D692-9645-4242-88E9-47B333B2DF43}">
      <dsp:nvSpPr>
        <dsp:cNvPr id="0" name=""/>
        <dsp:cNvSpPr/>
      </dsp:nvSpPr>
      <dsp:spPr>
        <a:xfrm>
          <a:off x="1965017" y="186669"/>
          <a:ext cx="5592740" cy="508766"/>
        </a:xfrm>
        <a:prstGeom prst="rect">
          <a:avLst/>
        </a:prstGeom>
        <a:noFill/>
        <a:ln>
          <a:noFill/>
        </a:ln>
        <a:effectLst/>
      </dsp:spPr>
      <dsp:style>
        <a:lnRef idx="0">
          <a:scrgbClr r="0" g="0" b="0"/>
        </a:lnRef>
        <a:fillRef idx="0">
          <a:scrgbClr r="0" g="0" b="0"/>
        </a:fillRef>
        <a:effectRef idx="0">
          <a:scrgbClr r="0" g="0" b="0"/>
        </a:effectRef>
        <a:fontRef idx="minor"/>
      </dsp:style>
    </dsp:sp>
    <dsp:sp modelId="{132C94CC-44BD-4838-843B-D1E6D60E55E4}">
      <dsp:nvSpPr>
        <dsp:cNvPr id="0" name=""/>
        <dsp:cNvSpPr/>
      </dsp:nvSpPr>
      <dsp:spPr>
        <a:xfrm>
          <a:off x="0" y="509588"/>
          <a:ext cx="1965017" cy="508766"/>
        </a:xfrm>
        <a:prstGeom prst="round2SameRect">
          <a:avLst>
            <a:gd name="adj1" fmla="val 16670"/>
            <a:gd name="adj2" fmla="val 0"/>
          </a:avLst>
        </a:prstGeom>
        <a:gradFill rotWithShape="0">
          <a:gsLst>
            <a:gs pos="0">
              <a:srgbClr val="8064A2">
                <a:hueOff val="0"/>
                <a:satOff val="0"/>
                <a:lumOff val="0"/>
                <a:alphaOff val="0"/>
                <a:tint val="50000"/>
                <a:satMod val="300000"/>
              </a:srgbClr>
            </a:gs>
            <a:gs pos="35000">
              <a:srgbClr val="8064A2">
                <a:hueOff val="0"/>
                <a:satOff val="0"/>
                <a:lumOff val="0"/>
                <a:alphaOff val="0"/>
                <a:tint val="37000"/>
                <a:satMod val="300000"/>
              </a:srgbClr>
            </a:gs>
            <a:gs pos="100000">
              <a:srgbClr val="8064A2">
                <a:hueOff val="0"/>
                <a:satOff val="0"/>
                <a:lumOff val="0"/>
                <a:alphaOff val="0"/>
                <a:tint val="15000"/>
                <a:satMod val="350000"/>
              </a:srgbClr>
            </a:gs>
          </a:gsLst>
          <a:lin ang="16200000" scaled="1"/>
        </a:gradFill>
        <a:ln w="9525" cap="flat" cmpd="sng" algn="ctr">
          <a:solidFill>
            <a:srgbClr val="8064A2">
              <a:hueOff val="0"/>
              <a:satOff val="0"/>
              <a:lumOff val="0"/>
              <a:alphaOff val="0"/>
            </a:srgb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ysClr val="windowText" lastClr="000000"/>
              </a:solidFill>
              <a:latin typeface="微軟正黑體" pitchFamily="34" charset="-120"/>
              <a:ea typeface="微軟正黑體" pitchFamily="34" charset="-120"/>
              <a:cs typeface="+mn-cs"/>
            </a:rPr>
            <a:t>總目標</a:t>
          </a:r>
          <a:endParaRPr lang="zh-TW" altLang="en-US" sz="2400" b="1" kern="1200" dirty="0">
            <a:solidFill>
              <a:sysClr val="windowText" lastClr="000000"/>
            </a:solidFill>
            <a:latin typeface="微軟正黑體" pitchFamily="34" charset="-120"/>
            <a:ea typeface="微軟正黑體" pitchFamily="34" charset="-120"/>
            <a:cs typeface="+mn-cs"/>
          </a:endParaRPr>
        </a:p>
      </dsp:txBody>
      <dsp:txXfrm>
        <a:off x="24840" y="534428"/>
        <a:ext cx="1915337" cy="48392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710C-8768-4F13-8EFF-93A530FB12D0}">
      <dsp:nvSpPr>
        <dsp:cNvPr id="0" name=""/>
        <dsp:cNvSpPr/>
      </dsp:nvSpPr>
      <dsp:spPr>
        <a:xfrm>
          <a:off x="0" y="1018355"/>
          <a:ext cx="7566841" cy="0"/>
        </a:xfrm>
        <a:prstGeom prst="line">
          <a:avLst/>
        </a:prstGeom>
        <a:noFill/>
        <a:ln w="25400" cap="flat" cmpd="sng" algn="ctr">
          <a:solidFill>
            <a:srgbClr val="F79646">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21D692-9645-4242-88E9-47B333B2DF43}">
      <dsp:nvSpPr>
        <dsp:cNvPr id="0" name=""/>
        <dsp:cNvSpPr/>
      </dsp:nvSpPr>
      <dsp:spPr>
        <a:xfrm>
          <a:off x="1967378" y="186669"/>
          <a:ext cx="5599462" cy="508766"/>
        </a:xfrm>
        <a:prstGeom prst="rect">
          <a:avLst/>
        </a:prstGeom>
        <a:noFill/>
        <a:ln>
          <a:noFill/>
        </a:ln>
        <a:effectLst/>
      </dsp:spPr>
      <dsp:style>
        <a:lnRef idx="0">
          <a:scrgbClr r="0" g="0" b="0"/>
        </a:lnRef>
        <a:fillRef idx="0">
          <a:scrgbClr r="0" g="0" b="0"/>
        </a:fillRef>
        <a:effectRef idx="0">
          <a:scrgbClr r="0" g="0" b="0"/>
        </a:effectRef>
        <a:fontRef idx="minor"/>
      </dsp:style>
    </dsp:sp>
    <dsp:sp modelId="{132C94CC-44BD-4838-843B-D1E6D60E55E4}">
      <dsp:nvSpPr>
        <dsp:cNvPr id="0" name=""/>
        <dsp:cNvSpPr/>
      </dsp:nvSpPr>
      <dsp:spPr>
        <a:xfrm>
          <a:off x="0" y="509588"/>
          <a:ext cx="1967378" cy="508766"/>
        </a:xfrm>
        <a:prstGeom prst="round2SameRect">
          <a:avLst>
            <a:gd name="adj1" fmla="val 16670"/>
            <a:gd name="adj2" fmla="val 0"/>
          </a:avLst>
        </a:prstGeom>
        <a:gradFill rotWithShape="0">
          <a:gsLst>
            <a:gs pos="0">
              <a:srgbClr val="F79646">
                <a:alpha val="90000"/>
                <a:hueOff val="0"/>
                <a:satOff val="0"/>
                <a:lumOff val="0"/>
                <a:alphaOff val="0"/>
                <a:tint val="50000"/>
                <a:satMod val="300000"/>
              </a:srgbClr>
            </a:gs>
            <a:gs pos="35000">
              <a:srgbClr val="F79646">
                <a:alpha val="90000"/>
                <a:hueOff val="0"/>
                <a:satOff val="0"/>
                <a:lumOff val="0"/>
                <a:alphaOff val="0"/>
                <a:tint val="37000"/>
                <a:satMod val="300000"/>
              </a:srgbClr>
            </a:gs>
            <a:gs pos="100000">
              <a:srgbClr val="F79646">
                <a:alpha val="90000"/>
                <a:hueOff val="0"/>
                <a:satOff val="0"/>
                <a:lumOff val="0"/>
                <a:alphaOff val="0"/>
                <a:tint val="15000"/>
                <a:satMod val="350000"/>
              </a:srgbClr>
            </a:gs>
          </a:gsLst>
          <a:lin ang="16200000" scaled="1"/>
        </a:gradFill>
        <a:ln w="9525" cap="flat" cmpd="sng" algn="ctr">
          <a:solidFill>
            <a:srgbClr val="F79646">
              <a:alpha val="90000"/>
              <a:hueOff val="0"/>
              <a:satOff val="0"/>
              <a:lumOff val="0"/>
              <a:alphaOff val="0"/>
            </a:srgb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ysClr val="windowText" lastClr="000000"/>
              </a:solidFill>
              <a:latin typeface="微軟正黑體" pitchFamily="34" charset="-120"/>
              <a:ea typeface="微軟正黑體" pitchFamily="34" charset="-120"/>
              <a:cs typeface="+mn-cs"/>
            </a:rPr>
            <a:t>調適策略</a:t>
          </a:r>
          <a:endParaRPr lang="zh-TW" altLang="en-US" sz="2400" b="1" kern="1200" dirty="0">
            <a:solidFill>
              <a:sysClr val="windowText" lastClr="000000"/>
            </a:solidFill>
            <a:latin typeface="微軟正黑體" pitchFamily="34" charset="-120"/>
            <a:ea typeface="微軟正黑體" pitchFamily="34" charset="-120"/>
            <a:cs typeface="+mn-cs"/>
          </a:endParaRPr>
        </a:p>
      </dsp:txBody>
      <dsp:txXfrm>
        <a:off x="24840" y="534428"/>
        <a:ext cx="1917698" cy="4839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710C-8768-4F13-8EFF-93A530FB12D0}">
      <dsp:nvSpPr>
        <dsp:cNvPr id="0" name=""/>
        <dsp:cNvSpPr/>
      </dsp:nvSpPr>
      <dsp:spPr>
        <a:xfrm>
          <a:off x="0" y="1018355"/>
          <a:ext cx="7557758" cy="0"/>
        </a:xfrm>
        <a:prstGeom prst="line">
          <a:avLst/>
        </a:prstGeom>
        <a:noFill/>
        <a:ln w="25400" cap="flat" cmpd="sng" algn="ctr">
          <a:solidFill>
            <a:srgbClr val="9BBB59">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21D692-9645-4242-88E9-47B333B2DF43}">
      <dsp:nvSpPr>
        <dsp:cNvPr id="0" name=""/>
        <dsp:cNvSpPr/>
      </dsp:nvSpPr>
      <dsp:spPr>
        <a:xfrm>
          <a:off x="1965017" y="186669"/>
          <a:ext cx="5592740" cy="508766"/>
        </a:xfrm>
        <a:prstGeom prst="rect">
          <a:avLst/>
        </a:prstGeom>
        <a:noFill/>
        <a:ln>
          <a:noFill/>
        </a:ln>
        <a:effectLst/>
      </dsp:spPr>
      <dsp:style>
        <a:lnRef idx="0">
          <a:scrgbClr r="0" g="0" b="0"/>
        </a:lnRef>
        <a:fillRef idx="0">
          <a:scrgbClr r="0" g="0" b="0"/>
        </a:fillRef>
        <a:effectRef idx="0">
          <a:scrgbClr r="0" g="0" b="0"/>
        </a:effectRef>
        <a:fontRef idx="minor"/>
      </dsp:style>
    </dsp:sp>
    <dsp:sp modelId="{132C94CC-44BD-4838-843B-D1E6D60E55E4}">
      <dsp:nvSpPr>
        <dsp:cNvPr id="0" name=""/>
        <dsp:cNvSpPr/>
      </dsp:nvSpPr>
      <dsp:spPr>
        <a:xfrm>
          <a:off x="0" y="509588"/>
          <a:ext cx="1965017" cy="508766"/>
        </a:xfrm>
        <a:prstGeom prst="round2SameRect">
          <a:avLst>
            <a:gd name="adj1" fmla="val 16670"/>
            <a:gd name="adj2" fmla="val 0"/>
          </a:avLst>
        </a:prstGeom>
        <a:gradFill rotWithShape="0">
          <a:gsLst>
            <a:gs pos="0">
              <a:srgbClr val="9BBB59">
                <a:hueOff val="0"/>
                <a:satOff val="0"/>
                <a:lumOff val="0"/>
                <a:alphaOff val="0"/>
                <a:tint val="50000"/>
                <a:satMod val="300000"/>
              </a:srgbClr>
            </a:gs>
            <a:gs pos="35000">
              <a:srgbClr val="9BBB59">
                <a:hueOff val="0"/>
                <a:satOff val="0"/>
                <a:lumOff val="0"/>
                <a:alphaOff val="0"/>
                <a:tint val="37000"/>
                <a:satMod val="300000"/>
              </a:srgbClr>
            </a:gs>
            <a:gs pos="100000">
              <a:srgbClr val="9BBB59">
                <a:hueOff val="0"/>
                <a:satOff val="0"/>
                <a:lumOff val="0"/>
                <a:alphaOff val="0"/>
                <a:tint val="15000"/>
                <a:satMod val="350000"/>
              </a:srgbClr>
            </a:gs>
          </a:gsLst>
          <a:lin ang="16200000" scaled="1"/>
        </a:gradFill>
        <a:ln w="9525" cap="flat" cmpd="sng" algn="ctr">
          <a:solidFill>
            <a:srgbClr val="9BBB59">
              <a:hueOff val="0"/>
              <a:satOff val="0"/>
              <a:lumOff val="0"/>
              <a:alphaOff val="0"/>
            </a:srgb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ysClr val="windowText" lastClr="000000"/>
              </a:solidFill>
              <a:latin typeface="微軟正黑體" pitchFamily="34" charset="-120"/>
              <a:ea typeface="微軟正黑體" pitchFamily="34" charset="-120"/>
              <a:cs typeface="+mn-cs"/>
            </a:rPr>
            <a:t>總目標</a:t>
          </a:r>
          <a:endParaRPr lang="zh-TW" altLang="en-US" sz="2400" b="1" kern="1200" dirty="0">
            <a:solidFill>
              <a:sysClr val="windowText" lastClr="000000"/>
            </a:solidFill>
            <a:latin typeface="微軟正黑體" pitchFamily="34" charset="-120"/>
            <a:ea typeface="微軟正黑體" pitchFamily="34" charset="-120"/>
            <a:cs typeface="+mn-cs"/>
          </a:endParaRPr>
        </a:p>
      </dsp:txBody>
      <dsp:txXfrm>
        <a:off x="24840" y="534428"/>
        <a:ext cx="1915337" cy="48392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710C-8768-4F13-8EFF-93A530FB12D0}">
      <dsp:nvSpPr>
        <dsp:cNvPr id="0" name=""/>
        <dsp:cNvSpPr/>
      </dsp:nvSpPr>
      <dsp:spPr>
        <a:xfrm>
          <a:off x="0" y="1018355"/>
          <a:ext cx="7566841" cy="0"/>
        </a:xfrm>
        <a:prstGeom prst="line">
          <a:avLst/>
        </a:prstGeom>
        <a:noFill/>
        <a:ln w="25400" cap="flat" cmpd="sng" algn="ctr">
          <a:solidFill>
            <a:srgbClr val="9BBB59">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21D692-9645-4242-88E9-47B333B2DF43}">
      <dsp:nvSpPr>
        <dsp:cNvPr id="0" name=""/>
        <dsp:cNvSpPr/>
      </dsp:nvSpPr>
      <dsp:spPr>
        <a:xfrm>
          <a:off x="1967378" y="186669"/>
          <a:ext cx="5599462" cy="508766"/>
        </a:xfrm>
        <a:prstGeom prst="rect">
          <a:avLst/>
        </a:prstGeom>
        <a:noFill/>
        <a:ln>
          <a:noFill/>
        </a:ln>
        <a:effectLst/>
      </dsp:spPr>
      <dsp:style>
        <a:lnRef idx="0">
          <a:scrgbClr r="0" g="0" b="0"/>
        </a:lnRef>
        <a:fillRef idx="0">
          <a:scrgbClr r="0" g="0" b="0"/>
        </a:fillRef>
        <a:effectRef idx="0">
          <a:scrgbClr r="0" g="0" b="0"/>
        </a:effectRef>
        <a:fontRef idx="minor"/>
      </dsp:style>
    </dsp:sp>
    <dsp:sp modelId="{132C94CC-44BD-4838-843B-D1E6D60E55E4}">
      <dsp:nvSpPr>
        <dsp:cNvPr id="0" name=""/>
        <dsp:cNvSpPr/>
      </dsp:nvSpPr>
      <dsp:spPr>
        <a:xfrm>
          <a:off x="0" y="509588"/>
          <a:ext cx="1967378" cy="508766"/>
        </a:xfrm>
        <a:prstGeom prst="round2SameRect">
          <a:avLst>
            <a:gd name="adj1" fmla="val 16670"/>
            <a:gd name="adj2" fmla="val 0"/>
          </a:avLst>
        </a:prstGeom>
        <a:gradFill rotWithShape="0">
          <a:gsLst>
            <a:gs pos="0">
              <a:srgbClr val="9BBB59">
                <a:shade val="80000"/>
                <a:hueOff val="0"/>
                <a:satOff val="0"/>
                <a:lumOff val="0"/>
                <a:alphaOff val="0"/>
                <a:tint val="50000"/>
                <a:satMod val="300000"/>
              </a:srgbClr>
            </a:gs>
            <a:gs pos="35000">
              <a:srgbClr val="9BBB59">
                <a:shade val="80000"/>
                <a:hueOff val="0"/>
                <a:satOff val="0"/>
                <a:lumOff val="0"/>
                <a:alphaOff val="0"/>
                <a:tint val="37000"/>
                <a:satMod val="300000"/>
              </a:srgbClr>
            </a:gs>
            <a:gs pos="100000">
              <a:srgbClr val="9BBB59">
                <a:shade val="80000"/>
                <a:hueOff val="0"/>
                <a:satOff val="0"/>
                <a:lumOff val="0"/>
                <a:alphaOff val="0"/>
                <a:tint val="15000"/>
                <a:satMod val="350000"/>
              </a:srgbClr>
            </a:gs>
          </a:gsLst>
          <a:lin ang="16200000" scaled="1"/>
        </a:gradFill>
        <a:ln w="9525" cap="flat" cmpd="sng" algn="ctr">
          <a:solidFill>
            <a:srgbClr val="9BBB59">
              <a:shade val="80000"/>
              <a:hueOff val="0"/>
              <a:satOff val="0"/>
              <a:lumOff val="0"/>
              <a:alphaOff val="0"/>
            </a:srgb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ysClr val="windowText" lastClr="000000"/>
              </a:solidFill>
              <a:latin typeface="微軟正黑體" pitchFamily="34" charset="-120"/>
              <a:ea typeface="微軟正黑體" pitchFamily="34" charset="-120"/>
              <a:cs typeface="+mn-cs"/>
            </a:rPr>
            <a:t>調適策略</a:t>
          </a:r>
          <a:endParaRPr lang="zh-TW" altLang="en-US" sz="2400" b="1" kern="1200" dirty="0">
            <a:solidFill>
              <a:sysClr val="windowText" lastClr="000000"/>
            </a:solidFill>
            <a:latin typeface="微軟正黑體" pitchFamily="34" charset="-120"/>
            <a:ea typeface="微軟正黑體" pitchFamily="34" charset="-120"/>
            <a:cs typeface="+mn-cs"/>
          </a:endParaRPr>
        </a:p>
      </dsp:txBody>
      <dsp:txXfrm>
        <a:off x="24840" y="534428"/>
        <a:ext cx="1917698" cy="48392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710C-8768-4F13-8EFF-93A530FB12D0}">
      <dsp:nvSpPr>
        <dsp:cNvPr id="0" name=""/>
        <dsp:cNvSpPr/>
      </dsp:nvSpPr>
      <dsp:spPr>
        <a:xfrm>
          <a:off x="0" y="1018355"/>
          <a:ext cx="7557758" cy="0"/>
        </a:xfrm>
        <a:prstGeom prst="line">
          <a:avLst/>
        </a:prstGeom>
        <a:noFill/>
        <a:ln w="25400" cap="flat" cmpd="sng" algn="ctr">
          <a:solidFill>
            <a:srgbClr val="C0504D">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21D692-9645-4242-88E9-47B333B2DF43}">
      <dsp:nvSpPr>
        <dsp:cNvPr id="0" name=""/>
        <dsp:cNvSpPr/>
      </dsp:nvSpPr>
      <dsp:spPr>
        <a:xfrm>
          <a:off x="1965017" y="186669"/>
          <a:ext cx="5592740" cy="508766"/>
        </a:xfrm>
        <a:prstGeom prst="rect">
          <a:avLst/>
        </a:prstGeom>
        <a:noFill/>
        <a:ln>
          <a:noFill/>
        </a:ln>
        <a:effectLst/>
      </dsp:spPr>
      <dsp:style>
        <a:lnRef idx="0">
          <a:scrgbClr r="0" g="0" b="0"/>
        </a:lnRef>
        <a:fillRef idx="0">
          <a:scrgbClr r="0" g="0" b="0"/>
        </a:fillRef>
        <a:effectRef idx="0">
          <a:scrgbClr r="0" g="0" b="0"/>
        </a:effectRef>
        <a:fontRef idx="minor"/>
      </dsp:style>
    </dsp:sp>
    <dsp:sp modelId="{132C94CC-44BD-4838-843B-D1E6D60E55E4}">
      <dsp:nvSpPr>
        <dsp:cNvPr id="0" name=""/>
        <dsp:cNvSpPr/>
      </dsp:nvSpPr>
      <dsp:spPr>
        <a:xfrm>
          <a:off x="0" y="509588"/>
          <a:ext cx="1965017" cy="508766"/>
        </a:xfrm>
        <a:prstGeom prst="round2SameRect">
          <a:avLst>
            <a:gd name="adj1" fmla="val 16670"/>
            <a:gd name="adj2" fmla="val 0"/>
          </a:avLst>
        </a:prstGeom>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9525" cap="flat" cmpd="sng" algn="ctr">
          <a:solidFill>
            <a:srgbClr val="C0504D">
              <a:hueOff val="0"/>
              <a:satOff val="0"/>
              <a:lumOff val="0"/>
              <a:alphaOff val="0"/>
            </a:srgb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ysClr val="windowText" lastClr="000000"/>
              </a:solidFill>
              <a:latin typeface="微軟正黑體" pitchFamily="34" charset="-120"/>
              <a:ea typeface="微軟正黑體" pitchFamily="34" charset="-120"/>
              <a:cs typeface="+mn-cs"/>
            </a:rPr>
            <a:t>總目標</a:t>
          </a:r>
          <a:endParaRPr lang="zh-TW" altLang="en-US" sz="2400" b="1" kern="1200" dirty="0">
            <a:solidFill>
              <a:sysClr val="windowText" lastClr="000000"/>
            </a:solidFill>
            <a:latin typeface="微軟正黑體" pitchFamily="34" charset="-120"/>
            <a:ea typeface="微軟正黑體" pitchFamily="34" charset="-120"/>
            <a:cs typeface="+mn-cs"/>
          </a:endParaRPr>
        </a:p>
      </dsp:txBody>
      <dsp:txXfrm>
        <a:off x="24840" y="534428"/>
        <a:ext cx="1915337" cy="48392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710C-8768-4F13-8EFF-93A530FB12D0}">
      <dsp:nvSpPr>
        <dsp:cNvPr id="0" name=""/>
        <dsp:cNvSpPr/>
      </dsp:nvSpPr>
      <dsp:spPr>
        <a:xfrm>
          <a:off x="0" y="1018355"/>
          <a:ext cx="8424936" cy="0"/>
        </a:xfrm>
        <a:prstGeom prst="line">
          <a:avLst/>
        </a:prstGeom>
        <a:noFill/>
        <a:ln w="25400" cap="flat" cmpd="sng" algn="ctr">
          <a:solidFill>
            <a:srgbClr val="9BBB59">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21D692-9645-4242-88E9-47B333B2DF43}">
      <dsp:nvSpPr>
        <dsp:cNvPr id="0" name=""/>
        <dsp:cNvSpPr/>
      </dsp:nvSpPr>
      <dsp:spPr>
        <a:xfrm>
          <a:off x="2190483" y="186669"/>
          <a:ext cx="6234452" cy="508766"/>
        </a:xfrm>
        <a:prstGeom prst="rect">
          <a:avLst/>
        </a:prstGeom>
        <a:noFill/>
        <a:ln>
          <a:noFill/>
        </a:ln>
        <a:effectLst/>
      </dsp:spPr>
      <dsp:style>
        <a:lnRef idx="0">
          <a:scrgbClr r="0" g="0" b="0"/>
        </a:lnRef>
        <a:fillRef idx="0">
          <a:scrgbClr r="0" g="0" b="0"/>
        </a:fillRef>
        <a:effectRef idx="0">
          <a:scrgbClr r="0" g="0" b="0"/>
        </a:effectRef>
        <a:fontRef idx="minor"/>
      </dsp:style>
    </dsp:sp>
    <dsp:sp modelId="{132C94CC-44BD-4838-843B-D1E6D60E55E4}">
      <dsp:nvSpPr>
        <dsp:cNvPr id="0" name=""/>
        <dsp:cNvSpPr/>
      </dsp:nvSpPr>
      <dsp:spPr>
        <a:xfrm>
          <a:off x="0" y="509588"/>
          <a:ext cx="2190483" cy="508766"/>
        </a:xfrm>
        <a:prstGeom prst="round2SameRect">
          <a:avLst>
            <a:gd name="adj1" fmla="val 16670"/>
            <a:gd name="adj2" fmla="val 0"/>
          </a:avLst>
        </a:prstGeom>
        <a:gradFill rotWithShape="0">
          <a:gsLst>
            <a:gs pos="0">
              <a:srgbClr val="9BBB59">
                <a:shade val="80000"/>
                <a:hueOff val="0"/>
                <a:satOff val="0"/>
                <a:lumOff val="0"/>
                <a:alphaOff val="0"/>
                <a:tint val="50000"/>
                <a:satMod val="300000"/>
              </a:srgbClr>
            </a:gs>
            <a:gs pos="35000">
              <a:srgbClr val="9BBB59">
                <a:shade val="80000"/>
                <a:hueOff val="0"/>
                <a:satOff val="0"/>
                <a:lumOff val="0"/>
                <a:alphaOff val="0"/>
                <a:tint val="37000"/>
                <a:satMod val="300000"/>
              </a:srgbClr>
            </a:gs>
            <a:gs pos="100000">
              <a:srgbClr val="9BBB59">
                <a:shade val="80000"/>
                <a:hueOff val="0"/>
                <a:satOff val="0"/>
                <a:lumOff val="0"/>
                <a:alphaOff val="0"/>
                <a:tint val="15000"/>
                <a:satMod val="350000"/>
              </a:srgbClr>
            </a:gs>
          </a:gsLst>
          <a:lin ang="16200000" scaled="1"/>
        </a:gradFill>
        <a:ln w="9525" cap="flat" cmpd="sng" algn="ctr">
          <a:solidFill>
            <a:srgbClr val="9BBB59">
              <a:shade val="80000"/>
              <a:hueOff val="0"/>
              <a:satOff val="0"/>
              <a:lumOff val="0"/>
              <a:alphaOff val="0"/>
            </a:srgb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ysClr val="windowText" lastClr="000000"/>
              </a:solidFill>
              <a:latin typeface="微軟正黑體" pitchFamily="34" charset="-120"/>
              <a:ea typeface="微軟正黑體" pitchFamily="34" charset="-120"/>
              <a:cs typeface="+mn-cs"/>
            </a:rPr>
            <a:t>調適策略</a:t>
          </a:r>
          <a:endParaRPr lang="zh-TW" altLang="en-US" sz="2400" b="1" kern="1200" dirty="0">
            <a:solidFill>
              <a:sysClr val="windowText" lastClr="000000"/>
            </a:solidFill>
            <a:latin typeface="微軟正黑體" pitchFamily="34" charset="-120"/>
            <a:ea typeface="微軟正黑體" pitchFamily="34" charset="-120"/>
            <a:cs typeface="+mn-cs"/>
          </a:endParaRPr>
        </a:p>
      </dsp:txBody>
      <dsp:txXfrm>
        <a:off x="24840" y="534428"/>
        <a:ext cx="2140803" cy="48392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710C-8768-4F13-8EFF-93A530FB12D0}">
      <dsp:nvSpPr>
        <dsp:cNvPr id="0" name=""/>
        <dsp:cNvSpPr/>
      </dsp:nvSpPr>
      <dsp:spPr>
        <a:xfrm>
          <a:off x="0" y="1018355"/>
          <a:ext cx="8415853" cy="0"/>
        </a:xfrm>
        <a:prstGeom prst="line">
          <a:avLst/>
        </a:prstGeom>
        <a:noFill/>
        <a:ln w="25400" cap="flat" cmpd="sng" algn="ctr">
          <a:solidFill>
            <a:srgbClr val="C0504D">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21D692-9645-4242-88E9-47B333B2DF43}">
      <dsp:nvSpPr>
        <dsp:cNvPr id="0" name=""/>
        <dsp:cNvSpPr/>
      </dsp:nvSpPr>
      <dsp:spPr>
        <a:xfrm>
          <a:off x="2188121" y="186669"/>
          <a:ext cx="6227731" cy="508766"/>
        </a:xfrm>
        <a:prstGeom prst="rect">
          <a:avLst/>
        </a:prstGeom>
        <a:noFill/>
        <a:ln>
          <a:noFill/>
        </a:ln>
        <a:effectLst/>
      </dsp:spPr>
      <dsp:style>
        <a:lnRef idx="0">
          <a:scrgbClr r="0" g="0" b="0"/>
        </a:lnRef>
        <a:fillRef idx="0">
          <a:scrgbClr r="0" g="0" b="0"/>
        </a:fillRef>
        <a:effectRef idx="0">
          <a:scrgbClr r="0" g="0" b="0"/>
        </a:effectRef>
        <a:fontRef idx="minor"/>
      </dsp:style>
    </dsp:sp>
    <dsp:sp modelId="{132C94CC-44BD-4838-843B-D1E6D60E55E4}">
      <dsp:nvSpPr>
        <dsp:cNvPr id="0" name=""/>
        <dsp:cNvSpPr/>
      </dsp:nvSpPr>
      <dsp:spPr>
        <a:xfrm>
          <a:off x="0" y="509588"/>
          <a:ext cx="2188121" cy="508766"/>
        </a:xfrm>
        <a:prstGeom prst="round2SameRect">
          <a:avLst>
            <a:gd name="adj1" fmla="val 16670"/>
            <a:gd name="adj2" fmla="val 0"/>
          </a:avLst>
        </a:prstGeom>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9525" cap="flat" cmpd="sng" algn="ctr">
          <a:solidFill>
            <a:srgbClr val="C0504D">
              <a:hueOff val="0"/>
              <a:satOff val="0"/>
              <a:lumOff val="0"/>
              <a:alphaOff val="0"/>
            </a:srgb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ysClr val="windowText" lastClr="000000"/>
              </a:solidFill>
              <a:latin typeface="微軟正黑體" pitchFamily="34" charset="-120"/>
              <a:ea typeface="微軟正黑體" pitchFamily="34" charset="-120"/>
              <a:cs typeface="+mn-cs"/>
            </a:rPr>
            <a:t>總目標</a:t>
          </a:r>
          <a:endParaRPr lang="zh-TW" altLang="en-US" sz="2400" b="1" kern="1200" dirty="0">
            <a:solidFill>
              <a:sysClr val="windowText" lastClr="000000"/>
            </a:solidFill>
            <a:latin typeface="微軟正黑體" pitchFamily="34" charset="-120"/>
            <a:ea typeface="微軟正黑體" pitchFamily="34" charset="-120"/>
            <a:cs typeface="+mn-cs"/>
          </a:endParaRPr>
        </a:p>
      </dsp:txBody>
      <dsp:txXfrm>
        <a:off x="24840" y="534428"/>
        <a:ext cx="2138441" cy="48392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710C-8768-4F13-8EFF-93A530FB12D0}">
      <dsp:nvSpPr>
        <dsp:cNvPr id="0" name=""/>
        <dsp:cNvSpPr/>
      </dsp:nvSpPr>
      <dsp:spPr>
        <a:xfrm>
          <a:off x="0" y="1018355"/>
          <a:ext cx="7566841" cy="0"/>
        </a:xfrm>
        <a:prstGeom prst="line">
          <a:avLst/>
        </a:prstGeom>
        <a:noFill/>
        <a:ln w="25400" cap="flat" cmpd="sng" algn="ctr">
          <a:solidFill>
            <a:srgbClr val="4F81BD">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21D692-9645-4242-88E9-47B333B2DF43}">
      <dsp:nvSpPr>
        <dsp:cNvPr id="0" name=""/>
        <dsp:cNvSpPr/>
      </dsp:nvSpPr>
      <dsp:spPr>
        <a:xfrm>
          <a:off x="1967378" y="186669"/>
          <a:ext cx="5599462" cy="508766"/>
        </a:xfrm>
        <a:prstGeom prst="rect">
          <a:avLst/>
        </a:prstGeom>
        <a:noFill/>
        <a:ln>
          <a:noFill/>
        </a:ln>
        <a:effectLst/>
      </dsp:spPr>
      <dsp:style>
        <a:lnRef idx="0">
          <a:scrgbClr r="0" g="0" b="0"/>
        </a:lnRef>
        <a:fillRef idx="0">
          <a:scrgbClr r="0" g="0" b="0"/>
        </a:fillRef>
        <a:effectRef idx="0">
          <a:scrgbClr r="0" g="0" b="0"/>
        </a:effectRef>
        <a:fontRef idx="minor"/>
      </dsp:style>
    </dsp:sp>
    <dsp:sp modelId="{132C94CC-44BD-4838-843B-D1E6D60E55E4}">
      <dsp:nvSpPr>
        <dsp:cNvPr id="0" name=""/>
        <dsp:cNvSpPr/>
      </dsp:nvSpPr>
      <dsp:spPr>
        <a:xfrm>
          <a:off x="0" y="509588"/>
          <a:ext cx="1967378" cy="508766"/>
        </a:xfrm>
        <a:prstGeom prst="round2SameRect">
          <a:avLst>
            <a:gd name="adj1" fmla="val 16670"/>
            <a:gd name="adj2" fmla="val 0"/>
          </a:avLst>
        </a:prstGeom>
        <a:gradFill rotWithShape="0">
          <a:gsLst>
            <a:gs pos="0">
              <a:srgbClr val="4F81BD">
                <a:hueOff val="0"/>
                <a:satOff val="0"/>
                <a:lumOff val="0"/>
                <a:alphaOff val="0"/>
                <a:tint val="50000"/>
                <a:satMod val="300000"/>
              </a:srgbClr>
            </a:gs>
            <a:gs pos="35000">
              <a:srgbClr val="4F81BD">
                <a:hueOff val="0"/>
                <a:satOff val="0"/>
                <a:lumOff val="0"/>
                <a:alphaOff val="0"/>
                <a:tint val="37000"/>
                <a:satMod val="300000"/>
              </a:srgbClr>
            </a:gs>
            <a:gs pos="100000">
              <a:srgbClr val="4F81BD">
                <a:hueOff val="0"/>
                <a:satOff val="0"/>
                <a:lumOff val="0"/>
                <a:alphaOff val="0"/>
                <a:tint val="15000"/>
                <a:satMod val="350000"/>
              </a:srgbClr>
            </a:gs>
          </a:gsLst>
          <a:lin ang="16200000" scaled="1"/>
        </a:gradFill>
        <a:ln w="9525" cap="flat" cmpd="sng" algn="ctr">
          <a:solidFill>
            <a:srgbClr val="4F81BD">
              <a:hueOff val="0"/>
              <a:satOff val="0"/>
              <a:lumOff val="0"/>
              <a:alphaOff val="0"/>
            </a:srgb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ysClr val="windowText" lastClr="000000"/>
              </a:solidFill>
              <a:latin typeface="微軟正黑體" pitchFamily="34" charset="-120"/>
              <a:ea typeface="微軟正黑體" pitchFamily="34" charset="-120"/>
              <a:cs typeface="+mn-cs"/>
            </a:rPr>
            <a:t>調適策略</a:t>
          </a:r>
          <a:endParaRPr lang="zh-TW" altLang="en-US" sz="2400" b="1" kern="1200" dirty="0">
            <a:solidFill>
              <a:sysClr val="windowText" lastClr="000000"/>
            </a:solidFill>
            <a:latin typeface="微軟正黑體" pitchFamily="34" charset="-120"/>
            <a:ea typeface="微軟正黑體" pitchFamily="34" charset="-120"/>
            <a:cs typeface="+mn-cs"/>
          </a:endParaRPr>
        </a:p>
      </dsp:txBody>
      <dsp:txXfrm>
        <a:off x="24840" y="534428"/>
        <a:ext cx="1917698" cy="48392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710C-8768-4F13-8EFF-93A530FB12D0}">
      <dsp:nvSpPr>
        <dsp:cNvPr id="0" name=""/>
        <dsp:cNvSpPr/>
      </dsp:nvSpPr>
      <dsp:spPr>
        <a:xfrm>
          <a:off x="0" y="1018355"/>
          <a:ext cx="7557758" cy="0"/>
        </a:xfrm>
        <a:prstGeom prst="line">
          <a:avLst/>
        </a:prstGeom>
        <a:noFill/>
        <a:ln w="25400" cap="flat" cmpd="sng" algn="ctr">
          <a:solidFill>
            <a:srgbClr val="F79646">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21D692-9645-4242-88E9-47B333B2DF43}">
      <dsp:nvSpPr>
        <dsp:cNvPr id="0" name=""/>
        <dsp:cNvSpPr/>
      </dsp:nvSpPr>
      <dsp:spPr>
        <a:xfrm>
          <a:off x="1965017" y="186669"/>
          <a:ext cx="5592740" cy="508766"/>
        </a:xfrm>
        <a:prstGeom prst="rect">
          <a:avLst/>
        </a:prstGeom>
        <a:noFill/>
        <a:ln>
          <a:noFill/>
        </a:ln>
        <a:effectLst/>
      </dsp:spPr>
      <dsp:style>
        <a:lnRef idx="0">
          <a:scrgbClr r="0" g="0" b="0"/>
        </a:lnRef>
        <a:fillRef idx="0">
          <a:scrgbClr r="0" g="0" b="0"/>
        </a:fillRef>
        <a:effectRef idx="0">
          <a:scrgbClr r="0" g="0" b="0"/>
        </a:effectRef>
        <a:fontRef idx="minor"/>
      </dsp:style>
    </dsp:sp>
    <dsp:sp modelId="{132C94CC-44BD-4838-843B-D1E6D60E55E4}">
      <dsp:nvSpPr>
        <dsp:cNvPr id="0" name=""/>
        <dsp:cNvSpPr/>
      </dsp:nvSpPr>
      <dsp:spPr>
        <a:xfrm>
          <a:off x="0" y="509588"/>
          <a:ext cx="1965017" cy="508766"/>
        </a:xfrm>
        <a:prstGeom prst="round2SameRect">
          <a:avLst>
            <a:gd name="adj1" fmla="val 16670"/>
            <a:gd name="adj2" fmla="val 0"/>
          </a:avLst>
        </a:prstGeom>
        <a:gradFill rotWithShape="0">
          <a:gsLst>
            <a:gs pos="0">
              <a:srgbClr val="F79646">
                <a:hueOff val="0"/>
                <a:satOff val="0"/>
                <a:lumOff val="0"/>
                <a:alphaOff val="0"/>
                <a:tint val="50000"/>
                <a:satMod val="300000"/>
              </a:srgbClr>
            </a:gs>
            <a:gs pos="35000">
              <a:srgbClr val="F79646">
                <a:hueOff val="0"/>
                <a:satOff val="0"/>
                <a:lumOff val="0"/>
                <a:alphaOff val="0"/>
                <a:tint val="37000"/>
                <a:satMod val="300000"/>
              </a:srgbClr>
            </a:gs>
            <a:gs pos="100000">
              <a:srgbClr val="F79646">
                <a:hueOff val="0"/>
                <a:satOff val="0"/>
                <a:lumOff val="0"/>
                <a:alphaOff val="0"/>
                <a:tint val="15000"/>
                <a:satMod val="350000"/>
              </a:srgbClr>
            </a:gs>
          </a:gsLst>
          <a:lin ang="16200000" scaled="1"/>
        </a:gradFill>
        <a:ln w="9525" cap="flat" cmpd="sng" algn="ctr">
          <a:solidFill>
            <a:srgbClr val="F79646">
              <a:hueOff val="0"/>
              <a:satOff val="0"/>
              <a:lumOff val="0"/>
              <a:alphaOff val="0"/>
            </a:srgb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ysClr val="windowText" lastClr="000000"/>
              </a:solidFill>
              <a:latin typeface="微軟正黑體" pitchFamily="34" charset="-120"/>
              <a:ea typeface="微軟正黑體" pitchFamily="34" charset="-120"/>
              <a:cs typeface="+mn-cs"/>
            </a:rPr>
            <a:t>總目標</a:t>
          </a:r>
          <a:endParaRPr lang="zh-TW" altLang="en-US" sz="2400" b="1" kern="1200" dirty="0">
            <a:solidFill>
              <a:sysClr val="windowText" lastClr="000000"/>
            </a:solidFill>
            <a:latin typeface="微軟正黑體" pitchFamily="34" charset="-120"/>
            <a:ea typeface="微軟正黑體" pitchFamily="34" charset="-120"/>
            <a:cs typeface="+mn-cs"/>
          </a:endParaRPr>
        </a:p>
      </dsp:txBody>
      <dsp:txXfrm>
        <a:off x="24840" y="534428"/>
        <a:ext cx="1915337" cy="4839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85548C-DF15-486C-A749-C7AE82FBCEDF}">
      <dsp:nvSpPr>
        <dsp:cNvPr id="0" name=""/>
        <dsp:cNvSpPr/>
      </dsp:nvSpPr>
      <dsp:spPr>
        <a:xfrm>
          <a:off x="2418457" y="338"/>
          <a:ext cx="1767085" cy="176708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r>
            <a:rPr lang="zh-TW" altLang="en-US" sz="4400" kern="1200" dirty="0" smtClean="0"/>
            <a:t>經濟</a:t>
          </a:r>
          <a:endParaRPr lang="zh-TW" altLang="en-US" sz="4400" kern="1200" dirty="0"/>
        </a:p>
      </dsp:txBody>
      <dsp:txXfrm>
        <a:off x="2677241" y="259122"/>
        <a:ext cx="1249517" cy="1249517"/>
      </dsp:txXfrm>
    </dsp:sp>
    <dsp:sp modelId="{450CD204-2E87-4786-90BB-1458B1286550}">
      <dsp:nvSpPr>
        <dsp:cNvPr id="0" name=""/>
        <dsp:cNvSpPr/>
      </dsp:nvSpPr>
      <dsp:spPr>
        <a:xfrm rot="3600000">
          <a:off x="3723872" y="1722315"/>
          <a:ext cx="468722" cy="59639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zh-TW" altLang="en-US" sz="2700" kern="1200"/>
        </a:p>
      </dsp:txBody>
      <dsp:txXfrm>
        <a:off x="3759026" y="1780704"/>
        <a:ext cx="328105" cy="357835"/>
      </dsp:txXfrm>
    </dsp:sp>
    <dsp:sp modelId="{F525AF68-037C-413C-BE3D-A540C21D36CE}">
      <dsp:nvSpPr>
        <dsp:cNvPr id="0" name=""/>
        <dsp:cNvSpPr/>
      </dsp:nvSpPr>
      <dsp:spPr>
        <a:xfrm>
          <a:off x="3744190" y="2296576"/>
          <a:ext cx="1767085" cy="176708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r>
            <a:rPr lang="zh-TW" altLang="en-US" sz="4400" kern="1200" dirty="0" smtClean="0"/>
            <a:t>社會</a:t>
          </a:r>
          <a:endParaRPr lang="zh-TW" altLang="en-US" sz="4400" kern="1200" dirty="0"/>
        </a:p>
      </dsp:txBody>
      <dsp:txXfrm>
        <a:off x="4002974" y="2555360"/>
        <a:ext cx="1249517" cy="1249517"/>
      </dsp:txXfrm>
    </dsp:sp>
    <dsp:sp modelId="{50D05282-2929-4BFF-8993-3CD149BE18D9}">
      <dsp:nvSpPr>
        <dsp:cNvPr id="0" name=""/>
        <dsp:cNvSpPr/>
      </dsp:nvSpPr>
      <dsp:spPr>
        <a:xfrm rot="10800000">
          <a:off x="3080904" y="2881923"/>
          <a:ext cx="468722" cy="59639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zh-TW" altLang="en-US" sz="2700" kern="1200"/>
        </a:p>
      </dsp:txBody>
      <dsp:txXfrm rot="10800000">
        <a:off x="3221521" y="3001201"/>
        <a:ext cx="328105" cy="357835"/>
      </dsp:txXfrm>
    </dsp:sp>
    <dsp:sp modelId="{9EB88A66-4544-456C-8635-E05C49536DEC}">
      <dsp:nvSpPr>
        <dsp:cNvPr id="0" name=""/>
        <dsp:cNvSpPr/>
      </dsp:nvSpPr>
      <dsp:spPr>
        <a:xfrm>
          <a:off x="1092723" y="2296576"/>
          <a:ext cx="1767085" cy="176708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r>
            <a:rPr lang="zh-TW" altLang="en-US" sz="4400" kern="1200" dirty="0" smtClean="0"/>
            <a:t>環境</a:t>
          </a:r>
          <a:endParaRPr lang="zh-TW" altLang="en-US" sz="4400" kern="1200" dirty="0"/>
        </a:p>
      </dsp:txBody>
      <dsp:txXfrm>
        <a:off x="1351507" y="2555360"/>
        <a:ext cx="1249517" cy="1249517"/>
      </dsp:txXfrm>
    </dsp:sp>
    <dsp:sp modelId="{78BB1994-F3E8-4F2F-97E5-13E7707352E3}">
      <dsp:nvSpPr>
        <dsp:cNvPr id="0" name=""/>
        <dsp:cNvSpPr/>
      </dsp:nvSpPr>
      <dsp:spPr>
        <a:xfrm rot="18000000">
          <a:off x="2398139" y="1745292"/>
          <a:ext cx="468722" cy="59639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zh-TW" altLang="en-US" sz="2700" kern="1200"/>
        </a:p>
      </dsp:txBody>
      <dsp:txXfrm>
        <a:off x="2433293" y="1925459"/>
        <a:ext cx="328105" cy="35783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710C-8768-4F13-8EFF-93A530FB12D0}">
      <dsp:nvSpPr>
        <dsp:cNvPr id="0" name=""/>
        <dsp:cNvSpPr/>
      </dsp:nvSpPr>
      <dsp:spPr>
        <a:xfrm>
          <a:off x="0" y="1018355"/>
          <a:ext cx="8799905" cy="0"/>
        </a:xfrm>
        <a:prstGeom prst="line">
          <a:avLst/>
        </a:prstGeom>
        <a:noFill/>
        <a:ln w="25400" cap="flat" cmpd="sng" algn="ctr">
          <a:solidFill>
            <a:srgbClr val="4F81BD">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21D692-9645-4242-88E9-47B333B2DF43}">
      <dsp:nvSpPr>
        <dsp:cNvPr id="0" name=""/>
        <dsp:cNvSpPr/>
      </dsp:nvSpPr>
      <dsp:spPr>
        <a:xfrm>
          <a:off x="2287975" y="186669"/>
          <a:ext cx="6511929" cy="508766"/>
        </a:xfrm>
        <a:prstGeom prst="rect">
          <a:avLst/>
        </a:prstGeom>
        <a:noFill/>
        <a:ln>
          <a:noFill/>
        </a:ln>
        <a:effectLst/>
      </dsp:spPr>
      <dsp:style>
        <a:lnRef idx="0">
          <a:scrgbClr r="0" g="0" b="0"/>
        </a:lnRef>
        <a:fillRef idx="0">
          <a:scrgbClr r="0" g="0" b="0"/>
        </a:fillRef>
        <a:effectRef idx="0">
          <a:scrgbClr r="0" g="0" b="0"/>
        </a:effectRef>
        <a:fontRef idx="minor"/>
      </dsp:style>
    </dsp:sp>
    <dsp:sp modelId="{132C94CC-44BD-4838-843B-D1E6D60E55E4}">
      <dsp:nvSpPr>
        <dsp:cNvPr id="0" name=""/>
        <dsp:cNvSpPr/>
      </dsp:nvSpPr>
      <dsp:spPr>
        <a:xfrm>
          <a:off x="0" y="509588"/>
          <a:ext cx="2287975" cy="508766"/>
        </a:xfrm>
        <a:prstGeom prst="round2SameRect">
          <a:avLst>
            <a:gd name="adj1" fmla="val 16670"/>
            <a:gd name="adj2" fmla="val 0"/>
          </a:avLst>
        </a:prstGeom>
        <a:gradFill rotWithShape="0">
          <a:gsLst>
            <a:gs pos="0">
              <a:srgbClr val="4F81BD">
                <a:hueOff val="0"/>
                <a:satOff val="0"/>
                <a:lumOff val="0"/>
                <a:alphaOff val="0"/>
                <a:tint val="50000"/>
                <a:satMod val="300000"/>
              </a:srgbClr>
            </a:gs>
            <a:gs pos="35000">
              <a:srgbClr val="4F81BD">
                <a:hueOff val="0"/>
                <a:satOff val="0"/>
                <a:lumOff val="0"/>
                <a:alphaOff val="0"/>
                <a:tint val="37000"/>
                <a:satMod val="300000"/>
              </a:srgbClr>
            </a:gs>
            <a:gs pos="100000">
              <a:srgbClr val="4F81BD">
                <a:hueOff val="0"/>
                <a:satOff val="0"/>
                <a:lumOff val="0"/>
                <a:alphaOff val="0"/>
                <a:tint val="15000"/>
                <a:satMod val="350000"/>
              </a:srgbClr>
            </a:gs>
          </a:gsLst>
          <a:lin ang="16200000" scaled="1"/>
        </a:gradFill>
        <a:ln w="9525" cap="flat" cmpd="sng" algn="ctr">
          <a:solidFill>
            <a:srgbClr val="4F81BD">
              <a:hueOff val="0"/>
              <a:satOff val="0"/>
              <a:lumOff val="0"/>
              <a:alphaOff val="0"/>
            </a:srgb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ysClr val="windowText" lastClr="000000"/>
              </a:solidFill>
              <a:latin typeface="微軟正黑體" pitchFamily="34" charset="-120"/>
              <a:ea typeface="微軟正黑體" pitchFamily="34" charset="-120"/>
              <a:cs typeface="+mn-cs"/>
            </a:rPr>
            <a:t>調適策略</a:t>
          </a:r>
          <a:endParaRPr lang="zh-TW" altLang="en-US" sz="2400" b="1" kern="1200" dirty="0">
            <a:solidFill>
              <a:sysClr val="windowText" lastClr="000000"/>
            </a:solidFill>
            <a:latin typeface="微軟正黑體" pitchFamily="34" charset="-120"/>
            <a:ea typeface="微軟正黑體" pitchFamily="34" charset="-120"/>
            <a:cs typeface="+mn-cs"/>
          </a:endParaRPr>
        </a:p>
      </dsp:txBody>
      <dsp:txXfrm>
        <a:off x="24840" y="534428"/>
        <a:ext cx="2238295" cy="48392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710C-8768-4F13-8EFF-93A530FB12D0}">
      <dsp:nvSpPr>
        <dsp:cNvPr id="0" name=""/>
        <dsp:cNvSpPr/>
      </dsp:nvSpPr>
      <dsp:spPr>
        <a:xfrm>
          <a:off x="0" y="1018355"/>
          <a:ext cx="8814979" cy="0"/>
        </a:xfrm>
        <a:prstGeom prst="line">
          <a:avLst/>
        </a:prstGeom>
        <a:noFill/>
        <a:ln w="25400" cap="flat" cmpd="sng" algn="ctr">
          <a:solidFill>
            <a:srgbClr val="9BBB59">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21D692-9645-4242-88E9-47B333B2DF43}">
      <dsp:nvSpPr>
        <dsp:cNvPr id="0" name=""/>
        <dsp:cNvSpPr/>
      </dsp:nvSpPr>
      <dsp:spPr>
        <a:xfrm>
          <a:off x="2291894" y="186669"/>
          <a:ext cx="6523084" cy="508766"/>
        </a:xfrm>
        <a:prstGeom prst="rect">
          <a:avLst/>
        </a:prstGeom>
        <a:noFill/>
        <a:ln>
          <a:noFill/>
        </a:ln>
        <a:effectLst/>
      </dsp:spPr>
      <dsp:style>
        <a:lnRef idx="0">
          <a:scrgbClr r="0" g="0" b="0"/>
        </a:lnRef>
        <a:fillRef idx="0">
          <a:scrgbClr r="0" g="0" b="0"/>
        </a:fillRef>
        <a:effectRef idx="0">
          <a:scrgbClr r="0" g="0" b="0"/>
        </a:effectRef>
        <a:fontRef idx="minor"/>
      </dsp:style>
    </dsp:sp>
    <dsp:sp modelId="{132C94CC-44BD-4838-843B-D1E6D60E55E4}">
      <dsp:nvSpPr>
        <dsp:cNvPr id="0" name=""/>
        <dsp:cNvSpPr/>
      </dsp:nvSpPr>
      <dsp:spPr>
        <a:xfrm>
          <a:off x="0" y="509588"/>
          <a:ext cx="2291894" cy="508766"/>
        </a:xfrm>
        <a:prstGeom prst="round2SameRect">
          <a:avLst>
            <a:gd name="adj1" fmla="val 16670"/>
            <a:gd name="adj2" fmla="val 0"/>
          </a:avLst>
        </a:prstGeom>
        <a:gradFill rotWithShape="0">
          <a:gsLst>
            <a:gs pos="0">
              <a:srgbClr val="9BBB59">
                <a:hueOff val="0"/>
                <a:satOff val="0"/>
                <a:lumOff val="0"/>
                <a:alphaOff val="0"/>
                <a:tint val="50000"/>
                <a:satMod val="300000"/>
              </a:srgbClr>
            </a:gs>
            <a:gs pos="35000">
              <a:srgbClr val="9BBB59">
                <a:hueOff val="0"/>
                <a:satOff val="0"/>
                <a:lumOff val="0"/>
                <a:alphaOff val="0"/>
                <a:tint val="37000"/>
                <a:satMod val="300000"/>
              </a:srgbClr>
            </a:gs>
            <a:gs pos="100000">
              <a:srgbClr val="9BBB59">
                <a:hueOff val="0"/>
                <a:satOff val="0"/>
                <a:lumOff val="0"/>
                <a:alphaOff val="0"/>
                <a:tint val="15000"/>
                <a:satMod val="350000"/>
              </a:srgbClr>
            </a:gs>
          </a:gsLst>
          <a:lin ang="16200000" scaled="1"/>
        </a:gradFill>
        <a:ln w="9525" cap="flat" cmpd="sng" algn="ctr">
          <a:solidFill>
            <a:srgbClr val="9BBB59">
              <a:hueOff val="0"/>
              <a:satOff val="0"/>
              <a:lumOff val="0"/>
              <a:alphaOff val="0"/>
            </a:srgb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ysClr val="windowText" lastClr="000000"/>
              </a:solidFill>
              <a:latin typeface="微軟正黑體" pitchFamily="34" charset="-120"/>
              <a:ea typeface="微軟正黑體" pitchFamily="34" charset="-120"/>
              <a:cs typeface="+mn-cs"/>
            </a:rPr>
            <a:t>總目標</a:t>
          </a:r>
          <a:endParaRPr lang="zh-TW" altLang="en-US" sz="2400" b="1" kern="1200" dirty="0">
            <a:solidFill>
              <a:sysClr val="windowText" lastClr="000000"/>
            </a:solidFill>
            <a:latin typeface="微軟正黑體" pitchFamily="34" charset="-120"/>
            <a:ea typeface="微軟正黑體" pitchFamily="34" charset="-120"/>
            <a:cs typeface="+mn-cs"/>
          </a:endParaRPr>
        </a:p>
      </dsp:txBody>
      <dsp:txXfrm>
        <a:off x="24840" y="534428"/>
        <a:ext cx="2242214" cy="48392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710C-8768-4F13-8EFF-93A530FB12D0}">
      <dsp:nvSpPr>
        <dsp:cNvPr id="0" name=""/>
        <dsp:cNvSpPr/>
      </dsp:nvSpPr>
      <dsp:spPr>
        <a:xfrm>
          <a:off x="0" y="1018355"/>
          <a:ext cx="7566841" cy="0"/>
        </a:xfrm>
        <a:prstGeom prst="line">
          <a:avLst/>
        </a:prstGeom>
        <a:noFill/>
        <a:ln w="25400" cap="flat" cmpd="sng" algn="ctr">
          <a:solidFill>
            <a:srgbClr val="9BBB59">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21D692-9645-4242-88E9-47B333B2DF43}">
      <dsp:nvSpPr>
        <dsp:cNvPr id="0" name=""/>
        <dsp:cNvSpPr/>
      </dsp:nvSpPr>
      <dsp:spPr>
        <a:xfrm>
          <a:off x="1967378" y="186669"/>
          <a:ext cx="5599462" cy="508766"/>
        </a:xfrm>
        <a:prstGeom prst="rect">
          <a:avLst/>
        </a:prstGeom>
        <a:noFill/>
        <a:ln>
          <a:noFill/>
        </a:ln>
        <a:effectLst/>
      </dsp:spPr>
      <dsp:style>
        <a:lnRef idx="0">
          <a:scrgbClr r="0" g="0" b="0"/>
        </a:lnRef>
        <a:fillRef idx="0">
          <a:scrgbClr r="0" g="0" b="0"/>
        </a:fillRef>
        <a:effectRef idx="0">
          <a:scrgbClr r="0" g="0" b="0"/>
        </a:effectRef>
        <a:fontRef idx="minor"/>
      </dsp:style>
    </dsp:sp>
    <dsp:sp modelId="{132C94CC-44BD-4838-843B-D1E6D60E55E4}">
      <dsp:nvSpPr>
        <dsp:cNvPr id="0" name=""/>
        <dsp:cNvSpPr/>
      </dsp:nvSpPr>
      <dsp:spPr>
        <a:xfrm>
          <a:off x="0" y="509588"/>
          <a:ext cx="1967378" cy="508766"/>
        </a:xfrm>
        <a:prstGeom prst="round2SameRect">
          <a:avLst>
            <a:gd name="adj1" fmla="val 16670"/>
            <a:gd name="adj2" fmla="val 0"/>
          </a:avLst>
        </a:prstGeom>
        <a:gradFill rotWithShape="0">
          <a:gsLst>
            <a:gs pos="0">
              <a:srgbClr val="9BBB59">
                <a:alpha val="90000"/>
                <a:hueOff val="0"/>
                <a:satOff val="0"/>
                <a:lumOff val="0"/>
                <a:alphaOff val="0"/>
                <a:tint val="50000"/>
                <a:satMod val="300000"/>
              </a:srgbClr>
            </a:gs>
            <a:gs pos="35000">
              <a:srgbClr val="9BBB59">
                <a:alpha val="90000"/>
                <a:hueOff val="0"/>
                <a:satOff val="0"/>
                <a:lumOff val="0"/>
                <a:alphaOff val="0"/>
                <a:tint val="37000"/>
                <a:satMod val="300000"/>
              </a:srgbClr>
            </a:gs>
            <a:gs pos="100000">
              <a:srgbClr val="9BBB59">
                <a:alpha val="90000"/>
                <a:hueOff val="0"/>
                <a:satOff val="0"/>
                <a:lumOff val="0"/>
                <a:alphaOff val="0"/>
                <a:tint val="15000"/>
                <a:satMod val="350000"/>
              </a:srgbClr>
            </a:gs>
          </a:gsLst>
          <a:lin ang="16200000" scaled="1"/>
        </a:gradFill>
        <a:ln w="9525" cap="flat" cmpd="sng" algn="ctr">
          <a:solidFill>
            <a:srgbClr val="9BBB59">
              <a:alpha val="90000"/>
              <a:hueOff val="0"/>
              <a:satOff val="0"/>
              <a:lumOff val="0"/>
              <a:alphaOff val="0"/>
            </a:srgb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ysClr val="windowText" lastClr="000000"/>
              </a:solidFill>
              <a:latin typeface="微軟正黑體" pitchFamily="34" charset="-120"/>
              <a:ea typeface="微軟正黑體" pitchFamily="34" charset="-120"/>
              <a:cs typeface="+mn-cs"/>
            </a:rPr>
            <a:t>調適策略</a:t>
          </a:r>
          <a:endParaRPr lang="zh-TW" altLang="en-US" sz="2400" b="1" kern="1200" dirty="0">
            <a:solidFill>
              <a:sysClr val="windowText" lastClr="000000"/>
            </a:solidFill>
            <a:latin typeface="微軟正黑體" pitchFamily="34" charset="-120"/>
            <a:ea typeface="微軟正黑體" pitchFamily="34" charset="-120"/>
            <a:cs typeface="+mn-cs"/>
          </a:endParaRPr>
        </a:p>
      </dsp:txBody>
      <dsp:txXfrm>
        <a:off x="24840" y="534428"/>
        <a:ext cx="1917698" cy="48392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710C-8768-4F13-8EFF-93A530FB12D0}">
      <dsp:nvSpPr>
        <dsp:cNvPr id="0" name=""/>
        <dsp:cNvSpPr/>
      </dsp:nvSpPr>
      <dsp:spPr>
        <a:xfrm>
          <a:off x="0" y="1018355"/>
          <a:ext cx="7557758" cy="0"/>
        </a:xfrm>
        <a:prstGeom prst="line">
          <a:avLst/>
        </a:prstGeom>
        <a:noFill/>
        <a:ln w="25400" cap="flat" cmpd="sng" algn="ctr">
          <a:solidFill>
            <a:srgbClr val="C0504D">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21D692-9645-4242-88E9-47B333B2DF43}">
      <dsp:nvSpPr>
        <dsp:cNvPr id="0" name=""/>
        <dsp:cNvSpPr/>
      </dsp:nvSpPr>
      <dsp:spPr>
        <a:xfrm>
          <a:off x="1965017" y="186669"/>
          <a:ext cx="5592740" cy="508766"/>
        </a:xfrm>
        <a:prstGeom prst="rect">
          <a:avLst/>
        </a:prstGeom>
        <a:noFill/>
        <a:ln>
          <a:noFill/>
        </a:ln>
        <a:effectLst/>
      </dsp:spPr>
      <dsp:style>
        <a:lnRef idx="0">
          <a:scrgbClr r="0" g="0" b="0"/>
        </a:lnRef>
        <a:fillRef idx="0">
          <a:scrgbClr r="0" g="0" b="0"/>
        </a:fillRef>
        <a:effectRef idx="0">
          <a:scrgbClr r="0" g="0" b="0"/>
        </a:effectRef>
        <a:fontRef idx="minor"/>
      </dsp:style>
    </dsp:sp>
    <dsp:sp modelId="{132C94CC-44BD-4838-843B-D1E6D60E55E4}">
      <dsp:nvSpPr>
        <dsp:cNvPr id="0" name=""/>
        <dsp:cNvSpPr/>
      </dsp:nvSpPr>
      <dsp:spPr>
        <a:xfrm>
          <a:off x="0" y="509588"/>
          <a:ext cx="1965017" cy="508766"/>
        </a:xfrm>
        <a:prstGeom prst="round2SameRect">
          <a:avLst>
            <a:gd name="adj1" fmla="val 16670"/>
            <a:gd name="adj2" fmla="val 0"/>
          </a:avLst>
        </a:prstGeom>
        <a:gradFill rotWithShape="0">
          <a:gsLst>
            <a:gs pos="0">
              <a:srgbClr val="C0504D">
                <a:alpha val="90000"/>
                <a:hueOff val="0"/>
                <a:satOff val="0"/>
                <a:lumOff val="0"/>
                <a:alphaOff val="0"/>
                <a:tint val="50000"/>
                <a:satMod val="300000"/>
              </a:srgbClr>
            </a:gs>
            <a:gs pos="35000">
              <a:srgbClr val="C0504D">
                <a:alpha val="90000"/>
                <a:hueOff val="0"/>
                <a:satOff val="0"/>
                <a:lumOff val="0"/>
                <a:alphaOff val="0"/>
                <a:tint val="37000"/>
                <a:satMod val="300000"/>
              </a:srgbClr>
            </a:gs>
            <a:gs pos="100000">
              <a:srgbClr val="C0504D">
                <a:alpha val="90000"/>
                <a:hueOff val="0"/>
                <a:satOff val="0"/>
                <a:lumOff val="0"/>
                <a:alphaOff val="0"/>
                <a:tint val="15000"/>
                <a:satMod val="350000"/>
              </a:srgbClr>
            </a:gs>
          </a:gsLst>
          <a:lin ang="16200000" scaled="1"/>
        </a:gradFill>
        <a:ln w="9525" cap="flat" cmpd="sng" algn="ctr">
          <a:solidFill>
            <a:srgbClr val="C0504D">
              <a:alpha val="90000"/>
              <a:hueOff val="0"/>
              <a:satOff val="0"/>
              <a:lumOff val="0"/>
              <a:alphaOff val="0"/>
            </a:srgb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ysClr val="windowText" lastClr="000000"/>
              </a:solidFill>
              <a:latin typeface="微軟正黑體" pitchFamily="34" charset="-120"/>
              <a:ea typeface="微軟正黑體" pitchFamily="34" charset="-120"/>
              <a:cs typeface="+mn-cs"/>
            </a:rPr>
            <a:t>總目標</a:t>
          </a:r>
          <a:endParaRPr lang="zh-TW" altLang="en-US" sz="2400" b="1" kern="1200" dirty="0">
            <a:solidFill>
              <a:sysClr val="windowText" lastClr="000000"/>
            </a:solidFill>
            <a:latin typeface="微軟正黑體" pitchFamily="34" charset="-120"/>
            <a:ea typeface="微軟正黑體" pitchFamily="34" charset="-120"/>
            <a:cs typeface="+mn-cs"/>
          </a:endParaRPr>
        </a:p>
      </dsp:txBody>
      <dsp:txXfrm>
        <a:off x="24840" y="534428"/>
        <a:ext cx="1915337" cy="48392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962EB-BAF5-43A0-80FD-17E79909C1E3}">
      <dsp:nvSpPr>
        <dsp:cNvPr id="0" name=""/>
        <dsp:cNvSpPr/>
      </dsp:nvSpPr>
      <dsp:spPr>
        <a:xfrm>
          <a:off x="4914" y="472052"/>
          <a:ext cx="3145426" cy="747984"/>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2700" rIns="0" bIns="12700" numCol="1" spcCol="1270" anchor="ctr"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lgn="ctr" defTabSz="889000">
            <a:lnSpc>
              <a:spcPct val="90000"/>
            </a:lnSpc>
            <a:spcBef>
              <a:spcPct val="0"/>
            </a:spcBef>
            <a:spcAft>
              <a:spcPct val="35000"/>
            </a:spcAft>
          </a:pPr>
          <a:r>
            <a:rPr lang="zh-TW" altLang="en-US" sz="2000" b="1" kern="1200" cap="none" spc="50" dirty="0" smtClean="0">
              <a:ln w="11430"/>
              <a:gradFill>
                <a:gsLst>
                  <a:gs pos="25000">
                    <a:schemeClr val="accent2">
                      <a:satMod val="155000"/>
                    </a:schemeClr>
                  </a:gs>
                  <a:gs pos="100000">
                    <a:schemeClr val="accent2">
                      <a:shade val="45000"/>
                      <a:satMod val="165000"/>
                    </a:schemeClr>
                  </a:gs>
                </a:gsLst>
                <a:lin ang="5400000"/>
              </a:gradFill>
              <a:effectLst/>
              <a:latin typeface="微軟正黑體" panose="020B0604030504040204" pitchFamily="34" charset="-120"/>
              <a:ea typeface="微軟正黑體" panose="020B0604030504040204" pitchFamily="34" charset="-120"/>
            </a:rPr>
            <a:t>增進城鄉生活便捷</a:t>
          </a:r>
          <a:endParaRPr lang="zh-TW" altLang="en-US" sz="2000" b="1" kern="1200" cap="none" spc="50" dirty="0">
            <a:ln w="11430"/>
            <a:gradFill>
              <a:gsLst>
                <a:gs pos="25000">
                  <a:schemeClr val="accent2">
                    <a:satMod val="155000"/>
                  </a:schemeClr>
                </a:gs>
                <a:gs pos="100000">
                  <a:schemeClr val="accent2">
                    <a:shade val="45000"/>
                    <a:satMod val="165000"/>
                  </a:schemeClr>
                </a:gs>
              </a:gsLst>
              <a:lin ang="5400000"/>
            </a:gradFill>
            <a:effectLst/>
            <a:latin typeface="微軟正黑體" panose="020B0604030504040204" pitchFamily="34" charset="-120"/>
            <a:ea typeface="微軟正黑體" panose="020B0604030504040204" pitchFamily="34" charset="-120"/>
          </a:endParaRPr>
        </a:p>
      </dsp:txBody>
      <dsp:txXfrm>
        <a:off x="378906" y="472052"/>
        <a:ext cx="2397442" cy="747984"/>
      </dsp:txXfrm>
    </dsp:sp>
    <dsp:sp modelId="{59BC5CE8-FD65-480C-B689-D5DC34EA7627}">
      <dsp:nvSpPr>
        <dsp:cNvPr id="0" name=""/>
        <dsp:cNvSpPr/>
      </dsp:nvSpPr>
      <dsp:spPr>
        <a:xfrm>
          <a:off x="2907246" y="535631"/>
          <a:ext cx="6734395" cy="620827"/>
        </a:xfrm>
        <a:prstGeom prst="chevron">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ctr" defTabSz="889000">
            <a:lnSpc>
              <a:spcPct val="90000"/>
            </a:lnSpc>
            <a:spcBef>
              <a:spcPct val="0"/>
            </a:spcBef>
            <a:spcAft>
              <a:spcPct val="35000"/>
            </a:spcAft>
          </a:pPr>
          <a:r>
            <a:rPr lang="zh-TW" altLang="en-US" sz="2000" kern="1200" dirty="0" smtClean="0">
              <a:latin typeface="微軟正黑體" panose="020B0604030504040204" pitchFamily="34" charset="-120"/>
              <a:ea typeface="微軟正黑體" panose="020B0604030504040204" pitchFamily="34" charset="-120"/>
            </a:rPr>
            <a:t>提供即時生活資訊，增加生活便利性</a:t>
          </a:r>
          <a:endParaRPr lang="zh-TW" altLang="en-US" sz="2000" kern="1200" dirty="0">
            <a:latin typeface="微軟正黑體" panose="020B0604030504040204" pitchFamily="34" charset="-120"/>
            <a:ea typeface="微軟正黑體" panose="020B0604030504040204" pitchFamily="34" charset="-120"/>
          </a:endParaRPr>
        </a:p>
      </dsp:txBody>
      <dsp:txXfrm>
        <a:off x="3217660" y="535631"/>
        <a:ext cx="6113568" cy="620827"/>
      </dsp:txXfrm>
    </dsp:sp>
    <dsp:sp modelId="{0F63CDF1-D9FC-43E1-82E1-25DC3F5C2081}">
      <dsp:nvSpPr>
        <dsp:cNvPr id="0" name=""/>
        <dsp:cNvSpPr/>
      </dsp:nvSpPr>
      <dsp:spPr>
        <a:xfrm>
          <a:off x="4914" y="1324755"/>
          <a:ext cx="3145426" cy="747984"/>
        </a:xfrm>
        <a:prstGeom prst="chevron">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2700" rIns="0" bIns="12700" numCol="1" spcCol="1270" anchor="ctr"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lgn="ctr" defTabSz="889000">
            <a:lnSpc>
              <a:spcPct val="90000"/>
            </a:lnSpc>
            <a:spcBef>
              <a:spcPct val="0"/>
            </a:spcBef>
            <a:spcAft>
              <a:spcPct val="35000"/>
            </a:spcAft>
          </a:pPr>
          <a:r>
            <a:rPr lang="zh-TW" altLang="en-US" sz="2000" b="1" kern="1200" cap="none" spc="50" dirty="0" smtClean="0">
              <a:ln w="11430"/>
              <a:gradFill>
                <a:gsLst>
                  <a:gs pos="25000">
                    <a:schemeClr val="accent2">
                      <a:satMod val="155000"/>
                    </a:schemeClr>
                  </a:gs>
                  <a:gs pos="100000">
                    <a:schemeClr val="accent2">
                      <a:shade val="45000"/>
                      <a:satMod val="165000"/>
                    </a:schemeClr>
                  </a:gs>
                </a:gsLst>
                <a:lin ang="5400000"/>
              </a:gradFill>
              <a:effectLst/>
              <a:latin typeface="微軟正黑體" panose="020B0604030504040204" pitchFamily="34" charset="-120"/>
              <a:ea typeface="微軟正黑體" panose="020B0604030504040204" pitchFamily="34" charset="-120"/>
            </a:rPr>
            <a:t>維護國土保育保安</a:t>
          </a:r>
          <a:endParaRPr lang="zh-TW" altLang="en-US" sz="2000" b="1" kern="1200" cap="none" spc="50" dirty="0">
            <a:ln w="11430"/>
            <a:gradFill>
              <a:gsLst>
                <a:gs pos="25000">
                  <a:schemeClr val="accent2">
                    <a:satMod val="155000"/>
                  </a:schemeClr>
                </a:gs>
                <a:gs pos="100000">
                  <a:schemeClr val="accent2">
                    <a:shade val="45000"/>
                    <a:satMod val="165000"/>
                  </a:schemeClr>
                </a:gs>
              </a:gsLst>
              <a:lin ang="5400000"/>
            </a:gradFill>
            <a:effectLst/>
            <a:latin typeface="微軟正黑體" panose="020B0604030504040204" pitchFamily="34" charset="-120"/>
            <a:ea typeface="微軟正黑體" panose="020B0604030504040204" pitchFamily="34" charset="-120"/>
          </a:endParaRPr>
        </a:p>
      </dsp:txBody>
      <dsp:txXfrm>
        <a:off x="378906" y="1324755"/>
        <a:ext cx="2397442" cy="747984"/>
      </dsp:txXfrm>
    </dsp:sp>
    <dsp:sp modelId="{525B7034-3666-4184-81EE-0456F96F6FFB}">
      <dsp:nvSpPr>
        <dsp:cNvPr id="0" name=""/>
        <dsp:cNvSpPr/>
      </dsp:nvSpPr>
      <dsp:spPr>
        <a:xfrm>
          <a:off x="2907246" y="1388334"/>
          <a:ext cx="6734395" cy="620827"/>
        </a:xfrm>
        <a:prstGeom prst="chevron">
          <a:avLst/>
        </a:prstGeom>
        <a:solidFill>
          <a:schemeClr val="accent3">
            <a:tint val="40000"/>
            <a:alpha val="90000"/>
            <a:hueOff val="3572283"/>
            <a:satOff val="-4598"/>
            <a:lumOff val="-358"/>
            <a:alphaOff val="0"/>
          </a:schemeClr>
        </a:solidFill>
        <a:ln w="9525" cap="flat" cmpd="sng" algn="ctr">
          <a:solidFill>
            <a:schemeClr val="accent3">
              <a:tint val="40000"/>
              <a:alpha val="90000"/>
              <a:hueOff val="3572283"/>
              <a:satOff val="-4598"/>
              <a:lumOff val="-358"/>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ctr" defTabSz="889000">
            <a:lnSpc>
              <a:spcPct val="90000"/>
            </a:lnSpc>
            <a:spcBef>
              <a:spcPct val="0"/>
            </a:spcBef>
            <a:spcAft>
              <a:spcPct val="35000"/>
            </a:spcAft>
          </a:pPr>
          <a:r>
            <a:rPr lang="zh-TW" altLang="en-US" sz="2000" kern="1200" dirty="0" smtClean="0">
              <a:latin typeface="微軟正黑體" panose="020B0604030504040204" pitchFamily="34" charset="-120"/>
              <a:ea typeface="微軟正黑體" panose="020B0604030504040204" pitchFamily="34" charset="-120"/>
            </a:rPr>
            <a:t>利用先進科技蒐集及監控國土動態</a:t>
          </a:r>
          <a:endParaRPr lang="zh-TW" altLang="en-US" sz="2000" kern="1200" dirty="0">
            <a:latin typeface="微軟正黑體" panose="020B0604030504040204" pitchFamily="34" charset="-120"/>
            <a:ea typeface="微軟正黑體" panose="020B0604030504040204" pitchFamily="34" charset="-120"/>
          </a:endParaRPr>
        </a:p>
      </dsp:txBody>
      <dsp:txXfrm>
        <a:off x="3217660" y="1388334"/>
        <a:ext cx="6113568" cy="620827"/>
      </dsp:txXfrm>
    </dsp:sp>
    <dsp:sp modelId="{97D491BC-B7B2-49F2-9A11-BC50D8E4D819}">
      <dsp:nvSpPr>
        <dsp:cNvPr id="0" name=""/>
        <dsp:cNvSpPr/>
      </dsp:nvSpPr>
      <dsp:spPr>
        <a:xfrm>
          <a:off x="4914" y="2177458"/>
          <a:ext cx="3145426" cy="747984"/>
        </a:xfrm>
        <a:prstGeom prst="chevron">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2700" rIns="0" bIns="12700" numCol="1" spcCol="1270" anchor="ctr"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lgn="ctr" defTabSz="889000">
            <a:lnSpc>
              <a:spcPct val="90000"/>
            </a:lnSpc>
            <a:spcBef>
              <a:spcPct val="0"/>
            </a:spcBef>
            <a:spcAft>
              <a:spcPct val="35000"/>
            </a:spcAft>
          </a:pPr>
          <a:r>
            <a:rPr lang="zh-TW" altLang="en-US" sz="2000" b="1" kern="1200" cap="none" spc="50" dirty="0" smtClean="0">
              <a:ln w="11430"/>
              <a:gradFill>
                <a:gsLst>
                  <a:gs pos="25000">
                    <a:schemeClr val="accent2">
                      <a:satMod val="155000"/>
                    </a:schemeClr>
                  </a:gs>
                  <a:gs pos="100000">
                    <a:schemeClr val="accent2">
                      <a:shade val="45000"/>
                      <a:satMod val="165000"/>
                    </a:schemeClr>
                  </a:gs>
                </a:gsLst>
                <a:lin ang="5400000"/>
              </a:gradFill>
              <a:effectLst/>
              <a:latin typeface="微軟正黑體" panose="020B0604030504040204" pitchFamily="34" charset="-120"/>
              <a:ea typeface="微軟正黑體" panose="020B0604030504040204" pitchFamily="34" charset="-120"/>
            </a:rPr>
            <a:t>提升政府治理效能</a:t>
          </a:r>
          <a:endParaRPr lang="zh-TW" altLang="en-US" sz="2000" b="1" kern="1200" cap="none" spc="50" dirty="0">
            <a:ln w="11430"/>
            <a:gradFill>
              <a:gsLst>
                <a:gs pos="25000">
                  <a:schemeClr val="accent2">
                    <a:satMod val="155000"/>
                  </a:schemeClr>
                </a:gs>
                <a:gs pos="100000">
                  <a:schemeClr val="accent2">
                    <a:shade val="45000"/>
                    <a:satMod val="165000"/>
                  </a:schemeClr>
                </a:gs>
              </a:gsLst>
              <a:lin ang="5400000"/>
            </a:gradFill>
            <a:effectLst/>
            <a:latin typeface="微軟正黑體" panose="020B0604030504040204" pitchFamily="34" charset="-120"/>
            <a:ea typeface="微軟正黑體" panose="020B0604030504040204" pitchFamily="34" charset="-120"/>
          </a:endParaRPr>
        </a:p>
      </dsp:txBody>
      <dsp:txXfrm>
        <a:off x="378906" y="2177458"/>
        <a:ext cx="2397442" cy="747984"/>
      </dsp:txXfrm>
    </dsp:sp>
    <dsp:sp modelId="{9805E4FA-AEF0-48AA-979E-5299909DA89F}">
      <dsp:nvSpPr>
        <dsp:cNvPr id="0" name=""/>
        <dsp:cNvSpPr/>
      </dsp:nvSpPr>
      <dsp:spPr>
        <a:xfrm>
          <a:off x="2907246" y="2241037"/>
          <a:ext cx="6734395" cy="620827"/>
        </a:xfrm>
        <a:prstGeom prst="chevron">
          <a:avLst/>
        </a:prstGeom>
        <a:solidFill>
          <a:schemeClr val="accent3">
            <a:tint val="40000"/>
            <a:alpha val="90000"/>
            <a:hueOff val="7144567"/>
            <a:satOff val="-9195"/>
            <a:lumOff val="-717"/>
            <a:alphaOff val="0"/>
          </a:schemeClr>
        </a:solidFill>
        <a:ln w="9525" cap="flat" cmpd="sng" algn="ctr">
          <a:solidFill>
            <a:schemeClr val="accent3">
              <a:tint val="40000"/>
              <a:alpha val="90000"/>
              <a:hueOff val="7144567"/>
              <a:satOff val="-9195"/>
              <a:lumOff val="-717"/>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ctr" defTabSz="889000">
            <a:lnSpc>
              <a:spcPct val="90000"/>
            </a:lnSpc>
            <a:spcBef>
              <a:spcPct val="0"/>
            </a:spcBef>
            <a:spcAft>
              <a:spcPct val="35000"/>
            </a:spcAft>
          </a:pPr>
          <a:r>
            <a:rPr lang="zh-TW" altLang="en-US" sz="2000" kern="1200" dirty="0" smtClean="0">
              <a:latin typeface="微軟正黑體" panose="020B0604030504040204" pitchFamily="34" charset="-120"/>
              <a:ea typeface="微軟正黑體" panose="020B0604030504040204" pitchFamily="34" charset="-120"/>
            </a:rPr>
            <a:t>將資料轉化為有用資訊，提供政府作出正確決策</a:t>
          </a:r>
          <a:endParaRPr lang="zh-TW" altLang="en-US" sz="2000" kern="1200" dirty="0">
            <a:latin typeface="微軟正黑體" panose="020B0604030504040204" pitchFamily="34" charset="-120"/>
            <a:ea typeface="微軟正黑體" panose="020B0604030504040204" pitchFamily="34" charset="-120"/>
          </a:endParaRPr>
        </a:p>
      </dsp:txBody>
      <dsp:txXfrm>
        <a:off x="3217660" y="2241037"/>
        <a:ext cx="6113568" cy="620827"/>
      </dsp:txXfrm>
    </dsp:sp>
    <dsp:sp modelId="{DB2CC70F-E2F6-4374-A67E-BF78B31A005D}">
      <dsp:nvSpPr>
        <dsp:cNvPr id="0" name=""/>
        <dsp:cNvSpPr/>
      </dsp:nvSpPr>
      <dsp:spPr>
        <a:xfrm>
          <a:off x="4914" y="3030161"/>
          <a:ext cx="3145426" cy="747984"/>
        </a:xfrm>
        <a:prstGeom prst="chevron">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2700" rIns="0" bIns="12700" numCol="1" spcCol="1270" anchor="ctr"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lgn="ctr" defTabSz="889000">
            <a:lnSpc>
              <a:spcPct val="90000"/>
            </a:lnSpc>
            <a:spcBef>
              <a:spcPct val="0"/>
            </a:spcBef>
            <a:spcAft>
              <a:spcPct val="35000"/>
            </a:spcAft>
          </a:pPr>
          <a:r>
            <a:rPr lang="zh-TW" altLang="en-US" sz="2000" b="1" kern="1200" cap="none" spc="50" dirty="0" smtClean="0">
              <a:ln w="11430"/>
              <a:gradFill>
                <a:gsLst>
                  <a:gs pos="25000">
                    <a:schemeClr val="accent2">
                      <a:satMod val="155000"/>
                    </a:schemeClr>
                  </a:gs>
                  <a:gs pos="100000">
                    <a:schemeClr val="accent2">
                      <a:shade val="45000"/>
                      <a:satMod val="165000"/>
                    </a:schemeClr>
                  </a:gs>
                </a:gsLst>
                <a:lin ang="5400000"/>
              </a:gradFill>
              <a:effectLst/>
              <a:latin typeface="微軟正黑體" panose="020B0604030504040204" pitchFamily="34" charset="-120"/>
              <a:ea typeface="微軟正黑體" panose="020B0604030504040204" pitchFamily="34" charset="-120"/>
            </a:rPr>
            <a:t>促進產業整合發展</a:t>
          </a:r>
          <a:endParaRPr lang="zh-TW" altLang="en-US" sz="2000" b="1" kern="1200" cap="none" spc="50" dirty="0">
            <a:ln w="11430"/>
            <a:gradFill>
              <a:gsLst>
                <a:gs pos="25000">
                  <a:schemeClr val="accent2">
                    <a:satMod val="155000"/>
                  </a:schemeClr>
                </a:gs>
                <a:gs pos="100000">
                  <a:schemeClr val="accent2">
                    <a:shade val="45000"/>
                    <a:satMod val="165000"/>
                  </a:schemeClr>
                </a:gs>
              </a:gsLst>
              <a:lin ang="5400000"/>
            </a:gradFill>
            <a:effectLst/>
            <a:latin typeface="微軟正黑體" panose="020B0604030504040204" pitchFamily="34" charset="-120"/>
            <a:ea typeface="微軟正黑體" panose="020B0604030504040204" pitchFamily="34" charset="-120"/>
          </a:endParaRPr>
        </a:p>
      </dsp:txBody>
      <dsp:txXfrm>
        <a:off x="378906" y="3030161"/>
        <a:ext cx="2397442" cy="747984"/>
      </dsp:txXfrm>
    </dsp:sp>
    <dsp:sp modelId="{5FBA678E-F9F2-40CB-9136-9BCDF3F2B873}">
      <dsp:nvSpPr>
        <dsp:cNvPr id="0" name=""/>
        <dsp:cNvSpPr/>
      </dsp:nvSpPr>
      <dsp:spPr>
        <a:xfrm>
          <a:off x="2907246" y="3093740"/>
          <a:ext cx="6734395" cy="620827"/>
        </a:xfrm>
        <a:prstGeom prst="chevron">
          <a:avLst/>
        </a:prstGeom>
        <a:solidFill>
          <a:schemeClr val="accent3">
            <a:tint val="40000"/>
            <a:alpha val="90000"/>
            <a:hueOff val="10716850"/>
            <a:satOff val="-13793"/>
            <a:lumOff val="-1075"/>
            <a:alphaOff val="0"/>
          </a:schemeClr>
        </a:solidFill>
        <a:ln w="9525" cap="flat" cmpd="sng" algn="ctr">
          <a:solidFill>
            <a:schemeClr val="accent3">
              <a:tint val="40000"/>
              <a:alpha val="90000"/>
              <a:hueOff val="10716850"/>
              <a:satOff val="-13793"/>
              <a:lumOff val="-1075"/>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ctr" defTabSz="889000">
            <a:lnSpc>
              <a:spcPct val="90000"/>
            </a:lnSpc>
            <a:spcBef>
              <a:spcPct val="0"/>
            </a:spcBef>
            <a:spcAft>
              <a:spcPct val="35000"/>
            </a:spcAft>
          </a:pPr>
          <a:r>
            <a:rPr lang="zh-TW" altLang="en-US" sz="2000" kern="1200" dirty="0" smtClean="0">
              <a:latin typeface="微軟正黑體" panose="020B0604030504040204" pitchFamily="34" charset="-120"/>
              <a:ea typeface="微軟正黑體" panose="020B0604030504040204" pitchFamily="34" charset="-120"/>
            </a:rPr>
            <a:t>刺激國內</a:t>
          </a:r>
          <a:r>
            <a:rPr lang="en-US" altLang="zh-TW" sz="2000" kern="1200" dirty="0" smtClean="0">
              <a:latin typeface="微軟正黑體" panose="020B0604030504040204" pitchFamily="34" charset="-120"/>
              <a:ea typeface="微軟正黑體" panose="020B0604030504040204" pitchFamily="34" charset="-120"/>
            </a:rPr>
            <a:t>ICT</a:t>
          </a:r>
          <a:r>
            <a:rPr lang="zh-TW" altLang="en-US" sz="2000" kern="1200" dirty="0" smtClean="0">
              <a:latin typeface="微軟正黑體" panose="020B0604030504040204" pitchFamily="34" charset="-120"/>
              <a:ea typeface="微軟正黑體" panose="020B0604030504040204" pitchFamily="34" charset="-120"/>
            </a:rPr>
            <a:t>產品需求，帶動產業一條龍服務</a:t>
          </a:r>
          <a:endParaRPr lang="zh-TW" altLang="en-US" sz="2000" kern="1200" dirty="0">
            <a:latin typeface="微軟正黑體" panose="020B0604030504040204" pitchFamily="34" charset="-120"/>
            <a:ea typeface="微軟正黑體" panose="020B0604030504040204" pitchFamily="34" charset="-120"/>
          </a:endParaRPr>
        </a:p>
      </dsp:txBody>
      <dsp:txXfrm>
        <a:off x="3217660" y="3093740"/>
        <a:ext cx="6113568" cy="62082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63D9D-6361-43C1-B02D-8C9BFB16A4E1}">
      <dsp:nvSpPr>
        <dsp:cNvPr id="0" name=""/>
        <dsp:cNvSpPr/>
      </dsp:nvSpPr>
      <dsp:spPr>
        <a:xfrm>
          <a:off x="532" y="0"/>
          <a:ext cx="1383845" cy="3096344"/>
        </a:xfrm>
        <a:prstGeom prst="roundRect">
          <a:avLst>
            <a:gd name="adj" fmla="val 10000"/>
          </a:avLst>
        </a:prstGeom>
        <a:gradFill rotWithShape="0">
          <a:gsLst>
            <a:gs pos="0">
              <a:srgbClr val="8064A2">
                <a:hueOff val="0"/>
                <a:satOff val="0"/>
                <a:lumOff val="0"/>
                <a:alphaOff val="0"/>
                <a:satMod val="103000"/>
                <a:lumMod val="102000"/>
                <a:tint val="94000"/>
              </a:srgbClr>
            </a:gs>
            <a:gs pos="50000">
              <a:srgbClr val="8064A2">
                <a:hueOff val="0"/>
                <a:satOff val="0"/>
                <a:lumOff val="0"/>
                <a:alphaOff val="0"/>
                <a:satMod val="110000"/>
                <a:lumMod val="100000"/>
                <a:shade val="100000"/>
              </a:srgbClr>
            </a:gs>
            <a:gs pos="100000">
              <a:srgbClr val="8064A2">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TW" altLang="en-US" sz="3300" kern="1200" dirty="0" smtClean="0">
              <a:solidFill>
                <a:sysClr val="window" lastClr="FFFFFF"/>
              </a:solidFill>
              <a:latin typeface="微軟正黑體" panose="020B0604030504040204" pitchFamily="34" charset="-120"/>
              <a:ea typeface="微軟正黑體" panose="020B0604030504040204" pitchFamily="34" charset="-120"/>
              <a:cs typeface="+mn-cs"/>
            </a:rPr>
            <a:t>硬體</a:t>
          </a:r>
          <a:endParaRPr lang="zh-TW" altLang="en-US" sz="3300" kern="1200" dirty="0">
            <a:solidFill>
              <a:sysClr val="window" lastClr="FFFFFF"/>
            </a:solidFill>
            <a:latin typeface="微軟正黑體" panose="020B0604030504040204" pitchFamily="34" charset="-120"/>
            <a:ea typeface="微軟正黑體" panose="020B0604030504040204" pitchFamily="34" charset="-120"/>
            <a:cs typeface="+mn-cs"/>
          </a:endParaRPr>
        </a:p>
      </dsp:txBody>
      <dsp:txXfrm>
        <a:off x="532" y="0"/>
        <a:ext cx="1383845" cy="928903"/>
      </dsp:txXfrm>
    </dsp:sp>
    <dsp:sp modelId="{04F1E4DF-EFB8-472B-A266-ADDF052D87AD}">
      <dsp:nvSpPr>
        <dsp:cNvPr id="0" name=""/>
        <dsp:cNvSpPr/>
      </dsp:nvSpPr>
      <dsp:spPr>
        <a:xfrm>
          <a:off x="138916" y="929489"/>
          <a:ext cx="1107076" cy="358203"/>
        </a:xfrm>
        <a:prstGeom prst="roundRect">
          <a:avLst>
            <a:gd name="adj" fmla="val 10000"/>
          </a:avLst>
        </a:prstGeom>
        <a:solidFill>
          <a:sysClr val="window" lastClr="FFFFFF">
            <a:alpha val="90000"/>
            <a:hueOff val="0"/>
            <a:satOff val="0"/>
            <a:lumOff val="0"/>
            <a:alphaOff val="0"/>
          </a:sysClr>
        </a:solidFill>
        <a:ln w="6350" cap="flat" cmpd="sng" algn="ctr">
          <a:solidFill>
            <a:srgbClr val="8064A2">
              <a:hueOff val="0"/>
              <a:satOff val="0"/>
              <a:lumOff val="0"/>
              <a:alphaOff val="0"/>
            </a:srgbClr>
          </a:solidFill>
          <a:prstDash val="solid"/>
          <a:miter lim="800000"/>
        </a:ln>
        <a:effectLst/>
        <a:scene3d>
          <a:camera prst="orthographicFront"/>
          <a:lightRig rig="flat" dir="t"/>
        </a:scene3d>
        <a:sp3d z="190500" extrusionH="12700" prstMaterial="plastic">
          <a:bevelT w="50800" h="5080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zh-TW" altLang="en-US" sz="140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電腦</a:t>
          </a:r>
          <a:endParaRPr lang="zh-TW" altLang="en-US" sz="140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sp:txBody>
      <dsp:txXfrm>
        <a:off x="149407" y="939980"/>
        <a:ext cx="1086094" cy="337221"/>
      </dsp:txXfrm>
    </dsp:sp>
    <dsp:sp modelId="{5C971BEE-5B44-4D83-8AE3-48A4BCC71C34}">
      <dsp:nvSpPr>
        <dsp:cNvPr id="0" name=""/>
        <dsp:cNvSpPr/>
      </dsp:nvSpPr>
      <dsp:spPr>
        <a:xfrm>
          <a:off x="138916" y="1342801"/>
          <a:ext cx="1107076" cy="358203"/>
        </a:xfrm>
        <a:prstGeom prst="roundRect">
          <a:avLst>
            <a:gd name="adj" fmla="val 10000"/>
          </a:avLst>
        </a:prstGeom>
        <a:solidFill>
          <a:sysClr val="window" lastClr="FFFFFF">
            <a:alpha val="90000"/>
            <a:hueOff val="0"/>
            <a:satOff val="0"/>
            <a:lumOff val="0"/>
            <a:alphaOff val="0"/>
          </a:sysClr>
        </a:solidFill>
        <a:ln w="6350" cap="flat" cmpd="sng" algn="ctr">
          <a:solidFill>
            <a:srgbClr val="8064A2">
              <a:hueOff val="0"/>
              <a:satOff val="0"/>
              <a:lumOff val="0"/>
              <a:alphaOff val="0"/>
            </a:srgbClr>
          </a:solidFill>
          <a:prstDash val="solid"/>
          <a:miter lim="800000"/>
        </a:ln>
        <a:effectLst/>
        <a:scene3d>
          <a:camera prst="orthographicFront"/>
          <a:lightRig rig="flat" dir="t"/>
        </a:scene3d>
        <a:sp3d z="190500" extrusionH="12700" prstMaterial="plastic">
          <a:bevelT w="50800" h="5080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zh-TW" altLang="en-US" sz="140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手持裝置</a:t>
          </a:r>
          <a:endParaRPr lang="zh-TW" altLang="en-US" sz="140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sp:txBody>
      <dsp:txXfrm>
        <a:off x="149407" y="1353292"/>
        <a:ext cx="1086094" cy="337221"/>
      </dsp:txXfrm>
    </dsp:sp>
    <dsp:sp modelId="{B08CA4CB-03A1-4CF4-AFF0-83D2C34CFDEB}">
      <dsp:nvSpPr>
        <dsp:cNvPr id="0" name=""/>
        <dsp:cNvSpPr/>
      </dsp:nvSpPr>
      <dsp:spPr>
        <a:xfrm>
          <a:off x="138916" y="1756113"/>
          <a:ext cx="1107076" cy="358203"/>
        </a:xfrm>
        <a:prstGeom prst="roundRect">
          <a:avLst>
            <a:gd name="adj" fmla="val 10000"/>
          </a:avLst>
        </a:prstGeom>
        <a:solidFill>
          <a:sysClr val="window" lastClr="FFFFFF">
            <a:alpha val="90000"/>
            <a:hueOff val="0"/>
            <a:satOff val="0"/>
            <a:lumOff val="0"/>
            <a:alphaOff val="0"/>
          </a:sysClr>
        </a:solidFill>
        <a:ln w="6350" cap="flat" cmpd="sng" algn="ctr">
          <a:solidFill>
            <a:srgbClr val="8064A2">
              <a:hueOff val="0"/>
              <a:satOff val="0"/>
              <a:lumOff val="0"/>
              <a:alphaOff val="0"/>
            </a:srgbClr>
          </a:solidFill>
          <a:prstDash val="solid"/>
          <a:miter lim="800000"/>
        </a:ln>
        <a:effectLst/>
        <a:scene3d>
          <a:camera prst="orthographicFront"/>
          <a:lightRig rig="flat" dir="t"/>
        </a:scene3d>
        <a:sp3d z="190500" extrusionH="12700" prstMaterial="plastic">
          <a:bevelT w="50800" h="5080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zh-TW" altLang="en-US" sz="140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感測裝置</a:t>
          </a:r>
          <a:endParaRPr lang="zh-TW" altLang="en-US" sz="140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sp:txBody>
      <dsp:txXfrm>
        <a:off x="149407" y="1766604"/>
        <a:ext cx="1086094" cy="337221"/>
      </dsp:txXfrm>
    </dsp:sp>
    <dsp:sp modelId="{D77F842D-D713-4C36-9A41-BCF0F6CBE9DF}">
      <dsp:nvSpPr>
        <dsp:cNvPr id="0" name=""/>
        <dsp:cNvSpPr/>
      </dsp:nvSpPr>
      <dsp:spPr>
        <a:xfrm>
          <a:off x="138916" y="2169425"/>
          <a:ext cx="1107076" cy="358203"/>
        </a:xfrm>
        <a:prstGeom prst="roundRect">
          <a:avLst>
            <a:gd name="adj" fmla="val 10000"/>
          </a:avLst>
        </a:prstGeom>
        <a:solidFill>
          <a:sysClr val="window" lastClr="FFFFFF">
            <a:alpha val="90000"/>
            <a:hueOff val="0"/>
            <a:satOff val="0"/>
            <a:lumOff val="0"/>
            <a:alphaOff val="0"/>
          </a:sysClr>
        </a:solidFill>
        <a:ln w="6350" cap="flat" cmpd="sng" algn="ctr">
          <a:solidFill>
            <a:srgbClr val="8064A2">
              <a:hueOff val="0"/>
              <a:satOff val="0"/>
              <a:lumOff val="0"/>
              <a:alphaOff val="0"/>
            </a:srgbClr>
          </a:solidFill>
          <a:prstDash val="solid"/>
          <a:miter lim="800000"/>
        </a:ln>
        <a:effectLst/>
        <a:scene3d>
          <a:camera prst="orthographicFront"/>
          <a:lightRig rig="flat" dir="t"/>
        </a:scene3d>
        <a:sp3d z="190500" extrusionH="12700" prstMaterial="plastic">
          <a:bevelT w="50800" h="5080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zh-TW" altLang="en-US" sz="140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通訊</a:t>
          </a:r>
          <a:endParaRPr lang="zh-TW" altLang="en-US" sz="140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sp:txBody>
      <dsp:txXfrm>
        <a:off x="149407" y="2179916"/>
        <a:ext cx="1086094" cy="337221"/>
      </dsp:txXfrm>
    </dsp:sp>
    <dsp:sp modelId="{6445CDD7-2602-4FF7-94AF-A25D67F13C6B}">
      <dsp:nvSpPr>
        <dsp:cNvPr id="0" name=""/>
        <dsp:cNvSpPr/>
      </dsp:nvSpPr>
      <dsp:spPr>
        <a:xfrm>
          <a:off x="138916" y="2582737"/>
          <a:ext cx="1107076" cy="358203"/>
        </a:xfrm>
        <a:prstGeom prst="roundRect">
          <a:avLst>
            <a:gd name="adj" fmla="val 10000"/>
          </a:avLst>
        </a:prstGeom>
        <a:solidFill>
          <a:sysClr val="window" lastClr="FFFFFF">
            <a:alpha val="90000"/>
            <a:hueOff val="0"/>
            <a:satOff val="0"/>
            <a:lumOff val="0"/>
            <a:alphaOff val="0"/>
          </a:sysClr>
        </a:solidFill>
        <a:ln w="6350" cap="flat" cmpd="sng" algn="ctr">
          <a:solidFill>
            <a:srgbClr val="8064A2">
              <a:hueOff val="0"/>
              <a:satOff val="0"/>
              <a:lumOff val="0"/>
              <a:alphaOff val="0"/>
            </a:srgbClr>
          </a:solidFill>
          <a:prstDash val="solid"/>
          <a:miter lim="800000"/>
        </a:ln>
        <a:effectLst/>
        <a:scene3d>
          <a:camera prst="orthographicFront"/>
          <a:lightRig rig="flat" dir="t"/>
        </a:scene3d>
        <a:sp3d z="190500" extrusionH="12700" prstMaterial="plastic">
          <a:bevelT w="50800" h="50800"/>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zh-TW" altLang="en-US" sz="120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無線</a:t>
          </a:r>
          <a:r>
            <a:rPr lang="en-US" altLang="zh-TW" sz="120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a:t>
          </a:r>
          <a:r>
            <a:rPr lang="zh-TW" altLang="en-US" sz="120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光纖網路</a:t>
          </a:r>
          <a:endParaRPr lang="zh-TW" altLang="en-US" sz="120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sp:txBody>
      <dsp:txXfrm>
        <a:off x="149407" y="2593228"/>
        <a:ext cx="1086094" cy="337221"/>
      </dsp:txXfrm>
    </dsp:sp>
    <dsp:sp modelId="{34C8463C-AE86-4654-8583-796D3A192F2A}">
      <dsp:nvSpPr>
        <dsp:cNvPr id="0" name=""/>
        <dsp:cNvSpPr/>
      </dsp:nvSpPr>
      <dsp:spPr>
        <a:xfrm>
          <a:off x="1488166" y="0"/>
          <a:ext cx="1383845" cy="3096344"/>
        </a:xfrm>
        <a:prstGeom prst="roundRect">
          <a:avLst>
            <a:gd name="adj" fmla="val 10000"/>
          </a:avLst>
        </a:prstGeom>
        <a:gradFill rotWithShape="0">
          <a:gsLst>
            <a:gs pos="0">
              <a:srgbClr val="8064A2">
                <a:hueOff val="-2232385"/>
                <a:satOff val="13449"/>
                <a:lumOff val="1078"/>
                <a:alphaOff val="0"/>
                <a:satMod val="103000"/>
                <a:lumMod val="102000"/>
                <a:tint val="94000"/>
              </a:srgbClr>
            </a:gs>
            <a:gs pos="50000">
              <a:srgbClr val="8064A2">
                <a:hueOff val="-2232385"/>
                <a:satOff val="13449"/>
                <a:lumOff val="1078"/>
                <a:alphaOff val="0"/>
                <a:satMod val="110000"/>
                <a:lumMod val="100000"/>
                <a:shade val="100000"/>
              </a:srgbClr>
            </a:gs>
            <a:gs pos="100000">
              <a:srgbClr val="8064A2">
                <a:hueOff val="-2232385"/>
                <a:satOff val="13449"/>
                <a:lumOff val="1078"/>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TW" altLang="en-US" sz="3300" kern="1200" dirty="0" smtClean="0">
              <a:solidFill>
                <a:sysClr val="window" lastClr="FFFFFF"/>
              </a:solidFill>
              <a:latin typeface="微軟正黑體" panose="020B0604030504040204" pitchFamily="34" charset="-120"/>
              <a:ea typeface="微軟正黑體" panose="020B0604030504040204" pitchFamily="34" charset="-120"/>
              <a:cs typeface="+mn-cs"/>
            </a:rPr>
            <a:t>軟體</a:t>
          </a:r>
          <a:endParaRPr lang="zh-TW" altLang="en-US" sz="3300" kern="1200" dirty="0">
            <a:solidFill>
              <a:sysClr val="window" lastClr="FFFFFF"/>
            </a:solidFill>
            <a:latin typeface="微軟正黑體" panose="020B0604030504040204" pitchFamily="34" charset="-120"/>
            <a:ea typeface="微軟正黑體" panose="020B0604030504040204" pitchFamily="34" charset="-120"/>
            <a:cs typeface="+mn-cs"/>
          </a:endParaRPr>
        </a:p>
      </dsp:txBody>
      <dsp:txXfrm>
        <a:off x="1488166" y="0"/>
        <a:ext cx="1383845" cy="928903"/>
      </dsp:txXfrm>
    </dsp:sp>
    <dsp:sp modelId="{D1AF0098-91D6-469A-B285-D66FEB44D2B7}">
      <dsp:nvSpPr>
        <dsp:cNvPr id="0" name=""/>
        <dsp:cNvSpPr/>
      </dsp:nvSpPr>
      <dsp:spPr>
        <a:xfrm>
          <a:off x="1626551" y="929054"/>
          <a:ext cx="1107076" cy="297274"/>
        </a:xfrm>
        <a:prstGeom prst="roundRect">
          <a:avLst>
            <a:gd name="adj" fmla="val 10000"/>
          </a:avLst>
        </a:prstGeom>
        <a:solidFill>
          <a:sysClr val="window" lastClr="FFFFFF">
            <a:alpha val="90000"/>
            <a:hueOff val="0"/>
            <a:satOff val="0"/>
            <a:lumOff val="0"/>
            <a:alphaOff val="0"/>
          </a:sysClr>
        </a:solidFill>
        <a:ln w="6350" cap="flat" cmpd="sng" algn="ctr">
          <a:solidFill>
            <a:srgbClr val="8064A2">
              <a:hueOff val="-2232385"/>
              <a:satOff val="13449"/>
              <a:lumOff val="1078"/>
              <a:alphaOff val="0"/>
            </a:srgbClr>
          </a:solidFill>
          <a:prstDash val="solid"/>
          <a:miter lim="800000"/>
        </a:ln>
        <a:effectLst/>
        <a:scene3d>
          <a:camera prst="orthographicFront"/>
          <a:lightRig rig="flat" dir="t"/>
        </a:scene3d>
        <a:sp3d z="190500" extrusionH="12700" prstMaterial="plastic">
          <a:bevelT w="50800" h="5080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zh-TW" altLang="en-US" sz="140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技術</a:t>
          </a:r>
          <a:endParaRPr lang="zh-TW" altLang="en-US" sz="140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sp:txBody>
      <dsp:txXfrm>
        <a:off x="1635258" y="937761"/>
        <a:ext cx="1089662" cy="279860"/>
      </dsp:txXfrm>
    </dsp:sp>
    <dsp:sp modelId="{D51A8680-56ED-4E17-8960-A35D596551CC}">
      <dsp:nvSpPr>
        <dsp:cNvPr id="0" name=""/>
        <dsp:cNvSpPr/>
      </dsp:nvSpPr>
      <dsp:spPr>
        <a:xfrm>
          <a:off x="1626551" y="1272063"/>
          <a:ext cx="1107076" cy="297274"/>
        </a:xfrm>
        <a:prstGeom prst="roundRect">
          <a:avLst>
            <a:gd name="adj" fmla="val 10000"/>
          </a:avLst>
        </a:prstGeom>
        <a:solidFill>
          <a:sysClr val="window" lastClr="FFFFFF">
            <a:alpha val="90000"/>
            <a:hueOff val="0"/>
            <a:satOff val="0"/>
            <a:lumOff val="0"/>
            <a:alphaOff val="0"/>
          </a:sysClr>
        </a:solidFill>
        <a:ln w="6350" cap="flat" cmpd="sng" algn="ctr">
          <a:solidFill>
            <a:srgbClr val="8064A2">
              <a:hueOff val="-2232385"/>
              <a:satOff val="13449"/>
              <a:lumOff val="1078"/>
              <a:alphaOff val="0"/>
            </a:srgbClr>
          </a:solidFill>
          <a:prstDash val="solid"/>
          <a:miter lim="800000"/>
        </a:ln>
        <a:effectLst/>
        <a:scene3d>
          <a:camera prst="orthographicFront"/>
          <a:lightRig rig="flat" dir="t"/>
        </a:scene3d>
        <a:sp3d z="190500" extrusionH="12700" prstMaterial="plastic">
          <a:bevelT w="50800" h="5080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zh-TW" altLang="en-US" sz="140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系統模式</a:t>
          </a:r>
          <a:endParaRPr lang="zh-TW" altLang="en-US" sz="140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sp:txBody>
      <dsp:txXfrm>
        <a:off x="1635258" y="1280770"/>
        <a:ext cx="1089662" cy="279860"/>
      </dsp:txXfrm>
    </dsp:sp>
    <dsp:sp modelId="{65A198B8-2371-4674-9DAC-458F4812C85A}">
      <dsp:nvSpPr>
        <dsp:cNvPr id="0" name=""/>
        <dsp:cNvSpPr/>
      </dsp:nvSpPr>
      <dsp:spPr>
        <a:xfrm>
          <a:off x="1626551" y="1615072"/>
          <a:ext cx="1107076" cy="297274"/>
        </a:xfrm>
        <a:prstGeom prst="roundRect">
          <a:avLst>
            <a:gd name="adj" fmla="val 10000"/>
          </a:avLst>
        </a:prstGeom>
        <a:solidFill>
          <a:sysClr val="window" lastClr="FFFFFF">
            <a:alpha val="90000"/>
            <a:hueOff val="0"/>
            <a:satOff val="0"/>
            <a:lumOff val="0"/>
            <a:alphaOff val="0"/>
          </a:sysClr>
        </a:solidFill>
        <a:ln w="6350" cap="flat" cmpd="sng" algn="ctr">
          <a:solidFill>
            <a:srgbClr val="8064A2">
              <a:hueOff val="-2232385"/>
              <a:satOff val="13449"/>
              <a:lumOff val="1078"/>
              <a:alphaOff val="0"/>
            </a:srgbClr>
          </a:solidFill>
          <a:prstDash val="solid"/>
          <a:miter lim="800000"/>
        </a:ln>
        <a:effectLst/>
        <a:scene3d>
          <a:camera prst="orthographicFront"/>
          <a:lightRig rig="flat" dir="t"/>
        </a:scene3d>
        <a:sp3d z="190500" extrusionH="12700" prstMaterial="plastic">
          <a:bevelT w="50800" h="5080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zh-TW" altLang="en-US" sz="140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創新</a:t>
          </a:r>
          <a:endParaRPr lang="zh-TW" altLang="en-US" sz="140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sp:txBody>
      <dsp:txXfrm>
        <a:off x="1635258" y="1623779"/>
        <a:ext cx="1089662" cy="279860"/>
      </dsp:txXfrm>
    </dsp:sp>
    <dsp:sp modelId="{F1268D4C-49E0-4A68-9C67-DB7E4FCDEDF5}">
      <dsp:nvSpPr>
        <dsp:cNvPr id="0" name=""/>
        <dsp:cNvSpPr/>
      </dsp:nvSpPr>
      <dsp:spPr>
        <a:xfrm>
          <a:off x="1626551" y="1958082"/>
          <a:ext cx="1107076" cy="297274"/>
        </a:xfrm>
        <a:prstGeom prst="roundRect">
          <a:avLst>
            <a:gd name="adj" fmla="val 10000"/>
          </a:avLst>
        </a:prstGeom>
        <a:solidFill>
          <a:sysClr val="window" lastClr="FFFFFF">
            <a:alpha val="90000"/>
            <a:hueOff val="0"/>
            <a:satOff val="0"/>
            <a:lumOff val="0"/>
            <a:alphaOff val="0"/>
          </a:sysClr>
        </a:solidFill>
        <a:ln w="6350" cap="flat" cmpd="sng" algn="ctr">
          <a:solidFill>
            <a:srgbClr val="8064A2">
              <a:hueOff val="-2232385"/>
              <a:satOff val="13449"/>
              <a:lumOff val="1078"/>
              <a:alphaOff val="0"/>
            </a:srgbClr>
          </a:solidFill>
          <a:prstDash val="solid"/>
          <a:miter lim="800000"/>
        </a:ln>
        <a:effectLst/>
        <a:scene3d>
          <a:camera prst="orthographicFront"/>
          <a:lightRig rig="flat" dir="t"/>
        </a:scene3d>
        <a:sp3d z="190500" extrusionH="12700" prstMaterial="plastic">
          <a:bevelT w="50800" h="5080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zh-TW" altLang="en-US" sz="140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知識</a:t>
          </a:r>
          <a:endParaRPr lang="zh-TW" altLang="en-US" sz="140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sp:txBody>
      <dsp:txXfrm>
        <a:off x="1635258" y="1966789"/>
        <a:ext cx="1089662" cy="279860"/>
      </dsp:txXfrm>
    </dsp:sp>
    <dsp:sp modelId="{18D290C8-FAB0-4829-A665-5EF9DFBD1D7B}">
      <dsp:nvSpPr>
        <dsp:cNvPr id="0" name=""/>
        <dsp:cNvSpPr/>
      </dsp:nvSpPr>
      <dsp:spPr>
        <a:xfrm>
          <a:off x="1626551" y="2301091"/>
          <a:ext cx="1107076" cy="297274"/>
        </a:xfrm>
        <a:prstGeom prst="roundRect">
          <a:avLst>
            <a:gd name="adj" fmla="val 10000"/>
          </a:avLst>
        </a:prstGeom>
        <a:solidFill>
          <a:sysClr val="window" lastClr="FFFFFF">
            <a:alpha val="90000"/>
            <a:hueOff val="0"/>
            <a:satOff val="0"/>
            <a:lumOff val="0"/>
            <a:alphaOff val="0"/>
          </a:sysClr>
        </a:solidFill>
        <a:ln w="6350" cap="flat" cmpd="sng" algn="ctr">
          <a:solidFill>
            <a:srgbClr val="8064A2">
              <a:hueOff val="-2232385"/>
              <a:satOff val="13449"/>
              <a:lumOff val="1078"/>
              <a:alphaOff val="0"/>
            </a:srgbClr>
          </a:solidFill>
          <a:prstDash val="solid"/>
          <a:miter lim="800000"/>
        </a:ln>
        <a:effectLst/>
        <a:scene3d>
          <a:camera prst="orthographicFront"/>
          <a:lightRig rig="flat" dir="t"/>
        </a:scene3d>
        <a:sp3d z="190500" extrusionH="12700" prstMaterial="plastic">
          <a:bevelT w="50800" h="5080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zh-TW" altLang="en-US" sz="140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服務</a:t>
          </a:r>
          <a:endParaRPr lang="zh-TW" altLang="en-US" sz="140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sp:txBody>
      <dsp:txXfrm>
        <a:off x="1635258" y="2309798"/>
        <a:ext cx="1089662" cy="279860"/>
      </dsp:txXfrm>
    </dsp:sp>
    <dsp:sp modelId="{3CDC7EAF-8C4B-4176-8362-E9E312B095C8}">
      <dsp:nvSpPr>
        <dsp:cNvPr id="0" name=""/>
        <dsp:cNvSpPr/>
      </dsp:nvSpPr>
      <dsp:spPr>
        <a:xfrm>
          <a:off x="1626551" y="2644100"/>
          <a:ext cx="1107076" cy="297274"/>
        </a:xfrm>
        <a:prstGeom prst="roundRect">
          <a:avLst>
            <a:gd name="adj" fmla="val 10000"/>
          </a:avLst>
        </a:prstGeom>
        <a:solidFill>
          <a:sysClr val="window" lastClr="FFFFFF">
            <a:alpha val="90000"/>
            <a:hueOff val="0"/>
            <a:satOff val="0"/>
            <a:lumOff val="0"/>
            <a:alphaOff val="0"/>
          </a:sysClr>
        </a:solidFill>
        <a:ln w="6350" cap="flat" cmpd="sng" algn="ctr">
          <a:solidFill>
            <a:srgbClr val="8064A2">
              <a:hueOff val="-2232385"/>
              <a:satOff val="13449"/>
              <a:lumOff val="1078"/>
              <a:alphaOff val="0"/>
            </a:srgbClr>
          </a:solidFill>
          <a:prstDash val="solid"/>
          <a:miter lim="800000"/>
        </a:ln>
        <a:effectLst/>
        <a:scene3d>
          <a:camera prst="orthographicFront"/>
          <a:lightRig rig="flat" dir="t"/>
        </a:scene3d>
        <a:sp3d z="190500" extrusionH="12700" prstMaterial="plastic">
          <a:bevelT w="50800" h="5080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zh-TW" altLang="en-US" sz="140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財務</a:t>
          </a:r>
          <a:endParaRPr lang="zh-TW" altLang="en-US" sz="140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sp:txBody>
      <dsp:txXfrm>
        <a:off x="1635258" y="2652807"/>
        <a:ext cx="1089662" cy="279860"/>
      </dsp:txXfrm>
    </dsp:sp>
    <dsp:sp modelId="{658FED69-6B4C-4F5B-9C14-E370720B1ABC}">
      <dsp:nvSpPr>
        <dsp:cNvPr id="0" name=""/>
        <dsp:cNvSpPr/>
      </dsp:nvSpPr>
      <dsp:spPr>
        <a:xfrm>
          <a:off x="2975800" y="0"/>
          <a:ext cx="1383845" cy="3096344"/>
        </a:xfrm>
        <a:prstGeom prst="roundRect">
          <a:avLst>
            <a:gd name="adj" fmla="val 10000"/>
          </a:avLst>
        </a:prstGeom>
        <a:gradFill rotWithShape="0">
          <a:gsLst>
            <a:gs pos="0">
              <a:srgbClr val="8064A2">
                <a:hueOff val="-4464770"/>
                <a:satOff val="26899"/>
                <a:lumOff val="2156"/>
                <a:alphaOff val="0"/>
                <a:satMod val="103000"/>
                <a:lumMod val="102000"/>
                <a:tint val="94000"/>
              </a:srgbClr>
            </a:gs>
            <a:gs pos="50000">
              <a:srgbClr val="8064A2">
                <a:hueOff val="-4464770"/>
                <a:satOff val="26899"/>
                <a:lumOff val="2156"/>
                <a:alphaOff val="0"/>
                <a:satMod val="110000"/>
                <a:lumMod val="100000"/>
                <a:shade val="100000"/>
              </a:srgbClr>
            </a:gs>
            <a:gs pos="100000">
              <a:srgbClr val="8064A2">
                <a:hueOff val="-4464770"/>
                <a:satOff val="26899"/>
                <a:lumOff val="2156"/>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TW" altLang="en-US" sz="3300" kern="1200" dirty="0" smtClean="0">
              <a:solidFill>
                <a:sysClr val="window" lastClr="FFFFFF"/>
              </a:solidFill>
              <a:latin typeface="微軟正黑體" panose="020B0604030504040204" pitchFamily="34" charset="-120"/>
              <a:ea typeface="微軟正黑體" panose="020B0604030504040204" pitchFamily="34" charset="-120"/>
              <a:cs typeface="+mn-cs"/>
            </a:rPr>
            <a:t>資料</a:t>
          </a:r>
          <a:endParaRPr lang="zh-TW" altLang="en-US" sz="3300" kern="1200" dirty="0">
            <a:solidFill>
              <a:sysClr val="window" lastClr="FFFFFF"/>
            </a:solidFill>
            <a:latin typeface="微軟正黑體" panose="020B0604030504040204" pitchFamily="34" charset="-120"/>
            <a:ea typeface="微軟正黑體" panose="020B0604030504040204" pitchFamily="34" charset="-120"/>
            <a:cs typeface="+mn-cs"/>
          </a:endParaRPr>
        </a:p>
      </dsp:txBody>
      <dsp:txXfrm>
        <a:off x="2975800" y="0"/>
        <a:ext cx="1383845" cy="928903"/>
      </dsp:txXfrm>
    </dsp:sp>
    <dsp:sp modelId="{02DF7836-E3DF-428B-8756-BC2833DFE4C1}">
      <dsp:nvSpPr>
        <dsp:cNvPr id="0" name=""/>
        <dsp:cNvSpPr/>
      </dsp:nvSpPr>
      <dsp:spPr>
        <a:xfrm>
          <a:off x="3114185" y="928978"/>
          <a:ext cx="1107076" cy="451071"/>
        </a:xfrm>
        <a:prstGeom prst="roundRect">
          <a:avLst>
            <a:gd name="adj" fmla="val 10000"/>
          </a:avLst>
        </a:prstGeom>
        <a:solidFill>
          <a:sysClr val="window" lastClr="FFFFFF">
            <a:alpha val="90000"/>
            <a:hueOff val="0"/>
            <a:satOff val="0"/>
            <a:lumOff val="0"/>
            <a:alphaOff val="0"/>
          </a:sysClr>
        </a:solidFill>
        <a:ln w="6350" cap="flat" cmpd="sng" algn="ctr">
          <a:solidFill>
            <a:srgbClr val="8064A2">
              <a:hueOff val="-4464770"/>
              <a:satOff val="26899"/>
              <a:lumOff val="2156"/>
              <a:alphaOff val="0"/>
            </a:srgbClr>
          </a:solidFill>
          <a:prstDash val="solid"/>
          <a:miter lim="800000"/>
        </a:ln>
        <a:effectLst/>
        <a:scene3d>
          <a:camera prst="orthographicFront"/>
          <a:lightRig rig="flat" dir="t"/>
        </a:scene3d>
        <a:sp3d z="190500" extrusionH="12700" prstMaterial="plastic">
          <a:bevelT w="50800" h="5080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zh-TW" altLang="en-US" sz="140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空間資訊</a:t>
          </a:r>
          <a:endParaRPr lang="zh-TW" altLang="en-US" sz="140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sp:txBody>
      <dsp:txXfrm>
        <a:off x="3127396" y="942189"/>
        <a:ext cx="1080654" cy="424649"/>
      </dsp:txXfrm>
    </dsp:sp>
    <dsp:sp modelId="{650D698E-7A53-4E6E-AE76-9864611B0825}">
      <dsp:nvSpPr>
        <dsp:cNvPr id="0" name=""/>
        <dsp:cNvSpPr/>
      </dsp:nvSpPr>
      <dsp:spPr>
        <a:xfrm>
          <a:off x="3114185" y="1449445"/>
          <a:ext cx="1107076" cy="451071"/>
        </a:xfrm>
        <a:prstGeom prst="roundRect">
          <a:avLst>
            <a:gd name="adj" fmla="val 10000"/>
          </a:avLst>
        </a:prstGeom>
        <a:solidFill>
          <a:sysClr val="window" lastClr="FFFFFF">
            <a:alpha val="90000"/>
            <a:hueOff val="0"/>
            <a:satOff val="0"/>
            <a:lumOff val="0"/>
            <a:alphaOff val="0"/>
          </a:sysClr>
        </a:solidFill>
        <a:ln w="6350" cap="flat" cmpd="sng" algn="ctr">
          <a:solidFill>
            <a:srgbClr val="8064A2">
              <a:hueOff val="-4464770"/>
              <a:satOff val="26899"/>
              <a:lumOff val="2156"/>
              <a:alphaOff val="0"/>
            </a:srgbClr>
          </a:solidFill>
          <a:prstDash val="solid"/>
          <a:miter lim="800000"/>
        </a:ln>
        <a:effectLst/>
        <a:scene3d>
          <a:camera prst="orthographicFront"/>
          <a:lightRig rig="flat" dir="t"/>
        </a:scene3d>
        <a:sp3d z="190500" extrusionH="12700" prstMaterial="plastic">
          <a:bevelT w="50800" h="5080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zh-TW" altLang="en-US" sz="140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即時資訊</a:t>
          </a:r>
          <a:endParaRPr lang="zh-TW" altLang="en-US" sz="140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sp:txBody>
      <dsp:txXfrm>
        <a:off x="3127396" y="1462656"/>
        <a:ext cx="1080654" cy="424649"/>
      </dsp:txXfrm>
    </dsp:sp>
    <dsp:sp modelId="{A4F232B7-7357-418A-BF36-8CAB068F4D9F}">
      <dsp:nvSpPr>
        <dsp:cNvPr id="0" name=""/>
        <dsp:cNvSpPr/>
      </dsp:nvSpPr>
      <dsp:spPr>
        <a:xfrm>
          <a:off x="3114185" y="1969912"/>
          <a:ext cx="1107076" cy="451071"/>
        </a:xfrm>
        <a:prstGeom prst="roundRect">
          <a:avLst>
            <a:gd name="adj" fmla="val 10000"/>
          </a:avLst>
        </a:prstGeom>
        <a:solidFill>
          <a:sysClr val="window" lastClr="FFFFFF">
            <a:alpha val="90000"/>
            <a:hueOff val="0"/>
            <a:satOff val="0"/>
            <a:lumOff val="0"/>
            <a:alphaOff val="0"/>
          </a:sysClr>
        </a:solidFill>
        <a:ln w="6350" cap="flat" cmpd="sng" algn="ctr">
          <a:solidFill>
            <a:srgbClr val="8064A2">
              <a:hueOff val="-4464770"/>
              <a:satOff val="26899"/>
              <a:lumOff val="2156"/>
              <a:alphaOff val="0"/>
            </a:srgbClr>
          </a:solidFill>
          <a:prstDash val="solid"/>
          <a:miter lim="800000"/>
        </a:ln>
        <a:effectLst/>
        <a:scene3d>
          <a:camera prst="orthographicFront"/>
          <a:lightRig rig="flat" dir="t"/>
        </a:scene3d>
        <a:sp3d z="190500" extrusionH="12700" prstMaterial="plastic">
          <a:bevelT w="50800" h="5080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altLang="zh-TW" sz="140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Open data</a:t>
          </a:r>
          <a:endParaRPr lang="zh-TW" altLang="en-US" sz="140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sp:txBody>
      <dsp:txXfrm>
        <a:off x="3127396" y="1983123"/>
        <a:ext cx="1080654" cy="424649"/>
      </dsp:txXfrm>
    </dsp:sp>
    <dsp:sp modelId="{C73EAB4F-C207-4E5F-AA88-E126031C23B1}">
      <dsp:nvSpPr>
        <dsp:cNvPr id="0" name=""/>
        <dsp:cNvSpPr/>
      </dsp:nvSpPr>
      <dsp:spPr>
        <a:xfrm>
          <a:off x="3114185" y="2490379"/>
          <a:ext cx="1107076" cy="451071"/>
        </a:xfrm>
        <a:prstGeom prst="roundRect">
          <a:avLst>
            <a:gd name="adj" fmla="val 10000"/>
          </a:avLst>
        </a:prstGeom>
        <a:solidFill>
          <a:sysClr val="window" lastClr="FFFFFF">
            <a:alpha val="90000"/>
            <a:hueOff val="0"/>
            <a:satOff val="0"/>
            <a:lumOff val="0"/>
            <a:alphaOff val="0"/>
          </a:sysClr>
        </a:solidFill>
        <a:ln w="6350" cap="flat" cmpd="sng" algn="ctr">
          <a:solidFill>
            <a:srgbClr val="8064A2">
              <a:hueOff val="-4464770"/>
              <a:satOff val="26899"/>
              <a:lumOff val="2156"/>
              <a:alphaOff val="0"/>
            </a:srgbClr>
          </a:solidFill>
          <a:prstDash val="solid"/>
          <a:miter lim="800000"/>
        </a:ln>
        <a:effectLst/>
        <a:scene3d>
          <a:camera prst="orthographicFront"/>
          <a:lightRig rig="flat" dir="t"/>
        </a:scene3d>
        <a:sp3d z="190500" extrusionH="12700" prstMaterial="plastic">
          <a:bevelT w="50800" h="5080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zh-TW" altLang="en-US" sz="140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產業化</a:t>
          </a:r>
          <a:endParaRPr lang="zh-TW" altLang="en-US" sz="140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sp:txBody>
      <dsp:txXfrm>
        <a:off x="3127396" y="2503590"/>
        <a:ext cx="1080654" cy="4246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2C19D4-0BCE-4B1D-8CAB-D283A8BC3111}">
      <dsp:nvSpPr>
        <dsp:cNvPr id="0" name=""/>
        <dsp:cNvSpPr/>
      </dsp:nvSpPr>
      <dsp:spPr>
        <a:xfrm>
          <a:off x="739341" y="0"/>
          <a:ext cx="2933067" cy="2933067"/>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TW" altLang="en-US" sz="1800" b="1" kern="1200" dirty="0" smtClean="0">
              <a:latin typeface="Helvetica"/>
              <a:ea typeface="微軟正黑體"/>
              <a:cs typeface="+mn-cs"/>
            </a:rPr>
            <a:t>環境</a:t>
          </a:r>
          <a:endParaRPr lang="zh-TW" altLang="en-US" sz="1800" b="1" kern="1200" dirty="0">
            <a:latin typeface="Helvetica"/>
            <a:ea typeface="微軟正黑體"/>
            <a:cs typeface="+mn-cs"/>
          </a:endParaRPr>
        </a:p>
      </dsp:txBody>
      <dsp:txXfrm>
        <a:off x="1843444" y="211084"/>
        <a:ext cx="724860" cy="311098"/>
      </dsp:txXfrm>
    </dsp:sp>
    <dsp:sp modelId="{2A2E8D3A-8328-444C-89E6-002C00FC5194}">
      <dsp:nvSpPr>
        <dsp:cNvPr id="0" name=""/>
        <dsp:cNvSpPr/>
      </dsp:nvSpPr>
      <dsp:spPr>
        <a:xfrm>
          <a:off x="1057364" y="733266"/>
          <a:ext cx="2199800" cy="219980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TW" altLang="en-US" sz="1800" b="1" kern="1200" smtClean="0">
              <a:latin typeface="Helvetica"/>
              <a:ea typeface="微軟正黑體"/>
              <a:cs typeface="+mn-cs"/>
            </a:rPr>
            <a:t>社會</a:t>
          </a:r>
          <a:endParaRPr lang="zh-TW" altLang="en-US" sz="1800" b="1" kern="1200" dirty="0">
            <a:latin typeface="Helvetica"/>
            <a:ea typeface="微軟正黑體"/>
            <a:cs typeface="+mn-cs"/>
          </a:endParaRPr>
        </a:p>
      </dsp:txBody>
      <dsp:txXfrm>
        <a:off x="1794834" y="931158"/>
        <a:ext cx="724860" cy="291654"/>
      </dsp:txXfrm>
    </dsp:sp>
    <dsp:sp modelId="{8FDF64F1-6594-49A4-BABE-4F7494848C33}">
      <dsp:nvSpPr>
        <dsp:cNvPr id="0" name=""/>
        <dsp:cNvSpPr/>
      </dsp:nvSpPr>
      <dsp:spPr>
        <a:xfrm>
          <a:off x="1440166" y="1651786"/>
          <a:ext cx="1495189" cy="128128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TW" altLang="en-US" sz="1800" b="1" kern="1200" smtClean="0">
              <a:latin typeface="Helvetica"/>
              <a:ea typeface="微軟正黑體"/>
              <a:cs typeface="+mn-cs"/>
            </a:rPr>
            <a:t>經濟</a:t>
          </a:r>
          <a:endParaRPr lang="zh-TW" altLang="en-US" sz="1800" b="1" kern="1200" dirty="0">
            <a:latin typeface="Helvetica"/>
            <a:ea typeface="微軟正黑體"/>
            <a:cs typeface="+mn-cs"/>
          </a:endParaRPr>
        </a:p>
      </dsp:txBody>
      <dsp:txXfrm>
        <a:off x="1813964" y="2065926"/>
        <a:ext cx="747594" cy="453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722B9-CA7C-4F5E-AC81-A63A6855C677}">
      <dsp:nvSpPr>
        <dsp:cNvPr id="0" name=""/>
        <dsp:cNvSpPr/>
      </dsp:nvSpPr>
      <dsp:spPr>
        <a:xfrm>
          <a:off x="1030465" y="0"/>
          <a:ext cx="3951575" cy="3951575"/>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804641CD-3B54-4BA7-B166-EA1D1FEDED0B}">
      <dsp:nvSpPr>
        <dsp:cNvPr id="0" name=""/>
        <dsp:cNvSpPr/>
      </dsp:nvSpPr>
      <dsp:spPr>
        <a:xfrm>
          <a:off x="1287317" y="256852"/>
          <a:ext cx="1580630" cy="158063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TW" altLang="en-US" sz="1600" kern="1200" dirty="0" smtClean="0">
              <a:latin typeface="微軟正黑體" panose="020B0604030504040204" pitchFamily="34" charset="-120"/>
              <a:ea typeface="微軟正黑體" panose="020B0604030504040204" pitchFamily="34" charset="-120"/>
            </a:rPr>
            <a:t>尊重環境資源限制條件</a:t>
          </a:r>
          <a:endParaRPr lang="zh-TW" altLang="en-US" sz="1600" kern="1200" dirty="0">
            <a:latin typeface="微軟正黑體" panose="020B0604030504040204" pitchFamily="34" charset="-120"/>
            <a:ea typeface="微軟正黑體" panose="020B0604030504040204" pitchFamily="34" charset="-120"/>
          </a:endParaRPr>
        </a:p>
      </dsp:txBody>
      <dsp:txXfrm>
        <a:off x="1364477" y="334012"/>
        <a:ext cx="1426310" cy="1426310"/>
      </dsp:txXfrm>
    </dsp:sp>
    <dsp:sp modelId="{2234782B-03C3-4485-A5F9-0C702332E53A}">
      <dsp:nvSpPr>
        <dsp:cNvPr id="0" name=""/>
        <dsp:cNvSpPr/>
      </dsp:nvSpPr>
      <dsp:spPr>
        <a:xfrm>
          <a:off x="3144557" y="256852"/>
          <a:ext cx="1580630" cy="158063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TW" altLang="en-US" sz="1600" kern="1200" dirty="0" smtClean="0">
              <a:latin typeface="微軟正黑體" panose="020B0604030504040204" pitchFamily="34" charset="-120"/>
              <a:ea typeface="微軟正黑體" panose="020B0604030504040204" pitchFamily="34" charset="-120"/>
            </a:rPr>
            <a:t>持續改進人類福祉、生活素質，達到幸福快樂的社會</a:t>
          </a:r>
          <a:endParaRPr lang="zh-TW" altLang="en-US" sz="1600" kern="1200" dirty="0">
            <a:latin typeface="微軟正黑體" panose="020B0604030504040204" pitchFamily="34" charset="-120"/>
            <a:ea typeface="微軟正黑體" panose="020B0604030504040204" pitchFamily="34" charset="-120"/>
          </a:endParaRPr>
        </a:p>
      </dsp:txBody>
      <dsp:txXfrm>
        <a:off x="3221717" y="334012"/>
        <a:ext cx="1426310" cy="1426310"/>
      </dsp:txXfrm>
    </dsp:sp>
    <dsp:sp modelId="{EEC71077-CF63-48BD-9326-7E56FE06A467}">
      <dsp:nvSpPr>
        <dsp:cNvPr id="0" name=""/>
        <dsp:cNvSpPr/>
      </dsp:nvSpPr>
      <dsp:spPr>
        <a:xfrm>
          <a:off x="1287317" y="2114092"/>
          <a:ext cx="1580630" cy="158063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TW" altLang="en-US" sz="1600" kern="1200" dirty="0" smtClean="0">
              <a:latin typeface="微軟正黑體" panose="020B0604030504040204" pitchFamily="34" charset="-120"/>
              <a:ea typeface="微軟正黑體" panose="020B0604030504040204" pitchFamily="34" charset="-120"/>
            </a:rPr>
            <a:t>注重國際和國內當代與各世代間之公平、正義與外部性</a:t>
          </a:r>
          <a:endParaRPr lang="zh-TW" altLang="en-US" sz="1600" kern="1200" dirty="0">
            <a:latin typeface="微軟正黑體" panose="020B0604030504040204" pitchFamily="34" charset="-120"/>
            <a:ea typeface="微軟正黑體" panose="020B0604030504040204" pitchFamily="34" charset="-120"/>
          </a:endParaRPr>
        </a:p>
      </dsp:txBody>
      <dsp:txXfrm>
        <a:off x="1364477" y="2191252"/>
        <a:ext cx="1426310" cy="1426310"/>
      </dsp:txXfrm>
    </dsp:sp>
    <dsp:sp modelId="{C4E2C6E9-4488-47DE-A81D-3FCAA7ED539A}">
      <dsp:nvSpPr>
        <dsp:cNvPr id="0" name=""/>
        <dsp:cNvSpPr/>
      </dsp:nvSpPr>
      <dsp:spPr>
        <a:xfrm>
          <a:off x="3144557" y="2114092"/>
          <a:ext cx="1580630" cy="158063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TW" altLang="en-US" sz="1600" kern="1200" dirty="0" smtClean="0">
              <a:latin typeface="微軟正黑體" panose="020B0604030504040204" pitchFamily="34" charset="-120"/>
              <a:ea typeface="微軟正黑體" panose="020B0604030504040204" pitchFamily="34" charset="-120"/>
            </a:rPr>
            <a:t>重視包容性、消除貧窮及重建中產階級。</a:t>
          </a:r>
          <a:endParaRPr lang="zh-TW" altLang="en-US" sz="1600" kern="1200" dirty="0">
            <a:latin typeface="微軟正黑體" panose="020B0604030504040204" pitchFamily="34" charset="-120"/>
            <a:ea typeface="微軟正黑體" panose="020B0604030504040204" pitchFamily="34" charset="-120"/>
          </a:endParaRPr>
        </a:p>
      </dsp:txBody>
      <dsp:txXfrm>
        <a:off x="3221717" y="2191252"/>
        <a:ext cx="1426310" cy="1426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70B32-CE43-423B-9BB3-0B309C995AE3}">
      <dsp:nvSpPr>
        <dsp:cNvPr id="0" name=""/>
        <dsp:cNvSpPr/>
      </dsp:nvSpPr>
      <dsp:spPr>
        <a:xfrm>
          <a:off x="41" y="20116"/>
          <a:ext cx="4004144" cy="604800"/>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zh-TW" altLang="en-US" sz="1600" kern="1200" dirty="0" smtClean="0">
              <a:latin typeface="微軟正黑體" panose="020B0604030504040204" pitchFamily="34" charset="-120"/>
              <a:ea typeface="微軟正黑體" panose="020B0604030504040204" pitchFamily="34" charset="-120"/>
            </a:rPr>
            <a:t>自然資本</a:t>
          </a:r>
          <a:endParaRPr lang="zh-TW" altLang="en-US" sz="1600" kern="1200" dirty="0">
            <a:latin typeface="微軟正黑體" panose="020B0604030504040204" pitchFamily="34" charset="-120"/>
            <a:ea typeface="微軟正黑體" panose="020B0604030504040204" pitchFamily="34" charset="-120"/>
          </a:endParaRPr>
        </a:p>
      </dsp:txBody>
      <dsp:txXfrm>
        <a:off x="41" y="20116"/>
        <a:ext cx="4004144" cy="604800"/>
      </dsp:txXfrm>
    </dsp:sp>
    <dsp:sp modelId="{BE04A736-2958-4B93-BD76-485B127152C4}">
      <dsp:nvSpPr>
        <dsp:cNvPr id="0" name=""/>
        <dsp:cNvSpPr/>
      </dsp:nvSpPr>
      <dsp:spPr>
        <a:xfrm>
          <a:off x="41" y="624916"/>
          <a:ext cx="4004144" cy="4539543"/>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TW" altLang="en-US" sz="1600" b="1" kern="1200" dirty="0" smtClean="0">
              <a:latin typeface="微軟正黑體" panose="020B0604030504040204" pitchFamily="34" charset="-120"/>
              <a:ea typeface="微軟正黑體" panose="020B0604030504040204" pitchFamily="34" charset="-120"/>
            </a:rPr>
            <a:t>訂定環境及資源界限</a:t>
          </a:r>
          <a:r>
            <a:rPr lang="zh-TW" altLang="en-US" sz="1600" kern="1200" dirty="0" smtClean="0">
              <a:latin typeface="微軟正黑體" panose="020B0604030504040204" pitchFamily="34" charset="-120"/>
              <a:ea typeface="微軟正黑體" panose="020B0604030504040204" pitchFamily="34" charset="-120"/>
            </a:rPr>
            <a:t>。</a:t>
          </a:r>
          <a:endParaRPr lang="zh-TW" altLang="en-US" sz="1600" kern="1200" dirty="0">
            <a:latin typeface="微軟正黑體" panose="020B0604030504040204" pitchFamily="34" charset="-120"/>
            <a:ea typeface="微軟正黑體" panose="020B0604030504040204" pitchFamily="34" charset="-120"/>
          </a:endParaRPr>
        </a:p>
        <a:p>
          <a:pPr marL="171450" lvl="1" indent="-171450" algn="l" defTabSz="711200">
            <a:lnSpc>
              <a:spcPct val="90000"/>
            </a:lnSpc>
            <a:spcBef>
              <a:spcPct val="0"/>
            </a:spcBef>
            <a:spcAft>
              <a:spcPct val="15000"/>
            </a:spcAft>
            <a:buChar char="••"/>
          </a:pPr>
          <a:r>
            <a:rPr lang="zh-TW" altLang="en-US" sz="1600" b="1" kern="1200" dirty="0" smtClean="0">
              <a:latin typeface="微軟正黑體" panose="020B0604030504040204" pitchFamily="34" charset="-120"/>
              <a:ea typeface="微軟正黑體" panose="020B0604030504040204" pitchFamily="34" charset="-120"/>
            </a:rPr>
            <a:t>重視都市容受力及都市發展結構</a:t>
          </a:r>
          <a:r>
            <a:rPr lang="zh-TW" altLang="en-US" sz="1600" kern="1200" dirty="0" smtClean="0">
              <a:latin typeface="微軟正黑體" panose="020B0604030504040204" pitchFamily="34" charset="-120"/>
              <a:ea typeface="微軟正黑體" panose="020B0604030504040204" pitchFamily="34" charset="-120"/>
            </a:rPr>
            <a:t>，防止都市無秩序蔓延。運用都市更新促進都市土地有計畫再利用。</a:t>
          </a:r>
          <a:endParaRPr lang="zh-TW" altLang="en-US" sz="1600" kern="1200" dirty="0">
            <a:latin typeface="微軟正黑體" panose="020B0604030504040204" pitchFamily="34" charset="-120"/>
            <a:ea typeface="微軟正黑體" panose="020B0604030504040204" pitchFamily="34" charset="-120"/>
          </a:endParaRPr>
        </a:p>
        <a:p>
          <a:pPr marL="171450" lvl="1" indent="-171450" algn="l" defTabSz="711200">
            <a:lnSpc>
              <a:spcPct val="90000"/>
            </a:lnSpc>
            <a:spcBef>
              <a:spcPct val="0"/>
            </a:spcBef>
            <a:spcAft>
              <a:spcPct val="15000"/>
            </a:spcAft>
            <a:buChar char="••"/>
          </a:pPr>
          <a:r>
            <a:rPr lang="zh-TW" altLang="en-US" sz="1600" b="1" kern="1200" dirty="0" smtClean="0">
              <a:latin typeface="微軟正黑體" panose="020B0604030504040204" pitchFamily="34" charset="-120"/>
              <a:ea typeface="微軟正黑體" panose="020B0604030504040204" pitchFamily="34" charset="-120"/>
            </a:rPr>
            <a:t>建置生態系統服務付費</a:t>
          </a:r>
          <a:r>
            <a:rPr lang="zh-TW" altLang="en-US" sz="1600" kern="1200" dirty="0" smtClean="0">
              <a:latin typeface="微軟正黑體" panose="020B0604030504040204" pitchFamily="34" charset="-120"/>
              <a:ea typeface="微軟正黑體" panose="020B0604030504040204" pitchFamily="34" charset="-120"/>
            </a:rPr>
            <a:t>，以落實自然資源外部效益內部化。</a:t>
          </a:r>
          <a:endParaRPr lang="zh-TW" altLang="en-US" sz="1600" kern="1200" dirty="0">
            <a:latin typeface="微軟正黑體" panose="020B0604030504040204" pitchFamily="34" charset="-120"/>
            <a:ea typeface="微軟正黑體" panose="020B0604030504040204" pitchFamily="34" charset="-120"/>
          </a:endParaRPr>
        </a:p>
        <a:p>
          <a:pPr marL="171450" lvl="1" indent="-171450" algn="l" defTabSz="711200">
            <a:lnSpc>
              <a:spcPct val="90000"/>
            </a:lnSpc>
            <a:spcBef>
              <a:spcPct val="0"/>
            </a:spcBef>
            <a:spcAft>
              <a:spcPct val="15000"/>
            </a:spcAft>
            <a:buChar char="••"/>
          </a:pPr>
          <a:r>
            <a:rPr lang="zh-TW" altLang="en-US" sz="1600" b="1" kern="1200" dirty="0" smtClean="0">
              <a:latin typeface="微軟正黑體" panose="020B0604030504040204" pitchFamily="34" charset="-120"/>
              <a:ea typeface="微軟正黑體" panose="020B0604030504040204" pitchFamily="34" charset="-120"/>
            </a:rPr>
            <a:t>提高土地違規使用、環境污染、山坡地超限利用之執法能量</a:t>
          </a:r>
          <a:r>
            <a:rPr lang="zh-TW" altLang="en-US" sz="1600" kern="1200" dirty="0" smtClean="0">
              <a:latin typeface="微軟正黑體" panose="020B0604030504040204" pitchFamily="34" charset="-120"/>
              <a:ea typeface="微軟正黑體" panose="020B0604030504040204" pitchFamily="34" charset="-120"/>
            </a:rPr>
            <a:t>。</a:t>
          </a:r>
          <a:endParaRPr lang="zh-TW" altLang="en-US" sz="1600" kern="1200" dirty="0">
            <a:latin typeface="微軟正黑體" panose="020B0604030504040204" pitchFamily="34" charset="-120"/>
            <a:ea typeface="微軟正黑體" panose="020B0604030504040204" pitchFamily="34" charset="-120"/>
          </a:endParaRPr>
        </a:p>
        <a:p>
          <a:pPr marL="171450" lvl="1" indent="-171450" algn="l" defTabSz="711200">
            <a:lnSpc>
              <a:spcPct val="90000"/>
            </a:lnSpc>
            <a:spcBef>
              <a:spcPct val="0"/>
            </a:spcBef>
            <a:spcAft>
              <a:spcPct val="15000"/>
            </a:spcAft>
            <a:buChar char="••"/>
          </a:pPr>
          <a:r>
            <a:rPr lang="zh-TW" altLang="en-US" sz="1600" b="1" kern="1200" dirty="0" smtClean="0">
              <a:latin typeface="微軟正黑體" panose="020B0604030504040204" pitchFamily="34" charset="-120"/>
              <a:ea typeface="微軟正黑體" panose="020B0604030504040204" pitchFamily="34" charset="-120"/>
            </a:rPr>
            <a:t>重視都市生物多樣性的維護。</a:t>
          </a:r>
          <a:endParaRPr lang="zh-TW" altLang="en-US" sz="1600" b="1" kern="1200" dirty="0">
            <a:latin typeface="微軟正黑體" panose="020B0604030504040204" pitchFamily="34" charset="-120"/>
            <a:ea typeface="微軟正黑體" panose="020B0604030504040204" pitchFamily="34" charset="-120"/>
          </a:endParaRPr>
        </a:p>
        <a:p>
          <a:pPr marL="171450" lvl="1" indent="-171450" algn="l" defTabSz="711200">
            <a:lnSpc>
              <a:spcPct val="90000"/>
            </a:lnSpc>
            <a:spcBef>
              <a:spcPct val="0"/>
            </a:spcBef>
            <a:spcAft>
              <a:spcPct val="15000"/>
            </a:spcAft>
            <a:buChar char="••"/>
          </a:pPr>
          <a:r>
            <a:rPr lang="zh-TW" altLang="en-US" sz="1600" b="1" kern="1200" dirty="0" smtClean="0">
              <a:latin typeface="微軟正黑體" panose="020B0604030504040204" pitchFamily="34" charset="-120"/>
              <a:ea typeface="微軟正黑體" panose="020B0604030504040204" pitchFamily="34" charset="-120"/>
            </a:rPr>
            <a:t>發展都市藍、綠帶系統</a:t>
          </a:r>
          <a:endParaRPr lang="zh-TW" altLang="en-US" sz="1600" b="1" kern="1200" dirty="0">
            <a:latin typeface="微軟正黑體" panose="020B0604030504040204" pitchFamily="34" charset="-120"/>
            <a:ea typeface="微軟正黑體" panose="020B0604030504040204" pitchFamily="34" charset="-120"/>
          </a:endParaRPr>
        </a:p>
        <a:p>
          <a:pPr marL="171450" lvl="1" indent="-171450" algn="l" defTabSz="711200">
            <a:lnSpc>
              <a:spcPct val="90000"/>
            </a:lnSpc>
            <a:spcBef>
              <a:spcPct val="0"/>
            </a:spcBef>
            <a:spcAft>
              <a:spcPct val="15000"/>
            </a:spcAft>
            <a:buChar char="••"/>
          </a:pPr>
          <a:endParaRPr lang="zh-TW" altLang="en-US" sz="1600" kern="1200" dirty="0">
            <a:latin typeface="微軟正黑體" panose="020B0604030504040204" pitchFamily="34" charset="-120"/>
            <a:ea typeface="微軟正黑體" panose="020B0604030504040204" pitchFamily="34" charset="-120"/>
          </a:endParaRPr>
        </a:p>
      </dsp:txBody>
      <dsp:txXfrm>
        <a:off x="41" y="624916"/>
        <a:ext cx="4004144" cy="4539543"/>
      </dsp:txXfrm>
    </dsp:sp>
    <dsp:sp modelId="{BDB0B370-7C51-4EB0-8A1B-5FFD9A30BF19}">
      <dsp:nvSpPr>
        <dsp:cNvPr id="0" name=""/>
        <dsp:cNvSpPr/>
      </dsp:nvSpPr>
      <dsp:spPr>
        <a:xfrm>
          <a:off x="4564766" y="20116"/>
          <a:ext cx="4004144" cy="604800"/>
        </a:xfrm>
        <a:prstGeom prst="rect">
          <a:avLst/>
        </a:prstGeom>
        <a:gradFill rotWithShape="0">
          <a:gsLst>
            <a:gs pos="0">
              <a:schemeClr val="accent5">
                <a:hueOff val="-3039673"/>
                <a:satOff val="3213"/>
                <a:lumOff val="-589"/>
                <a:alphaOff val="0"/>
                <a:tint val="50000"/>
                <a:satMod val="300000"/>
              </a:schemeClr>
            </a:gs>
            <a:gs pos="35000">
              <a:schemeClr val="accent5">
                <a:hueOff val="-3039673"/>
                <a:satOff val="3213"/>
                <a:lumOff val="-589"/>
                <a:alphaOff val="0"/>
                <a:tint val="37000"/>
                <a:satMod val="300000"/>
              </a:schemeClr>
            </a:gs>
            <a:gs pos="100000">
              <a:schemeClr val="accent5">
                <a:hueOff val="-3039673"/>
                <a:satOff val="3213"/>
                <a:lumOff val="-589"/>
                <a:alphaOff val="0"/>
                <a:tint val="15000"/>
                <a:satMod val="350000"/>
              </a:schemeClr>
            </a:gs>
          </a:gsLst>
          <a:lin ang="16200000" scaled="1"/>
        </a:gradFill>
        <a:ln w="9525" cap="flat" cmpd="sng" algn="ctr">
          <a:solidFill>
            <a:schemeClr val="accent5">
              <a:hueOff val="-3039673"/>
              <a:satOff val="3213"/>
              <a:lumOff val="-589"/>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zh-TW" altLang="en-US" sz="1600" kern="1200" dirty="0" smtClean="0">
              <a:latin typeface="微軟正黑體" panose="020B0604030504040204" pitchFamily="34" charset="-120"/>
              <a:ea typeface="微軟正黑體" panose="020B0604030504040204" pitchFamily="34" charset="-120"/>
            </a:rPr>
            <a:t>人造資本</a:t>
          </a:r>
          <a:endParaRPr lang="zh-TW" altLang="en-US" sz="1600" kern="1200" dirty="0">
            <a:latin typeface="微軟正黑體" panose="020B0604030504040204" pitchFamily="34" charset="-120"/>
            <a:ea typeface="微軟正黑體" panose="020B0604030504040204" pitchFamily="34" charset="-120"/>
          </a:endParaRPr>
        </a:p>
      </dsp:txBody>
      <dsp:txXfrm>
        <a:off x="4564766" y="20116"/>
        <a:ext cx="4004144" cy="604800"/>
      </dsp:txXfrm>
    </dsp:sp>
    <dsp:sp modelId="{FBF400EF-23A5-4618-94DB-54FBAC519011}">
      <dsp:nvSpPr>
        <dsp:cNvPr id="0" name=""/>
        <dsp:cNvSpPr/>
      </dsp:nvSpPr>
      <dsp:spPr>
        <a:xfrm>
          <a:off x="4564766" y="624916"/>
          <a:ext cx="4004144" cy="4539543"/>
        </a:xfrm>
        <a:prstGeom prst="rect">
          <a:avLst/>
        </a:prstGeom>
        <a:solidFill>
          <a:schemeClr val="accent5">
            <a:tint val="40000"/>
            <a:alpha val="90000"/>
            <a:hueOff val="-2687239"/>
            <a:satOff val="2559"/>
            <a:lumOff val="-82"/>
            <a:alphaOff val="0"/>
          </a:schemeClr>
        </a:solidFill>
        <a:ln w="9525" cap="flat" cmpd="sng" algn="ctr">
          <a:solidFill>
            <a:schemeClr val="accent5">
              <a:tint val="40000"/>
              <a:alpha val="90000"/>
              <a:hueOff val="-2687239"/>
              <a:satOff val="2559"/>
              <a:lumOff val="-8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TW" altLang="en-US" sz="1600" b="1" kern="1200" dirty="0" smtClean="0">
              <a:latin typeface="微軟正黑體" panose="020B0604030504040204" pitchFamily="34" charset="-120"/>
              <a:ea typeface="微軟正黑體" panose="020B0604030504040204" pitchFamily="34" charset="-120"/>
            </a:rPr>
            <a:t>提升大眾運輸及人行系統。</a:t>
          </a:r>
          <a:endParaRPr lang="zh-TW" altLang="en-US" sz="1600" b="1" kern="1200" dirty="0">
            <a:latin typeface="微軟正黑體" panose="020B0604030504040204" pitchFamily="34" charset="-120"/>
            <a:ea typeface="微軟正黑體" panose="020B0604030504040204" pitchFamily="34" charset="-120"/>
          </a:endParaRPr>
        </a:p>
        <a:p>
          <a:pPr marL="171450" lvl="1" indent="-171450" algn="l" defTabSz="711200">
            <a:lnSpc>
              <a:spcPct val="90000"/>
            </a:lnSpc>
            <a:spcBef>
              <a:spcPct val="0"/>
            </a:spcBef>
            <a:spcAft>
              <a:spcPct val="15000"/>
            </a:spcAft>
            <a:buChar char="••"/>
          </a:pPr>
          <a:r>
            <a:rPr lang="zh-TW" altLang="en-US" sz="1600" b="1" kern="1200" dirty="0" smtClean="0">
              <a:latin typeface="微軟正黑體" panose="020B0604030504040204" pitchFamily="34" charset="-120"/>
              <a:ea typeface="微軟正黑體" panose="020B0604030504040204" pitchFamily="34" charset="-120"/>
            </a:rPr>
            <a:t>善用智慧化科技於城市規劃治理及能源管理。</a:t>
          </a:r>
          <a:endParaRPr lang="zh-TW" altLang="en-US" sz="1600" kern="1200" dirty="0">
            <a:latin typeface="微軟正黑體" panose="020B0604030504040204" pitchFamily="34" charset="-120"/>
            <a:ea typeface="微軟正黑體" panose="020B0604030504040204" pitchFamily="34" charset="-120"/>
          </a:endParaRPr>
        </a:p>
        <a:p>
          <a:pPr marL="171450" lvl="1" indent="-171450" algn="l" defTabSz="711200">
            <a:lnSpc>
              <a:spcPct val="90000"/>
            </a:lnSpc>
            <a:spcBef>
              <a:spcPct val="0"/>
            </a:spcBef>
            <a:spcAft>
              <a:spcPct val="15000"/>
            </a:spcAft>
            <a:buChar char="••"/>
          </a:pPr>
          <a:r>
            <a:rPr lang="zh-TW" altLang="en-US" sz="1600" b="1" kern="1200" dirty="0" smtClean="0">
              <a:latin typeface="微軟正黑體" panose="020B0604030504040204" pitchFamily="34" charset="-120"/>
              <a:ea typeface="微軟正黑體" panose="020B0604030504040204" pitchFamily="34" charset="-120"/>
            </a:rPr>
            <a:t>鼓勵智慧永續的綠建築及無障礙設施的新建及整建維護，加強建築物室內、外節約能源規範，</a:t>
          </a:r>
          <a:r>
            <a:rPr lang="zh-TW" altLang="en-US" sz="1600" kern="1200" dirty="0" smtClean="0">
              <a:latin typeface="微軟正黑體" panose="020B0604030504040204" pitchFamily="34" charset="-120"/>
              <a:ea typeface="微軟正黑體" panose="020B0604030504040204" pitchFamily="34" charset="-120"/>
            </a:rPr>
            <a:t>以減少污染排放、提升建築能資源使用效能、因應高齡少子化社會來臨、並促進住宅維護產業發展，增加就業機會。</a:t>
          </a:r>
          <a:endParaRPr lang="zh-TW" altLang="en-US" sz="1600" kern="1200" dirty="0">
            <a:latin typeface="微軟正黑體" panose="020B0604030504040204" pitchFamily="34" charset="-120"/>
            <a:ea typeface="微軟正黑體" panose="020B0604030504040204" pitchFamily="34" charset="-120"/>
          </a:endParaRPr>
        </a:p>
        <a:p>
          <a:pPr marL="171450" lvl="1" indent="-171450" algn="l" defTabSz="711200">
            <a:lnSpc>
              <a:spcPct val="90000"/>
            </a:lnSpc>
            <a:spcBef>
              <a:spcPct val="0"/>
            </a:spcBef>
            <a:spcAft>
              <a:spcPct val="15000"/>
            </a:spcAft>
            <a:buChar char="••"/>
          </a:pPr>
          <a:r>
            <a:rPr lang="zh-TW" altLang="en-US" sz="1600" b="1" kern="1200" dirty="0" smtClean="0">
              <a:latin typeface="微軟正黑體" panose="020B0604030504040204" pitchFamily="34" charset="-120"/>
              <a:ea typeface="微軟正黑體" panose="020B0604030504040204" pitchFamily="34" charset="-120"/>
            </a:rPr>
            <a:t>強化公共維生基礎設施防災能力</a:t>
          </a:r>
          <a:r>
            <a:rPr lang="zh-TW" altLang="en-US" sz="1600" kern="1200" dirty="0" smtClean="0">
              <a:latin typeface="微軟正黑體" panose="020B0604030504040204" pitchFamily="34" charset="-120"/>
              <a:ea typeface="微軟正黑體" panose="020B0604030504040204" pitchFamily="34" charset="-120"/>
            </a:rPr>
            <a:t>，</a:t>
          </a:r>
          <a:r>
            <a:rPr lang="zh-TW" altLang="en-US" sz="1600" b="1" kern="1200" dirty="0" smtClean="0">
              <a:latin typeface="微軟正黑體" panose="020B0604030504040204" pitchFamily="34" charset="-120"/>
              <a:ea typeface="微軟正黑體" panose="020B0604030504040204" pitchFamily="34" charset="-120"/>
            </a:rPr>
            <a:t>提升都市韌性，以面對未來天然及人為之衝擊。</a:t>
          </a:r>
          <a:endParaRPr lang="zh-TW" altLang="en-US" sz="1600" b="1" kern="1200" dirty="0">
            <a:latin typeface="微軟正黑體" panose="020B0604030504040204" pitchFamily="34" charset="-120"/>
            <a:ea typeface="微軟正黑體" panose="020B0604030504040204" pitchFamily="34" charset="-120"/>
          </a:endParaRPr>
        </a:p>
        <a:p>
          <a:pPr marL="171450" lvl="1" indent="-171450" algn="l" defTabSz="711200">
            <a:lnSpc>
              <a:spcPct val="90000"/>
            </a:lnSpc>
            <a:spcBef>
              <a:spcPct val="0"/>
            </a:spcBef>
            <a:spcAft>
              <a:spcPct val="15000"/>
            </a:spcAft>
            <a:buChar char="••"/>
          </a:pPr>
          <a:endParaRPr lang="zh-TW" altLang="en-US" sz="1600" kern="1200" dirty="0">
            <a:latin typeface="微軟正黑體" panose="020B0604030504040204" pitchFamily="34" charset="-120"/>
            <a:ea typeface="微軟正黑體" panose="020B0604030504040204" pitchFamily="34" charset="-120"/>
          </a:endParaRPr>
        </a:p>
      </dsp:txBody>
      <dsp:txXfrm>
        <a:off x="4564766" y="624916"/>
        <a:ext cx="4004144" cy="45395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C9CA9-3315-456E-86DE-BC72CAB4854E}">
      <dsp:nvSpPr>
        <dsp:cNvPr id="0" name=""/>
        <dsp:cNvSpPr/>
      </dsp:nvSpPr>
      <dsp:spPr>
        <a:xfrm>
          <a:off x="2835" y="91922"/>
          <a:ext cx="2764432" cy="465821"/>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zh-TW" altLang="en-US" sz="1600" b="1" kern="1200" dirty="0" smtClean="0">
              <a:latin typeface="微軟正黑體" panose="020B0604030504040204" pitchFamily="34" charset="-120"/>
              <a:ea typeface="微軟正黑體" panose="020B0604030504040204" pitchFamily="34" charset="-120"/>
            </a:rPr>
            <a:t>制度資本</a:t>
          </a:r>
          <a:endParaRPr lang="zh-TW" altLang="en-US" sz="1600" b="1" kern="1200" dirty="0">
            <a:latin typeface="微軟正黑體" panose="020B0604030504040204" pitchFamily="34" charset="-120"/>
            <a:ea typeface="微軟正黑體" panose="020B0604030504040204" pitchFamily="34" charset="-120"/>
          </a:endParaRPr>
        </a:p>
      </dsp:txBody>
      <dsp:txXfrm>
        <a:off x="2835" y="91922"/>
        <a:ext cx="2764432" cy="465821"/>
      </dsp:txXfrm>
    </dsp:sp>
    <dsp:sp modelId="{333C7920-5B9B-4818-A86D-A5241AC6E69C}">
      <dsp:nvSpPr>
        <dsp:cNvPr id="0" name=""/>
        <dsp:cNvSpPr/>
      </dsp:nvSpPr>
      <dsp:spPr>
        <a:xfrm>
          <a:off x="2835" y="557744"/>
          <a:ext cx="2764432" cy="4353570"/>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zh-TW" altLang="zh-TW" sz="1300" b="1" kern="1200" dirty="0" smtClean="0">
              <a:latin typeface="微軟正黑體" panose="020B0604030504040204" pitchFamily="34" charset="-120"/>
              <a:ea typeface="微軟正黑體" panose="020B0604030504040204" pitchFamily="34" charset="-120"/>
            </a:rPr>
            <a:t>落實世代正義、債不留子孫</a:t>
          </a:r>
          <a:endParaRPr lang="zh-TW" altLang="en-US" sz="1300" kern="1200" dirty="0">
            <a:latin typeface="微軟正黑體" panose="020B0604030504040204" pitchFamily="34" charset="-120"/>
            <a:ea typeface="微軟正黑體" panose="020B0604030504040204" pitchFamily="34" charset="-120"/>
          </a:endParaRPr>
        </a:p>
        <a:p>
          <a:pPr marL="228600" lvl="2" indent="-114300" algn="l" defTabSz="577850">
            <a:lnSpc>
              <a:spcPct val="90000"/>
            </a:lnSpc>
            <a:spcBef>
              <a:spcPct val="0"/>
            </a:spcBef>
            <a:spcAft>
              <a:spcPct val="15000"/>
            </a:spcAft>
            <a:buChar char="••"/>
          </a:pPr>
          <a:r>
            <a:rPr lang="zh-TW" altLang="zh-TW" sz="1300" kern="1200" dirty="0" smtClean="0">
              <a:latin typeface="微軟正黑體" panose="020B0604030504040204" pitchFamily="34" charset="-120"/>
              <a:ea typeface="微軟正黑體" panose="020B0604030504040204" pitchFamily="34" charset="-120"/>
            </a:rPr>
            <a:t>財政健全</a:t>
          </a:r>
          <a:endParaRPr lang="zh-TW" altLang="en-US" sz="1300" kern="1200" dirty="0">
            <a:latin typeface="微軟正黑體" panose="020B0604030504040204" pitchFamily="34" charset="-120"/>
            <a:ea typeface="微軟正黑體" panose="020B0604030504040204" pitchFamily="34" charset="-120"/>
          </a:endParaRPr>
        </a:p>
        <a:p>
          <a:pPr marL="228600" lvl="2" indent="-114300" algn="l" defTabSz="577850">
            <a:lnSpc>
              <a:spcPct val="90000"/>
            </a:lnSpc>
            <a:spcBef>
              <a:spcPct val="0"/>
            </a:spcBef>
            <a:spcAft>
              <a:spcPct val="15000"/>
            </a:spcAft>
            <a:buChar char="••"/>
          </a:pPr>
          <a:r>
            <a:rPr lang="zh-TW" altLang="en-US" sz="1300" kern="1200" dirty="0" smtClean="0">
              <a:latin typeface="微軟正黑體" panose="020B0604030504040204" pitchFamily="34" charset="-120"/>
              <a:ea typeface="微軟正黑體" panose="020B0604030504040204" pitchFamily="34" charset="-120"/>
            </a:rPr>
            <a:t>落實居住正義，規劃整體多元的住宅政策，重視都市弱勢及青年族群居住需求及房價問題。        </a:t>
          </a:r>
          <a:endParaRPr lang="zh-TW" altLang="en-US" sz="1300" kern="1200" dirty="0">
            <a:latin typeface="微軟正黑體" panose="020B0604030504040204" pitchFamily="34" charset="-120"/>
            <a:ea typeface="微軟正黑體" panose="020B0604030504040204" pitchFamily="34" charset="-120"/>
          </a:endParaRPr>
        </a:p>
        <a:p>
          <a:pPr marL="114300" lvl="1" indent="-114300" algn="l" defTabSz="577850">
            <a:lnSpc>
              <a:spcPct val="90000"/>
            </a:lnSpc>
            <a:spcBef>
              <a:spcPct val="0"/>
            </a:spcBef>
            <a:spcAft>
              <a:spcPct val="15000"/>
            </a:spcAft>
            <a:buChar char="••"/>
          </a:pPr>
          <a:r>
            <a:rPr lang="zh-TW" altLang="zh-TW" sz="1300" b="1" kern="1200" dirty="0" smtClean="0">
              <a:latin typeface="微軟正黑體" panose="020B0604030504040204" pitchFamily="34" charset="-120"/>
              <a:ea typeface="微軟正黑體" panose="020B0604030504040204" pitchFamily="34" charset="-120"/>
            </a:rPr>
            <a:t>強化整體性、包容性、永續性的決策制度。</a:t>
          </a:r>
          <a:endParaRPr lang="zh-TW" altLang="en-US" sz="1300" b="1" kern="1200" dirty="0">
            <a:latin typeface="微軟正黑體" panose="020B0604030504040204" pitchFamily="34" charset="-120"/>
            <a:ea typeface="微軟正黑體" panose="020B0604030504040204" pitchFamily="34" charset="-120"/>
          </a:endParaRPr>
        </a:p>
        <a:p>
          <a:pPr marL="114300" lvl="1" indent="-114300" algn="l" defTabSz="577850">
            <a:lnSpc>
              <a:spcPct val="90000"/>
            </a:lnSpc>
            <a:spcBef>
              <a:spcPct val="0"/>
            </a:spcBef>
            <a:spcAft>
              <a:spcPct val="15000"/>
            </a:spcAft>
            <a:buChar char="••"/>
          </a:pPr>
          <a:r>
            <a:rPr lang="zh-TW" altLang="zh-TW" sz="1300" b="1" kern="1200" dirty="0" smtClean="0">
              <a:latin typeface="微軟正黑體" panose="020B0604030504040204" pitchFamily="34" charset="-120"/>
              <a:ea typeface="微軟正黑體" panose="020B0604030504040204" pitchFamily="34" charset="-120"/>
            </a:rPr>
            <a:t>落實綠色生產與綠色消費</a:t>
          </a:r>
          <a:r>
            <a:rPr lang="en-US" altLang="zh-TW" sz="1300" b="1" kern="1200" dirty="0" smtClean="0">
              <a:latin typeface="微軟正黑體" panose="020B0604030504040204" pitchFamily="34" charset="-120"/>
              <a:ea typeface="微軟正黑體" panose="020B0604030504040204" pitchFamily="34" charset="-120"/>
            </a:rPr>
            <a:t>-</a:t>
          </a:r>
          <a:r>
            <a:rPr lang="zh-TW" altLang="zh-TW" sz="1300" b="1" kern="1200" dirty="0" smtClean="0">
              <a:latin typeface="微軟正黑體" panose="020B0604030504040204" pitchFamily="34" charset="-120"/>
              <a:ea typeface="微軟正黑體" panose="020B0604030504040204" pitchFamily="34" charset="-120"/>
            </a:rPr>
            <a:t>企業社會責任制度</a:t>
          </a:r>
          <a:r>
            <a:rPr lang="en-US" altLang="zh-TW" sz="1300" b="1" kern="1200" dirty="0" smtClean="0">
              <a:latin typeface="微軟正黑體" panose="020B0604030504040204" pitchFamily="34" charset="-120"/>
              <a:ea typeface="微軟正黑體" panose="020B0604030504040204" pitchFamily="34" charset="-120"/>
            </a:rPr>
            <a:t>(CSR)</a:t>
          </a:r>
          <a:r>
            <a:rPr lang="zh-TW" altLang="en-US" sz="1300" b="1" kern="1200" dirty="0" smtClean="0">
              <a:latin typeface="微軟正黑體" panose="020B0604030504040204" pitchFamily="34" charset="-120"/>
              <a:ea typeface="微軟正黑體" panose="020B0604030504040204" pitchFamily="34" charset="-120"/>
            </a:rPr>
            <a:t>、綠色標章、在地採購</a:t>
          </a:r>
          <a:endParaRPr lang="zh-TW" altLang="en-US" sz="1300" b="1" kern="1200" dirty="0">
            <a:latin typeface="微軟正黑體" panose="020B0604030504040204" pitchFamily="34" charset="-120"/>
            <a:ea typeface="微軟正黑體" panose="020B0604030504040204" pitchFamily="34" charset="-120"/>
          </a:endParaRPr>
        </a:p>
        <a:p>
          <a:pPr marL="114300" lvl="1" indent="-114300" algn="l" defTabSz="577850">
            <a:lnSpc>
              <a:spcPct val="90000"/>
            </a:lnSpc>
            <a:spcBef>
              <a:spcPct val="0"/>
            </a:spcBef>
            <a:spcAft>
              <a:spcPct val="15000"/>
            </a:spcAft>
            <a:buChar char="••"/>
          </a:pPr>
          <a:r>
            <a:rPr lang="zh-TW" altLang="en-US" sz="1300" b="1" kern="1200" dirty="0" smtClean="0">
              <a:latin typeface="微軟正黑體" panose="020B0604030504040204" pitchFamily="34" charset="-120"/>
              <a:ea typeface="微軟正黑體" panose="020B0604030504040204" pitchFamily="34" charset="-120"/>
            </a:rPr>
            <a:t>市場工具：城市建築總量管制交易計畫</a:t>
          </a:r>
          <a:endParaRPr lang="zh-TW" altLang="en-US" sz="1300" b="1" kern="1200" dirty="0">
            <a:latin typeface="微軟正黑體" panose="020B0604030504040204" pitchFamily="34" charset="-120"/>
            <a:ea typeface="微軟正黑體" panose="020B0604030504040204" pitchFamily="34" charset="-120"/>
          </a:endParaRPr>
        </a:p>
        <a:p>
          <a:pPr marL="114300" lvl="1" indent="-114300" algn="l" defTabSz="577850">
            <a:lnSpc>
              <a:spcPct val="90000"/>
            </a:lnSpc>
            <a:spcBef>
              <a:spcPct val="0"/>
            </a:spcBef>
            <a:spcAft>
              <a:spcPct val="15000"/>
            </a:spcAft>
            <a:buChar char="••"/>
          </a:pPr>
          <a:r>
            <a:rPr lang="zh-TW" altLang="en-US" sz="1300" b="1" kern="1200" dirty="0" smtClean="0">
              <a:latin typeface="微軟正黑體" panose="020B0604030504040204" pitchFamily="34" charset="-120"/>
              <a:ea typeface="微軟正黑體" panose="020B0604030504040204" pitchFamily="34" charset="-120"/>
            </a:rPr>
            <a:t>監督管理機制</a:t>
          </a:r>
          <a:r>
            <a:rPr lang="en-US" altLang="en-US" sz="1300" b="1" kern="1200" dirty="0" smtClean="0">
              <a:latin typeface="微軟正黑體" panose="020B0604030504040204" pitchFamily="34" charset="-120"/>
              <a:ea typeface="微軟正黑體" panose="020B0604030504040204" pitchFamily="34" charset="-120"/>
            </a:rPr>
            <a:t>(</a:t>
          </a:r>
          <a:r>
            <a:rPr lang="zh-TW" altLang="en-US" sz="1300" b="1" kern="1200" dirty="0" smtClean="0">
              <a:latin typeface="微軟正黑體" panose="020B0604030504040204" pitchFamily="34" charset="-120"/>
              <a:ea typeface="微軟正黑體" panose="020B0604030504040204" pitchFamily="34" charset="-120"/>
            </a:rPr>
            <a:t>建築規範、設備標準、採購法規、公用事業管理、審計規範</a:t>
          </a:r>
          <a:r>
            <a:rPr lang="en-US" altLang="en-US" sz="1300" b="1" kern="1200" dirty="0" smtClean="0">
              <a:latin typeface="微軟正黑體" panose="020B0604030504040204" pitchFamily="34" charset="-120"/>
              <a:ea typeface="微軟正黑體" panose="020B0604030504040204" pitchFamily="34" charset="-120"/>
            </a:rPr>
            <a:t>)</a:t>
          </a:r>
          <a:endParaRPr lang="zh-TW" altLang="en-US" sz="1300" b="1" kern="1200" dirty="0">
            <a:latin typeface="微軟正黑體" panose="020B0604030504040204" pitchFamily="34" charset="-120"/>
            <a:ea typeface="微軟正黑體" panose="020B0604030504040204" pitchFamily="34" charset="-120"/>
          </a:endParaRPr>
        </a:p>
      </dsp:txBody>
      <dsp:txXfrm>
        <a:off x="2835" y="557744"/>
        <a:ext cx="2764432" cy="4353570"/>
      </dsp:txXfrm>
    </dsp:sp>
    <dsp:sp modelId="{D4248068-C4A4-4BAD-845F-25737E1C85DC}">
      <dsp:nvSpPr>
        <dsp:cNvPr id="0" name=""/>
        <dsp:cNvSpPr/>
      </dsp:nvSpPr>
      <dsp:spPr>
        <a:xfrm>
          <a:off x="3154287" y="91922"/>
          <a:ext cx="2764432" cy="465821"/>
        </a:xfrm>
        <a:prstGeom prst="rect">
          <a:avLst/>
        </a:prstGeom>
        <a:gradFill rotWithShape="0">
          <a:gsLst>
            <a:gs pos="0">
              <a:schemeClr val="accent3">
                <a:hueOff val="8797670"/>
                <a:satOff val="-20044"/>
                <a:lumOff val="8040"/>
                <a:alphaOff val="0"/>
                <a:tint val="50000"/>
                <a:satMod val="300000"/>
              </a:schemeClr>
            </a:gs>
            <a:gs pos="35000">
              <a:schemeClr val="accent3">
                <a:hueOff val="8797670"/>
                <a:satOff val="-20044"/>
                <a:lumOff val="8040"/>
                <a:alphaOff val="0"/>
                <a:tint val="37000"/>
                <a:satMod val="300000"/>
              </a:schemeClr>
            </a:gs>
            <a:gs pos="100000">
              <a:schemeClr val="accent3">
                <a:hueOff val="8797670"/>
                <a:satOff val="-20044"/>
                <a:lumOff val="8040"/>
                <a:alphaOff val="0"/>
                <a:tint val="15000"/>
                <a:satMod val="350000"/>
              </a:schemeClr>
            </a:gs>
          </a:gsLst>
          <a:lin ang="16200000" scaled="1"/>
        </a:gradFill>
        <a:ln w="9525" cap="flat" cmpd="sng" algn="ctr">
          <a:solidFill>
            <a:schemeClr val="accent3">
              <a:hueOff val="8797670"/>
              <a:satOff val="-20044"/>
              <a:lumOff val="804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zh-TW" altLang="en-US" sz="1600" b="1" kern="1200" dirty="0" smtClean="0">
              <a:latin typeface="微軟正黑體" panose="020B0604030504040204" pitchFamily="34" charset="-120"/>
              <a:ea typeface="微軟正黑體" panose="020B0604030504040204" pitchFamily="34" charset="-120"/>
            </a:rPr>
            <a:t>社會資本</a:t>
          </a:r>
          <a:endParaRPr lang="zh-TW" altLang="en-US" sz="1600" b="1" kern="1200" dirty="0">
            <a:latin typeface="微軟正黑體" panose="020B0604030504040204" pitchFamily="34" charset="-120"/>
            <a:ea typeface="微軟正黑體" panose="020B0604030504040204" pitchFamily="34" charset="-120"/>
          </a:endParaRPr>
        </a:p>
      </dsp:txBody>
      <dsp:txXfrm>
        <a:off x="3154287" y="91922"/>
        <a:ext cx="2764432" cy="465821"/>
      </dsp:txXfrm>
    </dsp:sp>
    <dsp:sp modelId="{47F08AD2-E289-4929-8B34-01F7A8950184}">
      <dsp:nvSpPr>
        <dsp:cNvPr id="0" name=""/>
        <dsp:cNvSpPr/>
      </dsp:nvSpPr>
      <dsp:spPr>
        <a:xfrm>
          <a:off x="3154287" y="557744"/>
          <a:ext cx="2764432" cy="4353570"/>
        </a:xfrm>
        <a:prstGeom prst="rect">
          <a:avLst/>
        </a:prstGeom>
        <a:solidFill>
          <a:schemeClr val="accent3">
            <a:tint val="40000"/>
            <a:alpha val="90000"/>
            <a:hueOff val="9098517"/>
            <a:satOff val="-17539"/>
            <a:lumOff val="690"/>
            <a:alphaOff val="0"/>
          </a:schemeClr>
        </a:solidFill>
        <a:ln w="9525" cap="flat" cmpd="sng" algn="ctr">
          <a:solidFill>
            <a:schemeClr val="accent3">
              <a:tint val="40000"/>
              <a:alpha val="90000"/>
              <a:hueOff val="9098517"/>
              <a:satOff val="-17539"/>
              <a:lumOff val="69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zh-TW" altLang="en-US" sz="1300" b="1" kern="1200" dirty="0" smtClean="0">
              <a:latin typeface="微軟正黑體" panose="020B0604030504040204" pitchFamily="34" charset="-120"/>
              <a:ea typeface="微軟正黑體" panose="020B0604030504040204" pitchFamily="34" charset="-120"/>
            </a:rPr>
            <a:t>提倡合作型和共享型消費</a:t>
          </a:r>
          <a:endParaRPr lang="zh-TW" altLang="en-US" sz="1300" b="1" kern="1200" dirty="0">
            <a:latin typeface="微軟正黑體" panose="020B0604030504040204" pitchFamily="34" charset="-120"/>
            <a:ea typeface="微軟正黑體" panose="020B0604030504040204" pitchFamily="34" charset="-120"/>
          </a:endParaRPr>
        </a:p>
        <a:p>
          <a:pPr marL="114300" lvl="1" indent="-114300" algn="l" defTabSz="577850">
            <a:lnSpc>
              <a:spcPct val="90000"/>
            </a:lnSpc>
            <a:spcBef>
              <a:spcPct val="0"/>
            </a:spcBef>
            <a:spcAft>
              <a:spcPct val="15000"/>
            </a:spcAft>
            <a:buChar char="••"/>
          </a:pPr>
          <a:r>
            <a:rPr lang="zh-TW" altLang="en-US" sz="1300" b="1" kern="1200" dirty="0" smtClean="0">
              <a:latin typeface="微軟正黑體" panose="020B0604030504040204" pitchFamily="34" charset="-120"/>
              <a:ea typeface="微軟正黑體" panose="020B0604030504040204" pitchFamily="34" charset="-120"/>
            </a:rPr>
            <a:t>深化公私部門對綠色經濟的認識</a:t>
          </a:r>
          <a:endParaRPr lang="zh-TW" altLang="en-US" sz="1300" b="1" kern="1200" dirty="0">
            <a:latin typeface="微軟正黑體" panose="020B0604030504040204" pitchFamily="34" charset="-120"/>
            <a:ea typeface="微軟正黑體" panose="020B0604030504040204" pitchFamily="34" charset="-120"/>
          </a:endParaRPr>
        </a:p>
        <a:p>
          <a:pPr marL="114300" lvl="1" indent="-114300" algn="l" defTabSz="577850">
            <a:lnSpc>
              <a:spcPct val="90000"/>
            </a:lnSpc>
            <a:spcBef>
              <a:spcPct val="0"/>
            </a:spcBef>
            <a:spcAft>
              <a:spcPct val="15000"/>
            </a:spcAft>
            <a:buChar char="••"/>
          </a:pPr>
          <a:r>
            <a:rPr lang="zh-TW" altLang="en-US" sz="1300" b="1" kern="1200" dirty="0" smtClean="0">
              <a:latin typeface="微軟正黑體" panose="020B0604030504040204" pitchFamily="34" charset="-120"/>
              <a:ea typeface="微軟正黑體" panose="020B0604030504040204" pitchFamily="34" charset="-120"/>
            </a:rPr>
            <a:t>鼓勵以社區作為實踐綠色經濟轉型的示範單元</a:t>
          </a:r>
          <a:endParaRPr lang="zh-TW" altLang="en-US" sz="1300" b="1" kern="1200" dirty="0">
            <a:latin typeface="微軟正黑體" panose="020B0604030504040204" pitchFamily="34" charset="-120"/>
            <a:ea typeface="微軟正黑體" panose="020B0604030504040204" pitchFamily="34" charset="-120"/>
          </a:endParaRPr>
        </a:p>
      </dsp:txBody>
      <dsp:txXfrm>
        <a:off x="3154287" y="557744"/>
        <a:ext cx="2764432" cy="4353570"/>
      </dsp:txXfrm>
    </dsp:sp>
    <dsp:sp modelId="{30270B32-CE43-423B-9BB3-0B309C995AE3}">
      <dsp:nvSpPr>
        <dsp:cNvPr id="0" name=""/>
        <dsp:cNvSpPr/>
      </dsp:nvSpPr>
      <dsp:spPr>
        <a:xfrm>
          <a:off x="6305740" y="91922"/>
          <a:ext cx="2764432" cy="465821"/>
        </a:xfrm>
        <a:prstGeom prst="rect">
          <a:avLst/>
        </a:prstGeom>
        <a:gradFill rotWithShape="0">
          <a:gsLst>
            <a:gs pos="0">
              <a:schemeClr val="accent3">
                <a:hueOff val="17595341"/>
                <a:satOff val="-40088"/>
                <a:lumOff val="16080"/>
                <a:alphaOff val="0"/>
                <a:tint val="50000"/>
                <a:satMod val="300000"/>
              </a:schemeClr>
            </a:gs>
            <a:gs pos="35000">
              <a:schemeClr val="accent3">
                <a:hueOff val="17595341"/>
                <a:satOff val="-40088"/>
                <a:lumOff val="16080"/>
                <a:alphaOff val="0"/>
                <a:tint val="37000"/>
                <a:satMod val="300000"/>
              </a:schemeClr>
            </a:gs>
            <a:gs pos="100000">
              <a:schemeClr val="accent3">
                <a:hueOff val="17595341"/>
                <a:satOff val="-40088"/>
                <a:lumOff val="16080"/>
                <a:alphaOff val="0"/>
                <a:tint val="15000"/>
                <a:satMod val="350000"/>
              </a:schemeClr>
            </a:gs>
          </a:gsLst>
          <a:lin ang="16200000" scaled="1"/>
        </a:gradFill>
        <a:ln w="9525" cap="flat" cmpd="sng" algn="ctr">
          <a:solidFill>
            <a:schemeClr val="accent3">
              <a:hueOff val="17595341"/>
              <a:satOff val="-40088"/>
              <a:lumOff val="1608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zh-TW" altLang="en-US" sz="1600" b="1" kern="1200" dirty="0" smtClean="0">
              <a:latin typeface="微軟正黑體" panose="020B0604030504040204" pitchFamily="34" charset="-120"/>
              <a:ea typeface="微軟正黑體" panose="020B0604030504040204" pitchFamily="34" charset="-120"/>
            </a:rPr>
            <a:t>人力資本</a:t>
          </a:r>
          <a:endParaRPr lang="zh-TW" altLang="en-US" sz="1600" b="1" kern="1200" dirty="0">
            <a:latin typeface="微軟正黑體" panose="020B0604030504040204" pitchFamily="34" charset="-120"/>
            <a:ea typeface="微軟正黑體" panose="020B0604030504040204" pitchFamily="34" charset="-120"/>
          </a:endParaRPr>
        </a:p>
      </dsp:txBody>
      <dsp:txXfrm>
        <a:off x="6305740" y="91922"/>
        <a:ext cx="2764432" cy="465821"/>
      </dsp:txXfrm>
    </dsp:sp>
    <dsp:sp modelId="{BE04A736-2958-4B93-BD76-485B127152C4}">
      <dsp:nvSpPr>
        <dsp:cNvPr id="0" name=""/>
        <dsp:cNvSpPr/>
      </dsp:nvSpPr>
      <dsp:spPr>
        <a:xfrm>
          <a:off x="6305740" y="557744"/>
          <a:ext cx="2764432" cy="4353570"/>
        </a:xfrm>
        <a:prstGeom prst="rect">
          <a:avLst/>
        </a:prstGeom>
        <a:solidFill>
          <a:schemeClr val="accent3">
            <a:tint val="40000"/>
            <a:alpha val="90000"/>
            <a:hueOff val="18197034"/>
            <a:satOff val="-35078"/>
            <a:lumOff val="1381"/>
            <a:alphaOff val="0"/>
          </a:schemeClr>
        </a:solidFill>
        <a:ln w="9525" cap="flat" cmpd="sng" algn="ctr">
          <a:solidFill>
            <a:schemeClr val="accent3">
              <a:tint val="40000"/>
              <a:alpha val="90000"/>
              <a:hueOff val="18197034"/>
              <a:satOff val="-35078"/>
              <a:lumOff val="138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zh-TW" altLang="en-US" sz="1300" b="1" kern="1200" dirty="0" smtClean="0">
              <a:latin typeface="微軟正黑體" panose="020B0604030504040204" pitchFamily="34" charset="-120"/>
              <a:ea typeface="微軟正黑體" panose="020B0604030504040204" pitchFamily="34" charset="-120"/>
            </a:rPr>
            <a:t>培養綠色研發、製造、維護、服務人力。</a:t>
          </a:r>
          <a:endParaRPr lang="zh-TW" altLang="en-US" sz="1300" b="1" kern="1200" dirty="0">
            <a:latin typeface="微軟正黑體" panose="020B0604030504040204" pitchFamily="34" charset="-120"/>
            <a:ea typeface="微軟正黑體" panose="020B0604030504040204" pitchFamily="34" charset="-120"/>
          </a:endParaRPr>
        </a:p>
        <a:p>
          <a:pPr marL="114300" lvl="1" indent="-114300" algn="l" defTabSz="577850">
            <a:lnSpc>
              <a:spcPct val="90000"/>
            </a:lnSpc>
            <a:spcBef>
              <a:spcPct val="0"/>
            </a:spcBef>
            <a:spcAft>
              <a:spcPct val="15000"/>
            </a:spcAft>
            <a:buChar char="••"/>
          </a:pPr>
          <a:r>
            <a:rPr lang="zh-TW" altLang="en-US" sz="1300" b="1" kern="1200" dirty="0" smtClean="0">
              <a:latin typeface="微軟正黑體" panose="020B0604030504040204" pitchFamily="34" charset="-120"/>
              <a:ea typeface="微軟正黑體" panose="020B0604030504040204" pitchFamily="34" charset="-120"/>
            </a:rPr>
            <a:t>建立研發與創新開放平台，鼓勵建立城市綠色知識產業群聚</a:t>
          </a:r>
        </a:p>
        <a:p>
          <a:pPr marL="114300" lvl="1" indent="-114300" algn="l" defTabSz="577850">
            <a:lnSpc>
              <a:spcPct val="90000"/>
            </a:lnSpc>
            <a:spcBef>
              <a:spcPct val="0"/>
            </a:spcBef>
            <a:spcAft>
              <a:spcPct val="15000"/>
            </a:spcAft>
            <a:buChar char="••"/>
          </a:pPr>
          <a:r>
            <a:rPr lang="zh-TW" altLang="en-US" sz="1300" b="1" kern="1200" dirty="0" smtClean="0">
              <a:latin typeface="微軟正黑體" panose="020B0604030504040204" pitchFamily="34" charset="-120"/>
              <a:ea typeface="微軟正黑體" panose="020B0604030504040204" pitchFamily="34" charset="-120"/>
            </a:rPr>
            <a:t>將教育、訓練、健康、就業與友善勞動市場環境等項目納入永續發展人力政策。</a:t>
          </a:r>
          <a:endParaRPr lang="zh-TW" altLang="en-US" sz="1300" kern="1200" dirty="0"/>
        </a:p>
        <a:p>
          <a:pPr marL="114300" lvl="1" indent="-114300" algn="l" defTabSz="577850">
            <a:lnSpc>
              <a:spcPct val="90000"/>
            </a:lnSpc>
            <a:spcBef>
              <a:spcPct val="0"/>
            </a:spcBef>
            <a:spcAft>
              <a:spcPct val="15000"/>
            </a:spcAft>
            <a:buChar char="••"/>
          </a:pPr>
          <a:r>
            <a:rPr lang="zh-TW" altLang="en-US" sz="1300" b="1" kern="1200" dirty="0" smtClean="0">
              <a:latin typeface="微軟正黑體" panose="020B0604030504040204" pitchFamily="34" charset="-120"/>
              <a:ea typeface="微軟正黑體" panose="020B0604030504040204" pitchFamily="34" charset="-120"/>
            </a:rPr>
            <a:t>提升辛苦，危險與不穩定工作之待遇與工作條件。</a:t>
          </a:r>
          <a:endParaRPr lang="zh-TW" altLang="en-US" sz="1300" b="1" kern="1200" dirty="0">
            <a:latin typeface="微軟正黑體" panose="020B0604030504040204" pitchFamily="34" charset="-120"/>
            <a:ea typeface="微軟正黑體" panose="020B0604030504040204" pitchFamily="34" charset="-120"/>
          </a:endParaRPr>
        </a:p>
        <a:p>
          <a:pPr marL="114300" lvl="1" indent="-114300" algn="l" defTabSz="577850">
            <a:lnSpc>
              <a:spcPct val="90000"/>
            </a:lnSpc>
            <a:spcBef>
              <a:spcPct val="0"/>
            </a:spcBef>
            <a:spcAft>
              <a:spcPct val="15000"/>
            </a:spcAft>
            <a:buChar char="••"/>
          </a:pPr>
          <a:r>
            <a:rPr lang="zh-TW" altLang="en-US" sz="1300" b="1" kern="1200" dirty="0" smtClean="0">
              <a:latin typeface="微軟正黑體" panose="020B0604030504040204" pitchFamily="34" charset="-120"/>
              <a:ea typeface="微軟正黑體" panose="020B0604030504040204" pitchFamily="34" charset="-120"/>
            </a:rPr>
            <a:t>強化中高齡員工職訓與終身教育。</a:t>
          </a:r>
          <a:endParaRPr lang="zh-TW" altLang="en-US" sz="1300" b="1" kern="1200" dirty="0">
            <a:latin typeface="微軟正黑體" panose="020B0604030504040204" pitchFamily="34" charset="-120"/>
            <a:ea typeface="微軟正黑體" panose="020B0604030504040204" pitchFamily="34" charset="-120"/>
          </a:endParaRPr>
        </a:p>
      </dsp:txBody>
      <dsp:txXfrm>
        <a:off x="6305740" y="557744"/>
        <a:ext cx="2764432" cy="43535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710C-8768-4F13-8EFF-93A530FB12D0}">
      <dsp:nvSpPr>
        <dsp:cNvPr id="0" name=""/>
        <dsp:cNvSpPr/>
      </dsp:nvSpPr>
      <dsp:spPr>
        <a:xfrm>
          <a:off x="0" y="826385"/>
          <a:ext cx="7566841" cy="0"/>
        </a:xfrm>
        <a:prstGeom prst="line">
          <a:avLst/>
        </a:prstGeom>
        <a:noFill/>
        <a:ln w="25400" cap="flat" cmpd="sng" algn="ctr">
          <a:solidFill>
            <a:srgbClr val="9BBB59">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21D692-9645-4242-88E9-47B333B2DF43}">
      <dsp:nvSpPr>
        <dsp:cNvPr id="0" name=""/>
        <dsp:cNvSpPr/>
      </dsp:nvSpPr>
      <dsp:spPr>
        <a:xfrm>
          <a:off x="1967378" y="151480"/>
          <a:ext cx="5599462" cy="412859"/>
        </a:xfrm>
        <a:prstGeom prst="rect">
          <a:avLst/>
        </a:prstGeom>
        <a:noFill/>
        <a:ln>
          <a:noFill/>
        </a:ln>
        <a:effectLst/>
      </dsp:spPr>
      <dsp:style>
        <a:lnRef idx="0">
          <a:scrgbClr r="0" g="0" b="0"/>
        </a:lnRef>
        <a:fillRef idx="0">
          <a:scrgbClr r="0" g="0" b="0"/>
        </a:fillRef>
        <a:effectRef idx="0">
          <a:scrgbClr r="0" g="0" b="0"/>
        </a:effectRef>
        <a:fontRef idx="minor"/>
      </dsp:style>
    </dsp:sp>
    <dsp:sp modelId="{132C94CC-44BD-4838-843B-D1E6D60E55E4}">
      <dsp:nvSpPr>
        <dsp:cNvPr id="0" name=""/>
        <dsp:cNvSpPr/>
      </dsp:nvSpPr>
      <dsp:spPr>
        <a:xfrm>
          <a:off x="0" y="413526"/>
          <a:ext cx="1967378" cy="412859"/>
        </a:xfrm>
        <a:prstGeom prst="round2SameRect">
          <a:avLst>
            <a:gd name="adj1" fmla="val 16670"/>
            <a:gd name="adj2" fmla="val 0"/>
          </a:avLst>
        </a:prstGeom>
        <a:gradFill rotWithShape="0">
          <a:gsLst>
            <a:gs pos="0">
              <a:srgbClr val="9BBB59">
                <a:hueOff val="0"/>
                <a:satOff val="0"/>
                <a:lumOff val="0"/>
                <a:alphaOff val="0"/>
                <a:tint val="50000"/>
                <a:satMod val="300000"/>
              </a:srgbClr>
            </a:gs>
            <a:gs pos="35000">
              <a:srgbClr val="9BBB59">
                <a:hueOff val="0"/>
                <a:satOff val="0"/>
                <a:lumOff val="0"/>
                <a:alphaOff val="0"/>
                <a:tint val="37000"/>
                <a:satMod val="300000"/>
              </a:srgbClr>
            </a:gs>
            <a:gs pos="100000">
              <a:srgbClr val="9BBB59">
                <a:hueOff val="0"/>
                <a:satOff val="0"/>
                <a:lumOff val="0"/>
                <a:alphaOff val="0"/>
                <a:tint val="15000"/>
                <a:satMod val="350000"/>
              </a:srgbClr>
            </a:gs>
          </a:gsLst>
          <a:lin ang="16200000" scaled="1"/>
        </a:gradFill>
        <a:ln w="9525" cap="flat" cmpd="sng" algn="ctr">
          <a:solidFill>
            <a:srgbClr val="9BBB59">
              <a:hueOff val="0"/>
              <a:satOff val="0"/>
              <a:lumOff val="0"/>
              <a:alphaOff val="0"/>
            </a:srgb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ysClr val="windowText" lastClr="000000"/>
              </a:solidFill>
              <a:latin typeface="微軟正黑體" pitchFamily="34" charset="-120"/>
              <a:ea typeface="微軟正黑體" pitchFamily="34" charset="-120"/>
              <a:cs typeface="+mn-cs"/>
            </a:rPr>
            <a:t>調適策略</a:t>
          </a:r>
          <a:endParaRPr lang="zh-TW" altLang="en-US" sz="2400" b="1" kern="1200" dirty="0">
            <a:solidFill>
              <a:sysClr val="windowText" lastClr="000000"/>
            </a:solidFill>
            <a:latin typeface="微軟正黑體" pitchFamily="34" charset="-120"/>
            <a:ea typeface="微軟正黑體" pitchFamily="34" charset="-120"/>
            <a:cs typeface="+mn-cs"/>
          </a:endParaRPr>
        </a:p>
      </dsp:txBody>
      <dsp:txXfrm>
        <a:off x="20158" y="433684"/>
        <a:ext cx="1927062" cy="3927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710C-8768-4F13-8EFF-93A530FB12D0}">
      <dsp:nvSpPr>
        <dsp:cNvPr id="0" name=""/>
        <dsp:cNvSpPr/>
      </dsp:nvSpPr>
      <dsp:spPr>
        <a:xfrm>
          <a:off x="0" y="842021"/>
          <a:ext cx="7557758" cy="0"/>
        </a:xfrm>
        <a:prstGeom prst="line">
          <a:avLst/>
        </a:prstGeom>
        <a:noFill/>
        <a:ln w="25400" cap="flat" cmpd="sng" algn="ctr">
          <a:solidFill>
            <a:srgbClr val="C0504D"/>
          </a:solidFill>
          <a:prstDash val="solid"/>
        </a:ln>
        <a:effectLst/>
      </dsp:spPr>
      <dsp:style>
        <a:lnRef idx="2">
          <a:scrgbClr r="0" g="0" b="0"/>
        </a:lnRef>
        <a:fillRef idx="0">
          <a:scrgbClr r="0" g="0" b="0"/>
        </a:fillRef>
        <a:effectRef idx="0">
          <a:scrgbClr r="0" g="0" b="0"/>
        </a:effectRef>
        <a:fontRef idx="minor"/>
      </dsp:style>
    </dsp:sp>
    <dsp:sp modelId="{7A21D692-9645-4242-88E9-47B333B2DF43}">
      <dsp:nvSpPr>
        <dsp:cNvPr id="0" name=""/>
        <dsp:cNvSpPr/>
      </dsp:nvSpPr>
      <dsp:spPr>
        <a:xfrm>
          <a:off x="1965017" y="154346"/>
          <a:ext cx="5592740" cy="420670"/>
        </a:xfrm>
        <a:prstGeom prst="rect">
          <a:avLst/>
        </a:prstGeom>
        <a:noFill/>
        <a:ln>
          <a:noFill/>
        </a:ln>
        <a:effectLst/>
      </dsp:spPr>
      <dsp:style>
        <a:lnRef idx="0">
          <a:scrgbClr r="0" g="0" b="0"/>
        </a:lnRef>
        <a:fillRef idx="0">
          <a:scrgbClr r="0" g="0" b="0"/>
        </a:fillRef>
        <a:effectRef idx="0">
          <a:scrgbClr r="0" g="0" b="0"/>
        </a:effectRef>
        <a:fontRef idx="minor"/>
      </dsp:style>
    </dsp:sp>
    <dsp:sp modelId="{132C94CC-44BD-4838-843B-D1E6D60E55E4}">
      <dsp:nvSpPr>
        <dsp:cNvPr id="0" name=""/>
        <dsp:cNvSpPr/>
      </dsp:nvSpPr>
      <dsp:spPr>
        <a:xfrm>
          <a:off x="0" y="421350"/>
          <a:ext cx="1965017" cy="420670"/>
        </a:xfrm>
        <a:prstGeom prst="round2SameRect">
          <a:avLst>
            <a:gd name="adj1" fmla="val 16670"/>
            <a:gd name="adj2" fmla="val 0"/>
          </a:avLst>
        </a:prstGeom>
        <a:gradFill rotWithShape="0">
          <a:gsLst>
            <a:gs pos="0">
              <a:srgbClr val="C0504D">
                <a:hueOff val="0"/>
                <a:satOff val="0"/>
                <a:lumOff val="0"/>
                <a:alphaOff val="0"/>
                <a:tint val="50000"/>
                <a:satMod val="300000"/>
              </a:srgbClr>
            </a:gs>
            <a:gs pos="35000">
              <a:srgbClr val="C0504D">
                <a:hueOff val="0"/>
                <a:satOff val="0"/>
                <a:lumOff val="0"/>
                <a:alphaOff val="0"/>
                <a:tint val="37000"/>
                <a:satMod val="300000"/>
              </a:srgbClr>
            </a:gs>
            <a:gs pos="100000">
              <a:srgbClr val="C0504D">
                <a:hueOff val="0"/>
                <a:satOff val="0"/>
                <a:lumOff val="0"/>
                <a:alphaOff val="0"/>
                <a:tint val="15000"/>
                <a:satMod val="350000"/>
              </a:srgbClr>
            </a:gs>
          </a:gsLst>
          <a:lin ang="16200000" scaled="1"/>
        </a:gradFill>
        <a:ln w="9525" cap="flat" cmpd="sng" algn="ctr">
          <a:solidFill>
            <a:srgbClr val="C0504D">
              <a:hueOff val="0"/>
              <a:satOff val="0"/>
              <a:lumOff val="0"/>
              <a:alphaOff val="0"/>
            </a:srgb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ysClr val="windowText" lastClr="000000"/>
              </a:solidFill>
              <a:latin typeface="微軟正黑體" pitchFamily="34" charset="-120"/>
              <a:ea typeface="微軟正黑體" pitchFamily="34" charset="-120"/>
              <a:cs typeface="+mn-cs"/>
            </a:rPr>
            <a:t>總目標</a:t>
          </a:r>
          <a:endParaRPr lang="zh-TW" altLang="en-US" sz="2400" b="1" kern="1200" dirty="0">
            <a:solidFill>
              <a:sysClr val="windowText" lastClr="000000"/>
            </a:solidFill>
            <a:latin typeface="微軟正黑體" pitchFamily="34" charset="-120"/>
            <a:ea typeface="微軟正黑體" pitchFamily="34" charset="-120"/>
            <a:cs typeface="+mn-cs"/>
          </a:endParaRPr>
        </a:p>
      </dsp:txBody>
      <dsp:txXfrm>
        <a:off x="20539" y="441889"/>
        <a:ext cx="1923939" cy="40013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1/layout/TabList">
  <dgm:title val="標籤清單"/>
  <dgm:desc val="用來顯示非連續或分成群組的資訊方塊。適合用在少量階層 1 文字的情況。第一個階層 2 文字會顯示在階層 1 文字旁邊，而其餘的階層 2 文字會出現在階層 1 文字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1/layout/TabList">
  <dgm:title val="標籤清單"/>
  <dgm:desc val="用來顯示非連續或分成群組的資訊方塊。適合用在少量階層 1 文字的情況。第一個階層 2 文字會顯示在階層 1 文字旁邊，而其餘的階層 2 文字會出現在階層 1 文字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1/layout/TabList">
  <dgm:title val="標籤清單"/>
  <dgm:desc val="用來顯示非連續或分成群組的資訊方塊。適合用在少量階層 1 文字的情況。第一個階層 2 文字會顯示在階層 1 文字旁邊，而其餘的階層 2 文字會出現在階層 1 文字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1/layout/TabList">
  <dgm:title val="標籤清單"/>
  <dgm:desc val="用來顯示非連續或分成群組的資訊方塊。適合用在少量階層 1 文字的情況。第一個階層 2 文字會顯示在階層 1 文字旁邊，而其餘的階層 2 文字會出現在階層 1 文字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1/layout/TabList">
  <dgm:title val="標籤清單"/>
  <dgm:desc val="用來顯示非連續或分成群組的資訊方塊。適合用在少量階層 1 文字的情況。第一個階層 2 文字會顯示在階層 1 文字旁邊，而其餘的階層 2 文字會出現在階層 1 文字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1/layout/TabList">
  <dgm:title val="標籤清單"/>
  <dgm:desc val="用來顯示非連續或分成群組的資訊方塊。適合用在少量階層 1 文字的情況。第一個階層 2 文字會顯示在階層 1 文字旁邊，而其餘的階層 2 文字會出現在階層 1 文字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1/layout/TabList">
  <dgm:title val="標籤清單"/>
  <dgm:desc val="用來顯示非連續或分成群組的資訊方塊。適合用在少量階層 1 文字的情況。第一個階層 2 文字會顯示在階層 1 文字旁邊，而其餘的階層 2 文字會出現在階層 1 文字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1/layout/TabList">
  <dgm:title val="標籤清單"/>
  <dgm:desc val="用來顯示非連續或分成群組的資訊方塊。適合用在少量階層 1 文字的情況。第一個階層 2 文字會顯示在階層 1 文字旁邊，而其餘的階層 2 文字會出現在階層 1 文字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1/layout/TabList">
  <dgm:title val="標籤清單"/>
  <dgm:desc val="用來顯示非連續或分成群組的資訊方塊。適合用在少量階層 1 文字的情況。第一個階層 2 文字會顯示在階層 1 文字旁邊，而其餘的階層 2 文字會出現在階層 1 文字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1/layout/TabList">
  <dgm:title val="標籤清單"/>
  <dgm:desc val="用來顯示非連續或分成群組的資訊方塊。適合用在少量階層 1 文字的情況。第一個階層 2 文字會顯示在階層 1 文字旁邊，而其餘的階層 2 文字會出現在階層 1 文字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0.xml><?xml version="1.0" encoding="utf-8"?>
<dgm:layoutDef xmlns:dgm="http://schemas.openxmlformats.org/drawingml/2006/diagram" xmlns:a="http://schemas.openxmlformats.org/drawingml/2006/main" uniqueId="urn:microsoft.com/office/officeart/2011/layout/TabList">
  <dgm:title val="標籤清單"/>
  <dgm:desc val="用來顯示非連續或分成群組的資訊方塊。適合用在少量階層 1 文字的情況。第一個階層 2 文字會顯示在階層 1 文字旁邊，而其餘的階層 2 文字會出現在階層 1 文字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11/layout/TabList">
  <dgm:title val="標籤清單"/>
  <dgm:desc val="用來顯示非連續或分成群組的資訊方塊。適合用在少量階層 1 文字的情況。第一個階層 2 文字會顯示在階層 1 文字旁邊，而其餘的階層 2 文字會出現在階層 1 文字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11/layout/TabList">
  <dgm:title val="標籤清單"/>
  <dgm:desc val="用來顯示非連續或分成群組的資訊方塊。適合用在少量階層 1 文字的情況。第一個階層 2 文字會顯示在階層 1 文字旁邊，而其餘的階層 2 文字會出現在階層 1 文字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11/layout/TabList">
  <dgm:title val="標籤清單"/>
  <dgm:desc val="用來顯示非連續或分成群組的資訊方塊。適合用在少量階層 1 文字的情況。第一個階層 2 文字會顯示在階層 1 文字旁邊，而其餘的階層 2 文字會出現在階層 1 文字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5.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1/layout/TabList">
  <dgm:title val="標籤清單"/>
  <dgm:desc val="用來顯示非連續或分成群組的資訊方塊。適合用在少量階層 1 文字的情況。第一個階層 2 文字會顯示在階層 1 文字旁邊，而其餘的階層 2 文字會出現在階層 1 文字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1/layout/TabList">
  <dgm:title val="標籤清單"/>
  <dgm:desc val="用來顯示非連續或分成群組的資訊方塊。適合用在少量階層 1 文字的情況。第一個階層 2 文字會顯示在階層 1 文字旁邊，而其餘的階層 2 文字會出現在階層 1 文字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1"/>
          <p:cNvSpPr>
            <a:spLocks noGrp="1" noRot="1" noChangeAspect="1"/>
          </p:cNvSpPr>
          <p:nvPr>
            <p:ph type="sldImg" idx="2"/>
          </p:nvPr>
        </p:nvSpPr>
        <p:spPr bwMode="auto">
          <a:xfrm>
            <a:off x="711200" y="744538"/>
            <a:ext cx="5375275" cy="372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sp>
      <p:sp>
        <p:nvSpPr>
          <p:cNvPr id="2050" name="Rectangle 2"/>
          <p:cNvSpPr>
            <a:spLocks noGrp="1"/>
          </p:cNvSpPr>
          <p:nvPr>
            <p:ph type="body" sz="quarter" idx="3"/>
          </p:nvPr>
        </p:nvSpPr>
        <p:spPr bwMode="auto">
          <a:xfrm>
            <a:off x="906357" y="4715154"/>
            <a:ext cx="4984962" cy="4466987"/>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zh-TW" altLang="zh-TW" noProof="0" smtClean="0">
                <a:sym typeface="Noteworthy Bold" charset="0"/>
              </a:rPr>
              <a:t>Click to edit Master text styles</a:t>
            </a:r>
          </a:p>
          <a:p>
            <a:pPr lvl="1"/>
            <a:r>
              <a:rPr lang="zh-TW" altLang="zh-TW" noProof="0" smtClean="0">
                <a:sym typeface="Noteworthy Bold" charset="0"/>
              </a:rPr>
              <a:t>Second level</a:t>
            </a:r>
          </a:p>
          <a:p>
            <a:pPr lvl="2"/>
            <a:r>
              <a:rPr lang="zh-TW" altLang="zh-TW" noProof="0" smtClean="0">
                <a:sym typeface="Noteworthy Bold" charset="0"/>
              </a:rPr>
              <a:t>Third level</a:t>
            </a:r>
          </a:p>
          <a:p>
            <a:pPr lvl="3"/>
            <a:r>
              <a:rPr lang="zh-TW" altLang="zh-TW" noProof="0" smtClean="0">
                <a:sym typeface="Noteworthy Bold" charset="0"/>
              </a:rPr>
              <a:t>Fourth level</a:t>
            </a:r>
          </a:p>
          <a:p>
            <a:pPr lvl="4"/>
            <a:r>
              <a:rPr lang="zh-TW" altLang="zh-TW" noProof="0" smtClean="0">
                <a:sym typeface="Noteworthy Bold" charset="0"/>
              </a:rPr>
              <a:t>Fifth level</a:t>
            </a:r>
          </a:p>
        </p:txBody>
      </p:sp>
    </p:spTree>
    <p:extLst>
      <p:ext uri="{BB962C8B-B14F-4D97-AF65-F5344CB8AC3E}">
        <p14:creationId xmlns:p14="http://schemas.microsoft.com/office/powerpoint/2010/main" val="3257219488"/>
      </p:ext>
    </p:extLst>
  </p:cSld>
  <p:clrMap bg1="lt1" tx1="dk1" bg2="lt2" tx2="dk2" accent1="accent1" accent2="accent2" accent3="accent3" accent4="accent4" accent5="accent5" accent6="accent6" hlink="hlink" folHlink="folHlink"/>
  <p:notesStyle>
    <a:lvl1pPr algn="l" defTabSz="336774" rtl="0" eaLnBrk="0" fontAlgn="base" hangingPunct="0">
      <a:lnSpc>
        <a:spcPts val="2578"/>
      </a:lnSpc>
      <a:spcBef>
        <a:spcPct val="0"/>
      </a:spcBef>
      <a:spcAft>
        <a:spcPct val="0"/>
      </a:spcAft>
      <a:defRPr sz="1800" kern="1200">
        <a:solidFill>
          <a:srgbClr val="572E2D"/>
        </a:solidFill>
        <a:latin typeface="Noteworthy Bold" charset="0"/>
        <a:ea typeface="Noteworthy Bold" charset="0"/>
        <a:cs typeface="Noteworthy Bold" charset="0"/>
        <a:sym typeface="Noteworthy Bold" charset="0"/>
      </a:defRPr>
    </a:lvl1pPr>
    <a:lvl2pPr marL="252580" algn="l" defTabSz="336774" rtl="0" eaLnBrk="0" fontAlgn="base" hangingPunct="0">
      <a:lnSpc>
        <a:spcPts val="2578"/>
      </a:lnSpc>
      <a:spcBef>
        <a:spcPct val="0"/>
      </a:spcBef>
      <a:spcAft>
        <a:spcPct val="0"/>
      </a:spcAft>
      <a:defRPr sz="1800" kern="1200">
        <a:solidFill>
          <a:srgbClr val="572E2D"/>
        </a:solidFill>
        <a:latin typeface="Noteworthy Bold" charset="0"/>
        <a:ea typeface="Noteworthy Bold" charset="0"/>
        <a:cs typeface="Noteworthy Bold" charset="0"/>
        <a:sym typeface="Noteworthy Bold" charset="0"/>
      </a:defRPr>
    </a:lvl2pPr>
    <a:lvl3pPr marL="505160" algn="l" defTabSz="336774" rtl="0" eaLnBrk="0" fontAlgn="base" hangingPunct="0">
      <a:lnSpc>
        <a:spcPts val="2578"/>
      </a:lnSpc>
      <a:spcBef>
        <a:spcPct val="0"/>
      </a:spcBef>
      <a:spcAft>
        <a:spcPct val="0"/>
      </a:spcAft>
      <a:defRPr sz="1800" kern="1200">
        <a:solidFill>
          <a:srgbClr val="572E2D"/>
        </a:solidFill>
        <a:latin typeface="Noteworthy Bold" charset="0"/>
        <a:ea typeface="Noteworthy Bold" charset="0"/>
        <a:cs typeface="Noteworthy Bold" charset="0"/>
        <a:sym typeface="Noteworthy Bold" charset="0"/>
      </a:defRPr>
    </a:lvl3pPr>
    <a:lvl4pPr marL="757740" algn="l" defTabSz="336774" rtl="0" eaLnBrk="0" fontAlgn="base" hangingPunct="0">
      <a:lnSpc>
        <a:spcPts val="2578"/>
      </a:lnSpc>
      <a:spcBef>
        <a:spcPct val="0"/>
      </a:spcBef>
      <a:spcAft>
        <a:spcPct val="0"/>
      </a:spcAft>
      <a:defRPr sz="1800" kern="1200">
        <a:solidFill>
          <a:srgbClr val="572E2D"/>
        </a:solidFill>
        <a:latin typeface="Noteworthy Bold" charset="0"/>
        <a:ea typeface="Noteworthy Bold" charset="0"/>
        <a:cs typeface="Noteworthy Bold" charset="0"/>
        <a:sym typeface="Noteworthy Bold" charset="0"/>
      </a:defRPr>
    </a:lvl4pPr>
    <a:lvl5pPr marL="1010321" algn="l" defTabSz="336774" rtl="0" eaLnBrk="0" fontAlgn="base" hangingPunct="0">
      <a:lnSpc>
        <a:spcPts val="2578"/>
      </a:lnSpc>
      <a:spcBef>
        <a:spcPct val="0"/>
      </a:spcBef>
      <a:spcAft>
        <a:spcPct val="0"/>
      </a:spcAft>
      <a:defRPr sz="1800" kern="1200">
        <a:solidFill>
          <a:srgbClr val="572E2D"/>
        </a:solidFill>
        <a:latin typeface="Noteworthy Bold" charset="0"/>
        <a:ea typeface="Noteworthy Bold" charset="0"/>
        <a:cs typeface="Noteworthy Bold" charset="0"/>
        <a:sym typeface="Noteworthy Bold" charset="0"/>
      </a:defRPr>
    </a:lvl5pPr>
    <a:lvl6pPr marL="1683868" algn="l" defTabSz="673547" rtl="0" eaLnBrk="1" latinLnBrk="0" hangingPunct="1">
      <a:defRPr sz="900" kern="1200">
        <a:solidFill>
          <a:schemeClr val="tx1"/>
        </a:solidFill>
        <a:latin typeface="+mn-lt"/>
        <a:ea typeface="+mn-ea"/>
        <a:cs typeface="+mn-cs"/>
      </a:defRPr>
    </a:lvl6pPr>
    <a:lvl7pPr marL="2020641" algn="l" defTabSz="673547" rtl="0" eaLnBrk="1" latinLnBrk="0" hangingPunct="1">
      <a:defRPr sz="900" kern="1200">
        <a:solidFill>
          <a:schemeClr val="tx1"/>
        </a:solidFill>
        <a:latin typeface="+mn-lt"/>
        <a:ea typeface="+mn-ea"/>
        <a:cs typeface="+mn-cs"/>
      </a:defRPr>
    </a:lvl7pPr>
    <a:lvl8pPr marL="2357415" algn="l" defTabSz="673547" rtl="0" eaLnBrk="1" latinLnBrk="0" hangingPunct="1">
      <a:defRPr sz="900" kern="1200">
        <a:solidFill>
          <a:schemeClr val="tx1"/>
        </a:solidFill>
        <a:latin typeface="+mn-lt"/>
        <a:ea typeface="+mn-ea"/>
        <a:cs typeface="+mn-cs"/>
      </a:defRPr>
    </a:lvl8pPr>
    <a:lvl9pPr marL="2694188" algn="l" defTabSz="67354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TextEdit="1"/>
          </p:cNvSpPr>
          <p:nvPr>
            <p:ph type="sldImg"/>
          </p:nvPr>
        </p:nvSpPr>
        <p:spPr/>
      </p:sp>
      <p:sp>
        <p:nvSpPr>
          <p:cNvPr id="224259" name="Rectangle 3"/>
          <p:cNvSpPr>
            <a:spLocks noGrp="1"/>
          </p:cNvSpPr>
          <p:nvPr>
            <p:ph type="body" idx="1"/>
          </p:nvPr>
        </p:nvSpPr>
        <p:spPr>
          <a:noFill/>
        </p:spPr>
        <p:txBody>
          <a:bodyPr/>
          <a:lstStyle/>
          <a:p>
            <a:endParaRPr lang="zh-TW" altLang="en-US" smtClean="0">
              <a:latin typeface="Avenir Roman"/>
              <a:ea typeface="Avenir Roman"/>
              <a:cs typeface="Avenir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投影片圖像版面配置區 1"/>
          <p:cNvSpPr>
            <a:spLocks noGrp="1" noRot="1" noChangeAspect="1" noTextEdit="1"/>
          </p:cNvSpPr>
          <p:nvPr>
            <p:ph type="sldImg"/>
          </p:nvPr>
        </p:nvSpPr>
        <p:spPr>
          <a:xfrm>
            <a:off x="452438" y="808038"/>
            <a:ext cx="5835650" cy="4041775"/>
          </a:xfrm>
          <a:ln/>
        </p:spPr>
      </p:sp>
      <p:sp>
        <p:nvSpPr>
          <p:cNvPr id="12291" name="備忘稿版面配置區 2"/>
          <p:cNvSpPr>
            <a:spLocks noGrp="1"/>
          </p:cNvSpPr>
          <p:nvPr>
            <p:ph type="body" idx="1"/>
          </p:nvPr>
        </p:nvSpPr>
        <p:spPr>
          <a:noFill/>
        </p:spPr>
        <p:txBody>
          <a:bodyPr/>
          <a:lstStyle/>
          <a:p>
            <a:endParaRPr lang="zh-TW" altLang="en-US" dirty="0" smtClean="0"/>
          </a:p>
        </p:txBody>
      </p:sp>
      <p:sp>
        <p:nvSpPr>
          <p:cNvPr id="12292" name="投影片編號版面配置區 3"/>
          <p:cNvSpPr>
            <a:spLocks noGrp="1"/>
          </p:cNvSpPr>
          <p:nvPr>
            <p:ph type="sldNum" sz="quarter" idx="5"/>
          </p:nvPr>
        </p:nvSpPr>
        <p:spPr>
          <a:xfrm>
            <a:off x="3849688" y="9428163"/>
            <a:ext cx="2946400" cy="496887"/>
          </a:xfrm>
          <a:prstGeom prst="rect">
            <a:avLst/>
          </a:prstGeom>
          <a:noFill/>
        </p:spPr>
        <p:txBody>
          <a:bodyPr/>
          <a:lstStyle>
            <a:lvl1pPr>
              <a:defRPr kumimoji="1" sz="1600">
                <a:solidFill>
                  <a:srgbClr val="000000"/>
                </a:solidFill>
                <a:latin typeface="Times New Roman" panose="02020603050405020304" pitchFamily="18" charset="0"/>
                <a:ea typeface="標楷體" panose="03000509000000000000" pitchFamily="65" charset="-120"/>
              </a:defRPr>
            </a:lvl1pPr>
            <a:lvl2pPr marL="743990" indent="-286150">
              <a:defRPr kumimoji="1" sz="1600">
                <a:solidFill>
                  <a:srgbClr val="000000"/>
                </a:solidFill>
                <a:latin typeface="Times New Roman" panose="02020603050405020304" pitchFamily="18" charset="0"/>
                <a:ea typeface="標楷體" panose="03000509000000000000" pitchFamily="65" charset="-120"/>
              </a:defRPr>
            </a:lvl2pPr>
            <a:lvl3pPr marL="1144600" indent="-228920">
              <a:defRPr kumimoji="1" sz="1600">
                <a:solidFill>
                  <a:srgbClr val="000000"/>
                </a:solidFill>
                <a:latin typeface="Times New Roman" panose="02020603050405020304" pitchFamily="18" charset="0"/>
                <a:ea typeface="標楷體" panose="03000509000000000000" pitchFamily="65" charset="-120"/>
              </a:defRPr>
            </a:lvl3pPr>
            <a:lvl4pPr marL="1602440" indent="-228920">
              <a:defRPr kumimoji="1" sz="1600">
                <a:solidFill>
                  <a:srgbClr val="000000"/>
                </a:solidFill>
                <a:latin typeface="Times New Roman" panose="02020603050405020304" pitchFamily="18" charset="0"/>
                <a:ea typeface="標楷體" panose="03000509000000000000" pitchFamily="65" charset="-120"/>
              </a:defRPr>
            </a:lvl4pPr>
            <a:lvl5pPr marL="2060280" indent="-228920">
              <a:defRPr kumimoji="1" sz="1600">
                <a:solidFill>
                  <a:srgbClr val="000000"/>
                </a:solidFill>
                <a:latin typeface="Times New Roman" panose="02020603050405020304" pitchFamily="18" charset="0"/>
                <a:ea typeface="標楷體" panose="03000509000000000000" pitchFamily="65" charset="-120"/>
              </a:defRPr>
            </a:lvl5pPr>
            <a:lvl6pPr marL="2518120" indent="-228920" eaLnBrk="0" fontAlgn="base" hangingPunct="0">
              <a:spcBef>
                <a:spcPct val="0"/>
              </a:spcBef>
              <a:spcAft>
                <a:spcPct val="0"/>
              </a:spcAft>
              <a:defRPr kumimoji="1" sz="1600">
                <a:solidFill>
                  <a:srgbClr val="000000"/>
                </a:solidFill>
                <a:latin typeface="Times New Roman" panose="02020603050405020304" pitchFamily="18" charset="0"/>
                <a:ea typeface="標楷體" panose="03000509000000000000" pitchFamily="65" charset="-120"/>
              </a:defRPr>
            </a:lvl6pPr>
            <a:lvl7pPr marL="2975961" indent="-228920" eaLnBrk="0" fontAlgn="base" hangingPunct="0">
              <a:spcBef>
                <a:spcPct val="0"/>
              </a:spcBef>
              <a:spcAft>
                <a:spcPct val="0"/>
              </a:spcAft>
              <a:defRPr kumimoji="1" sz="1600">
                <a:solidFill>
                  <a:srgbClr val="000000"/>
                </a:solidFill>
                <a:latin typeface="Times New Roman" panose="02020603050405020304" pitchFamily="18" charset="0"/>
                <a:ea typeface="標楷體" panose="03000509000000000000" pitchFamily="65" charset="-120"/>
              </a:defRPr>
            </a:lvl7pPr>
            <a:lvl8pPr marL="3433801" indent="-228920" eaLnBrk="0" fontAlgn="base" hangingPunct="0">
              <a:spcBef>
                <a:spcPct val="0"/>
              </a:spcBef>
              <a:spcAft>
                <a:spcPct val="0"/>
              </a:spcAft>
              <a:defRPr kumimoji="1" sz="1600">
                <a:solidFill>
                  <a:srgbClr val="000000"/>
                </a:solidFill>
                <a:latin typeface="Times New Roman" panose="02020603050405020304" pitchFamily="18" charset="0"/>
                <a:ea typeface="標楷體" panose="03000509000000000000" pitchFamily="65" charset="-120"/>
              </a:defRPr>
            </a:lvl8pPr>
            <a:lvl9pPr marL="3891641" indent="-228920" eaLnBrk="0" fontAlgn="base" hangingPunct="0">
              <a:spcBef>
                <a:spcPct val="0"/>
              </a:spcBef>
              <a:spcAft>
                <a:spcPct val="0"/>
              </a:spcAft>
              <a:defRPr kumimoji="1" sz="1600">
                <a:solidFill>
                  <a:srgbClr val="000000"/>
                </a:solidFill>
                <a:latin typeface="Times New Roman" panose="02020603050405020304" pitchFamily="18" charset="0"/>
                <a:ea typeface="標楷體" panose="03000509000000000000" pitchFamily="65" charset="-120"/>
              </a:defRPr>
            </a:lvl9pPr>
          </a:lstStyle>
          <a:p>
            <a:fld id="{AE21174B-4A6D-41A6-B8B3-FFDA0B4965A5}" type="slidenum">
              <a:rPr lang="en-US" altLang="zh-TW" sz="1200">
                <a:solidFill>
                  <a:prstClr val="black"/>
                </a:solidFill>
                <a:ea typeface="新細明體" panose="02020500000000000000" pitchFamily="18" charset="-120"/>
              </a:rPr>
              <a:pPr/>
              <a:t>10</a:t>
            </a:fld>
            <a:endParaRPr lang="en-US" altLang="zh-TW" sz="1200">
              <a:solidFill>
                <a:prstClr val="black"/>
              </a:solidFill>
              <a:ea typeface="新細明體" panose="02020500000000000000" pitchFamily="18" charset="-120"/>
            </a:endParaRPr>
          </a:p>
        </p:txBody>
      </p:sp>
    </p:spTree>
    <p:extLst>
      <p:ext uri="{BB962C8B-B14F-4D97-AF65-F5344CB8AC3E}">
        <p14:creationId xmlns:p14="http://schemas.microsoft.com/office/powerpoint/2010/main" val="2886783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27512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366422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917180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918418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626937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36398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356857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投影片圖像版面配置區 1"/>
          <p:cNvSpPr>
            <a:spLocks noGrp="1" noRot="1" noChangeAspect="1" noTextEdit="1"/>
          </p:cNvSpPr>
          <p:nvPr>
            <p:ph type="sldImg"/>
          </p:nvPr>
        </p:nvSpPr>
        <p:spPr bwMode="auto">
          <a:xfrm>
            <a:off x="712788" y="746125"/>
            <a:ext cx="5373687" cy="3721100"/>
          </a:xfrm>
          <a:noFill/>
          <a:ln>
            <a:noFill/>
            <a:miter lim="800000"/>
            <a:headEnd/>
            <a:tailEnd/>
          </a:ln>
        </p:spPr>
      </p:sp>
      <p:sp>
        <p:nvSpPr>
          <p:cNvPr id="50178" name="備忘稿版面配置區 2"/>
          <p:cNvSpPr>
            <a:spLocks noGrp="1"/>
          </p:cNvSpPr>
          <p:nvPr>
            <p:ph type="body" idx="1"/>
          </p:nvPr>
        </p:nvSpPr>
        <p:spPr bwMode="auto">
          <a:xfrm>
            <a:off x="679768" y="4716879"/>
            <a:ext cx="5438140" cy="4463540"/>
          </a:xfrm>
          <a:noFill/>
        </p:spPr>
        <p:txBody>
          <a:bodyPr wrap="square" lIns="95151" tIns="47575" rIns="95151" bIns="47575" numCol="1" anchor="t" anchorCtr="0" compatLnSpc="1">
            <a:prstTxWarp prst="textNoShape">
              <a:avLst/>
            </a:prstTxWarp>
          </a:bodyPr>
          <a:lstStyle/>
          <a:p>
            <a:pPr eaLnBrk="1" hangingPunct="1">
              <a:spcBef>
                <a:spcPct val="0"/>
              </a:spcBef>
            </a:pPr>
            <a:endParaRPr lang="zh-TW" altLang="en-US" smtClean="0">
              <a:latin typeface="Arial" charset="0"/>
            </a:endParaRPr>
          </a:p>
        </p:txBody>
      </p:sp>
      <p:sp>
        <p:nvSpPr>
          <p:cNvPr id="50179" name="投影片編號版面配置區 3"/>
          <p:cNvSpPr txBox="1">
            <a:spLocks noGrp="1"/>
          </p:cNvSpPr>
          <p:nvPr/>
        </p:nvSpPr>
        <p:spPr bwMode="auto">
          <a:xfrm>
            <a:off x="3850446" y="9426860"/>
            <a:ext cx="2945659" cy="498056"/>
          </a:xfrm>
          <a:prstGeom prst="rect">
            <a:avLst/>
          </a:prstGeom>
          <a:noFill/>
          <a:ln w="9525">
            <a:noFill/>
            <a:miter lim="800000"/>
            <a:headEnd/>
            <a:tailEnd/>
          </a:ln>
        </p:spPr>
        <p:txBody>
          <a:bodyPr lIns="95151" tIns="47575" rIns="95151" bIns="47575" anchor="b"/>
          <a:lstStyle/>
          <a:p>
            <a:pPr algn="r" defTabSz="952295" hangingPunct="1"/>
            <a:fld id="{0F8C9057-22E4-4D1E-B4D0-A870FE25853F}" type="slidenum">
              <a:rPr lang="en-US" altLang="zh-TW" sz="1300">
                <a:solidFill>
                  <a:prstClr val="black"/>
                </a:solidFill>
                <a:latin typeface="Arial" charset="0"/>
                <a:ea typeface="新細明體"/>
                <a:sym typeface="Palatino" charset="0"/>
              </a:rPr>
              <a:pPr algn="r" defTabSz="952295" hangingPunct="1"/>
              <a:t>18</a:t>
            </a:fld>
            <a:endParaRPr lang="en-US" altLang="zh-TW" sz="1300">
              <a:solidFill>
                <a:prstClr val="black"/>
              </a:solidFill>
              <a:latin typeface="Arial" charset="0"/>
              <a:ea typeface="新細明體"/>
              <a:sym typeface="Palatino"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196760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659651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投影片圖像版面配置區 1"/>
          <p:cNvSpPr>
            <a:spLocks noGrp="1" noRot="1" noChangeAspect="1" noTextEdit="1"/>
          </p:cNvSpPr>
          <p:nvPr>
            <p:ph type="sldImg"/>
          </p:nvPr>
        </p:nvSpPr>
        <p:spPr>
          <a:xfrm>
            <a:off x="709613" y="742950"/>
            <a:ext cx="5380037" cy="3725863"/>
          </a:xfrm>
          <a:ln/>
        </p:spPr>
      </p:sp>
      <p:sp>
        <p:nvSpPr>
          <p:cNvPr id="59395" name="備忘稿版面配置區 2"/>
          <p:cNvSpPr>
            <a:spLocks noGrp="1"/>
          </p:cNvSpPr>
          <p:nvPr>
            <p:ph type="body" idx="1"/>
          </p:nvPr>
        </p:nvSpPr>
        <p:spPr>
          <a:xfrm>
            <a:off x="679451" y="4714875"/>
            <a:ext cx="5438775" cy="44688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356" tIns="48179" rIns="96356" bIns="48179"/>
          <a:lstStyle/>
          <a:p>
            <a:endParaRPr lang="zh-TW" altLang="en-US" smtClean="0">
              <a:latin typeface="Arial" pitchFamily="34" charset="0"/>
            </a:endParaRPr>
          </a:p>
        </p:txBody>
      </p:sp>
      <p:sp>
        <p:nvSpPr>
          <p:cNvPr id="59396" name="投影片編號版面配置區 3"/>
          <p:cNvSpPr txBox="1">
            <a:spLocks noGrp="1"/>
          </p:cNvSpPr>
          <p:nvPr/>
        </p:nvSpPr>
        <p:spPr bwMode="auto">
          <a:xfrm>
            <a:off x="3849689" y="9428164"/>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356" tIns="48179" rIns="96356" bIns="48179" anchor="b"/>
          <a:lstStyle>
            <a:lvl1pPr defTabSz="909638" eaLnBrk="0" hangingPunct="0">
              <a:defRPr kumimoji="1">
                <a:solidFill>
                  <a:schemeClr val="tx1"/>
                </a:solidFill>
                <a:latin typeface="Arial" pitchFamily="34" charset="0"/>
                <a:ea typeface="標楷體" pitchFamily="65" charset="-120"/>
              </a:defRPr>
            </a:lvl1pPr>
            <a:lvl2pPr marL="742950" indent="-285750" defTabSz="909638" eaLnBrk="0" hangingPunct="0">
              <a:defRPr kumimoji="1">
                <a:solidFill>
                  <a:schemeClr val="tx1"/>
                </a:solidFill>
                <a:latin typeface="Arial" pitchFamily="34" charset="0"/>
                <a:ea typeface="標楷體" pitchFamily="65" charset="-120"/>
              </a:defRPr>
            </a:lvl2pPr>
            <a:lvl3pPr marL="1143000" indent="-228600" defTabSz="909638" eaLnBrk="0" hangingPunct="0">
              <a:defRPr kumimoji="1">
                <a:solidFill>
                  <a:schemeClr val="tx1"/>
                </a:solidFill>
                <a:latin typeface="Arial" pitchFamily="34" charset="0"/>
                <a:ea typeface="標楷體" pitchFamily="65" charset="-120"/>
              </a:defRPr>
            </a:lvl3pPr>
            <a:lvl4pPr marL="1600200" indent="-228600" defTabSz="909638" eaLnBrk="0" hangingPunct="0">
              <a:defRPr kumimoji="1">
                <a:solidFill>
                  <a:schemeClr val="tx1"/>
                </a:solidFill>
                <a:latin typeface="Arial" pitchFamily="34" charset="0"/>
                <a:ea typeface="標楷體" pitchFamily="65" charset="-120"/>
              </a:defRPr>
            </a:lvl4pPr>
            <a:lvl5pPr marL="2057400" indent="-228600" defTabSz="909638" eaLnBrk="0" hangingPunct="0">
              <a:defRPr kumimoji="1">
                <a:solidFill>
                  <a:schemeClr val="tx1"/>
                </a:solidFill>
                <a:latin typeface="Arial" pitchFamily="34" charset="0"/>
                <a:ea typeface="標楷體" pitchFamily="65" charset="-120"/>
              </a:defRPr>
            </a:lvl5pPr>
            <a:lvl6pPr marL="25146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8F4C0E10-67E1-40F2-9830-7DBA35F38A0C}" type="slidenum">
              <a:rPr lang="en-US" altLang="zh-TW" sz="1300">
                <a:solidFill>
                  <a:srgbClr val="000000"/>
                </a:solidFill>
                <a:ea typeface="新細明體" pitchFamily="18" charset="-120"/>
                <a:cs typeface="+mn-cs"/>
              </a:rPr>
              <a:pPr algn="r" eaLnBrk="1" hangingPunct="1"/>
              <a:t>20</a:t>
            </a:fld>
            <a:endParaRPr lang="en-US" altLang="zh-TW" sz="1300">
              <a:solidFill>
                <a:srgbClr val="000000"/>
              </a:solidFill>
              <a:ea typeface="新細明體" pitchFamily="18" charset="-120"/>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投影片圖像版面配置區 1"/>
          <p:cNvSpPr>
            <a:spLocks noGrp="1" noRot="1" noChangeAspect="1" noTextEdit="1"/>
          </p:cNvSpPr>
          <p:nvPr>
            <p:ph type="sldImg"/>
          </p:nvPr>
        </p:nvSpPr>
        <p:spPr>
          <a:xfrm>
            <a:off x="709613" y="742950"/>
            <a:ext cx="5380037" cy="3725863"/>
          </a:xfrm>
          <a:ln/>
        </p:spPr>
      </p:sp>
      <p:sp>
        <p:nvSpPr>
          <p:cNvPr id="60419" name="備忘稿版面配置區 2"/>
          <p:cNvSpPr>
            <a:spLocks noGrp="1"/>
          </p:cNvSpPr>
          <p:nvPr>
            <p:ph type="body" idx="1"/>
          </p:nvPr>
        </p:nvSpPr>
        <p:spPr>
          <a:xfrm>
            <a:off x="679451" y="4714875"/>
            <a:ext cx="5438775" cy="44688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356" tIns="48179" rIns="96356" bIns="48179"/>
          <a:lstStyle/>
          <a:p>
            <a:endParaRPr lang="zh-TW" altLang="en-US" smtClean="0">
              <a:latin typeface="Arial" pitchFamily="34" charset="0"/>
            </a:endParaRPr>
          </a:p>
        </p:txBody>
      </p:sp>
      <p:sp>
        <p:nvSpPr>
          <p:cNvPr id="60420" name="投影片編號版面配置區 3"/>
          <p:cNvSpPr txBox="1">
            <a:spLocks noGrp="1"/>
          </p:cNvSpPr>
          <p:nvPr/>
        </p:nvSpPr>
        <p:spPr bwMode="auto">
          <a:xfrm>
            <a:off x="3849689" y="9428164"/>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356" tIns="48179" rIns="96356" bIns="48179" anchor="b"/>
          <a:lstStyle>
            <a:lvl1pPr defTabSz="909638" eaLnBrk="0" hangingPunct="0">
              <a:defRPr kumimoji="1">
                <a:solidFill>
                  <a:schemeClr val="tx1"/>
                </a:solidFill>
                <a:latin typeface="Arial" pitchFamily="34" charset="0"/>
                <a:ea typeface="標楷體" pitchFamily="65" charset="-120"/>
              </a:defRPr>
            </a:lvl1pPr>
            <a:lvl2pPr marL="742950" indent="-285750" defTabSz="909638" eaLnBrk="0" hangingPunct="0">
              <a:defRPr kumimoji="1">
                <a:solidFill>
                  <a:schemeClr val="tx1"/>
                </a:solidFill>
                <a:latin typeface="Arial" pitchFamily="34" charset="0"/>
                <a:ea typeface="標楷體" pitchFamily="65" charset="-120"/>
              </a:defRPr>
            </a:lvl2pPr>
            <a:lvl3pPr marL="1143000" indent="-228600" defTabSz="909638" eaLnBrk="0" hangingPunct="0">
              <a:defRPr kumimoji="1">
                <a:solidFill>
                  <a:schemeClr val="tx1"/>
                </a:solidFill>
                <a:latin typeface="Arial" pitchFamily="34" charset="0"/>
                <a:ea typeface="標楷體" pitchFamily="65" charset="-120"/>
              </a:defRPr>
            </a:lvl3pPr>
            <a:lvl4pPr marL="1600200" indent="-228600" defTabSz="909638" eaLnBrk="0" hangingPunct="0">
              <a:defRPr kumimoji="1">
                <a:solidFill>
                  <a:schemeClr val="tx1"/>
                </a:solidFill>
                <a:latin typeface="Arial" pitchFamily="34" charset="0"/>
                <a:ea typeface="標楷體" pitchFamily="65" charset="-120"/>
              </a:defRPr>
            </a:lvl4pPr>
            <a:lvl5pPr marL="2057400" indent="-228600" defTabSz="909638" eaLnBrk="0" hangingPunct="0">
              <a:defRPr kumimoji="1">
                <a:solidFill>
                  <a:schemeClr val="tx1"/>
                </a:solidFill>
                <a:latin typeface="Arial" pitchFamily="34" charset="0"/>
                <a:ea typeface="標楷體" pitchFamily="65" charset="-120"/>
              </a:defRPr>
            </a:lvl5pPr>
            <a:lvl6pPr marL="25146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4C6292B9-E778-46F6-9ECF-B8B5D929633F}" type="slidenum">
              <a:rPr lang="en-US" altLang="zh-TW" sz="1300">
                <a:solidFill>
                  <a:srgbClr val="000000"/>
                </a:solidFill>
                <a:ea typeface="新細明體" pitchFamily="18" charset="-120"/>
                <a:cs typeface="+mn-cs"/>
              </a:rPr>
              <a:pPr algn="r" eaLnBrk="1" hangingPunct="1"/>
              <a:t>21</a:t>
            </a:fld>
            <a:endParaRPr lang="en-US" altLang="zh-TW" sz="1300">
              <a:solidFill>
                <a:srgbClr val="000000"/>
              </a:solidFill>
              <a:ea typeface="新細明體" pitchFamily="18" charset="-120"/>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投影片圖像版面配置區 1"/>
          <p:cNvSpPr>
            <a:spLocks noGrp="1" noRot="1" noChangeAspect="1" noTextEdit="1"/>
          </p:cNvSpPr>
          <p:nvPr>
            <p:ph type="sldImg"/>
          </p:nvPr>
        </p:nvSpPr>
        <p:spPr>
          <a:xfrm>
            <a:off x="709613" y="742950"/>
            <a:ext cx="5380037" cy="3725863"/>
          </a:xfrm>
          <a:ln/>
        </p:spPr>
      </p:sp>
      <p:sp>
        <p:nvSpPr>
          <p:cNvPr id="61443" name="備忘稿版面配置區 2"/>
          <p:cNvSpPr>
            <a:spLocks noGrp="1"/>
          </p:cNvSpPr>
          <p:nvPr>
            <p:ph type="body" idx="1"/>
          </p:nvPr>
        </p:nvSpPr>
        <p:spPr>
          <a:xfrm>
            <a:off x="679451" y="4714875"/>
            <a:ext cx="5438775" cy="44688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356" tIns="48179" rIns="96356" bIns="48179"/>
          <a:lstStyle/>
          <a:p>
            <a:endParaRPr lang="zh-TW" altLang="en-US" smtClean="0">
              <a:latin typeface="Arial" pitchFamily="34" charset="0"/>
            </a:endParaRPr>
          </a:p>
        </p:txBody>
      </p:sp>
      <p:sp>
        <p:nvSpPr>
          <p:cNvPr id="61444" name="投影片編號版面配置區 3"/>
          <p:cNvSpPr txBox="1">
            <a:spLocks noGrp="1"/>
          </p:cNvSpPr>
          <p:nvPr/>
        </p:nvSpPr>
        <p:spPr bwMode="auto">
          <a:xfrm>
            <a:off x="3849689" y="9428164"/>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356" tIns="48179" rIns="96356" bIns="48179" anchor="b"/>
          <a:lstStyle>
            <a:lvl1pPr defTabSz="909638" eaLnBrk="0" hangingPunct="0">
              <a:defRPr kumimoji="1">
                <a:solidFill>
                  <a:schemeClr val="tx1"/>
                </a:solidFill>
                <a:latin typeface="Arial" pitchFamily="34" charset="0"/>
                <a:ea typeface="標楷體" pitchFamily="65" charset="-120"/>
              </a:defRPr>
            </a:lvl1pPr>
            <a:lvl2pPr marL="742950" indent="-285750" defTabSz="909638" eaLnBrk="0" hangingPunct="0">
              <a:defRPr kumimoji="1">
                <a:solidFill>
                  <a:schemeClr val="tx1"/>
                </a:solidFill>
                <a:latin typeface="Arial" pitchFamily="34" charset="0"/>
                <a:ea typeface="標楷體" pitchFamily="65" charset="-120"/>
              </a:defRPr>
            </a:lvl2pPr>
            <a:lvl3pPr marL="1143000" indent="-228600" defTabSz="909638" eaLnBrk="0" hangingPunct="0">
              <a:defRPr kumimoji="1">
                <a:solidFill>
                  <a:schemeClr val="tx1"/>
                </a:solidFill>
                <a:latin typeface="Arial" pitchFamily="34" charset="0"/>
                <a:ea typeface="標楷體" pitchFamily="65" charset="-120"/>
              </a:defRPr>
            </a:lvl3pPr>
            <a:lvl4pPr marL="1600200" indent="-228600" defTabSz="909638" eaLnBrk="0" hangingPunct="0">
              <a:defRPr kumimoji="1">
                <a:solidFill>
                  <a:schemeClr val="tx1"/>
                </a:solidFill>
                <a:latin typeface="Arial" pitchFamily="34" charset="0"/>
                <a:ea typeface="標楷體" pitchFamily="65" charset="-120"/>
              </a:defRPr>
            </a:lvl4pPr>
            <a:lvl5pPr marL="2057400" indent="-228600" defTabSz="909638" eaLnBrk="0" hangingPunct="0">
              <a:defRPr kumimoji="1">
                <a:solidFill>
                  <a:schemeClr val="tx1"/>
                </a:solidFill>
                <a:latin typeface="Arial" pitchFamily="34" charset="0"/>
                <a:ea typeface="標楷體" pitchFamily="65" charset="-120"/>
              </a:defRPr>
            </a:lvl5pPr>
            <a:lvl6pPr marL="25146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4F11EB16-9AC3-4884-8CD7-74F6B4A6A8B9}" type="slidenum">
              <a:rPr lang="en-US" altLang="zh-TW" sz="1300">
                <a:solidFill>
                  <a:srgbClr val="000000"/>
                </a:solidFill>
                <a:ea typeface="新細明體" pitchFamily="18" charset="-120"/>
                <a:cs typeface="+mn-cs"/>
              </a:rPr>
              <a:pPr algn="r" eaLnBrk="1" hangingPunct="1"/>
              <a:t>22</a:t>
            </a:fld>
            <a:endParaRPr lang="en-US" altLang="zh-TW" sz="1300">
              <a:solidFill>
                <a:srgbClr val="000000"/>
              </a:solidFill>
              <a:ea typeface="新細明體" pitchFamily="18" charset="-120"/>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投影片圖像版面配置區 1"/>
          <p:cNvSpPr>
            <a:spLocks noGrp="1" noRot="1" noChangeAspect="1" noTextEdit="1"/>
          </p:cNvSpPr>
          <p:nvPr>
            <p:ph type="sldImg"/>
          </p:nvPr>
        </p:nvSpPr>
        <p:spPr>
          <a:xfrm>
            <a:off x="709613" y="742950"/>
            <a:ext cx="5380037" cy="3725863"/>
          </a:xfrm>
          <a:ln/>
        </p:spPr>
      </p:sp>
      <p:sp>
        <p:nvSpPr>
          <p:cNvPr id="62467" name="備忘稿版面配置區 2"/>
          <p:cNvSpPr>
            <a:spLocks noGrp="1"/>
          </p:cNvSpPr>
          <p:nvPr>
            <p:ph type="body" idx="1"/>
          </p:nvPr>
        </p:nvSpPr>
        <p:spPr>
          <a:xfrm>
            <a:off x="679451" y="4714875"/>
            <a:ext cx="5438775" cy="44688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356" tIns="48179" rIns="96356" bIns="48179"/>
          <a:lstStyle/>
          <a:p>
            <a:endParaRPr lang="zh-TW" altLang="en-US" smtClean="0">
              <a:latin typeface="Arial" pitchFamily="34" charset="0"/>
            </a:endParaRPr>
          </a:p>
        </p:txBody>
      </p:sp>
      <p:sp>
        <p:nvSpPr>
          <p:cNvPr id="62468" name="投影片編號版面配置區 3"/>
          <p:cNvSpPr txBox="1">
            <a:spLocks noGrp="1"/>
          </p:cNvSpPr>
          <p:nvPr/>
        </p:nvSpPr>
        <p:spPr bwMode="auto">
          <a:xfrm>
            <a:off x="3849689" y="9428164"/>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356" tIns="48179" rIns="96356" bIns="48179" anchor="b"/>
          <a:lstStyle>
            <a:lvl1pPr defTabSz="909638" eaLnBrk="0" hangingPunct="0">
              <a:defRPr kumimoji="1">
                <a:solidFill>
                  <a:schemeClr val="tx1"/>
                </a:solidFill>
                <a:latin typeface="Arial" pitchFamily="34" charset="0"/>
                <a:ea typeface="標楷體" pitchFamily="65" charset="-120"/>
              </a:defRPr>
            </a:lvl1pPr>
            <a:lvl2pPr marL="742950" indent="-285750" defTabSz="909638" eaLnBrk="0" hangingPunct="0">
              <a:defRPr kumimoji="1">
                <a:solidFill>
                  <a:schemeClr val="tx1"/>
                </a:solidFill>
                <a:latin typeface="Arial" pitchFamily="34" charset="0"/>
                <a:ea typeface="標楷體" pitchFamily="65" charset="-120"/>
              </a:defRPr>
            </a:lvl2pPr>
            <a:lvl3pPr marL="1143000" indent="-228600" defTabSz="909638" eaLnBrk="0" hangingPunct="0">
              <a:defRPr kumimoji="1">
                <a:solidFill>
                  <a:schemeClr val="tx1"/>
                </a:solidFill>
                <a:latin typeface="Arial" pitchFamily="34" charset="0"/>
                <a:ea typeface="標楷體" pitchFamily="65" charset="-120"/>
              </a:defRPr>
            </a:lvl3pPr>
            <a:lvl4pPr marL="1600200" indent="-228600" defTabSz="909638" eaLnBrk="0" hangingPunct="0">
              <a:defRPr kumimoji="1">
                <a:solidFill>
                  <a:schemeClr val="tx1"/>
                </a:solidFill>
                <a:latin typeface="Arial" pitchFamily="34" charset="0"/>
                <a:ea typeface="標楷體" pitchFamily="65" charset="-120"/>
              </a:defRPr>
            </a:lvl4pPr>
            <a:lvl5pPr marL="2057400" indent="-228600" defTabSz="909638" eaLnBrk="0" hangingPunct="0">
              <a:defRPr kumimoji="1">
                <a:solidFill>
                  <a:schemeClr val="tx1"/>
                </a:solidFill>
                <a:latin typeface="Arial" pitchFamily="34" charset="0"/>
                <a:ea typeface="標楷體" pitchFamily="65" charset="-120"/>
              </a:defRPr>
            </a:lvl5pPr>
            <a:lvl6pPr marL="25146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08C86E79-3848-45E3-829F-17AFC0BC08FC}" type="slidenum">
              <a:rPr lang="en-US" altLang="zh-TW" sz="1300">
                <a:solidFill>
                  <a:srgbClr val="000000"/>
                </a:solidFill>
                <a:ea typeface="新細明體" pitchFamily="18" charset="-120"/>
                <a:cs typeface="+mn-cs"/>
              </a:rPr>
              <a:pPr algn="r" eaLnBrk="1" hangingPunct="1"/>
              <a:t>23</a:t>
            </a:fld>
            <a:endParaRPr lang="en-US" altLang="zh-TW" sz="1300">
              <a:solidFill>
                <a:srgbClr val="000000"/>
              </a:solidFill>
              <a:ea typeface="新細明體" pitchFamily="18" charset="-120"/>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投影片圖像版面配置區 1"/>
          <p:cNvSpPr>
            <a:spLocks noGrp="1" noRot="1" noChangeAspect="1" noTextEdit="1"/>
          </p:cNvSpPr>
          <p:nvPr>
            <p:ph type="sldImg"/>
          </p:nvPr>
        </p:nvSpPr>
        <p:spPr>
          <a:xfrm>
            <a:off x="709613" y="742950"/>
            <a:ext cx="5380037" cy="3725863"/>
          </a:xfrm>
          <a:ln/>
        </p:spPr>
      </p:sp>
      <p:sp>
        <p:nvSpPr>
          <p:cNvPr id="63491" name="備忘稿版面配置區 2"/>
          <p:cNvSpPr>
            <a:spLocks noGrp="1"/>
          </p:cNvSpPr>
          <p:nvPr>
            <p:ph type="body" idx="1"/>
          </p:nvPr>
        </p:nvSpPr>
        <p:spPr>
          <a:xfrm>
            <a:off x="679451" y="4714875"/>
            <a:ext cx="5438775" cy="44688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356" tIns="48179" rIns="96356" bIns="48179"/>
          <a:lstStyle/>
          <a:p>
            <a:endParaRPr lang="zh-TW" altLang="en-US" smtClean="0">
              <a:latin typeface="Arial" pitchFamily="34" charset="0"/>
            </a:endParaRPr>
          </a:p>
        </p:txBody>
      </p:sp>
      <p:sp>
        <p:nvSpPr>
          <p:cNvPr id="63492" name="投影片編號版面配置區 3"/>
          <p:cNvSpPr txBox="1">
            <a:spLocks noGrp="1"/>
          </p:cNvSpPr>
          <p:nvPr/>
        </p:nvSpPr>
        <p:spPr bwMode="auto">
          <a:xfrm>
            <a:off x="3849689" y="9428164"/>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356" tIns="48179" rIns="96356" bIns="48179" anchor="b"/>
          <a:lstStyle>
            <a:lvl1pPr defTabSz="909638" eaLnBrk="0" hangingPunct="0">
              <a:defRPr kumimoji="1">
                <a:solidFill>
                  <a:schemeClr val="tx1"/>
                </a:solidFill>
                <a:latin typeface="Arial" pitchFamily="34" charset="0"/>
                <a:ea typeface="標楷體" pitchFamily="65" charset="-120"/>
              </a:defRPr>
            </a:lvl1pPr>
            <a:lvl2pPr marL="742950" indent="-285750" defTabSz="909638" eaLnBrk="0" hangingPunct="0">
              <a:defRPr kumimoji="1">
                <a:solidFill>
                  <a:schemeClr val="tx1"/>
                </a:solidFill>
                <a:latin typeface="Arial" pitchFamily="34" charset="0"/>
                <a:ea typeface="標楷體" pitchFamily="65" charset="-120"/>
              </a:defRPr>
            </a:lvl2pPr>
            <a:lvl3pPr marL="1143000" indent="-228600" defTabSz="909638" eaLnBrk="0" hangingPunct="0">
              <a:defRPr kumimoji="1">
                <a:solidFill>
                  <a:schemeClr val="tx1"/>
                </a:solidFill>
                <a:latin typeface="Arial" pitchFamily="34" charset="0"/>
                <a:ea typeface="標楷體" pitchFamily="65" charset="-120"/>
              </a:defRPr>
            </a:lvl3pPr>
            <a:lvl4pPr marL="1600200" indent="-228600" defTabSz="909638" eaLnBrk="0" hangingPunct="0">
              <a:defRPr kumimoji="1">
                <a:solidFill>
                  <a:schemeClr val="tx1"/>
                </a:solidFill>
                <a:latin typeface="Arial" pitchFamily="34" charset="0"/>
                <a:ea typeface="標楷體" pitchFamily="65" charset="-120"/>
              </a:defRPr>
            </a:lvl4pPr>
            <a:lvl5pPr marL="2057400" indent="-228600" defTabSz="909638" eaLnBrk="0" hangingPunct="0">
              <a:defRPr kumimoji="1">
                <a:solidFill>
                  <a:schemeClr val="tx1"/>
                </a:solidFill>
                <a:latin typeface="Arial" pitchFamily="34" charset="0"/>
                <a:ea typeface="標楷體" pitchFamily="65" charset="-120"/>
              </a:defRPr>
            </a:lvl5pPr>
            <a:lvl6pPr marL="25146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0EA870B1-4DE0-44AD-8CAA-A25B834C53C4}" type="slidenum">
              <a:rPr lang="en-US" altLang="zh-TW" sz="1300">
                <a:solidFill>
                  <a:srgbClr val="000000"/>
                </a:solidFill>
                <a:ea typeface="新細明體" pitchFamily="18" charset="-120"/>
                <a:cs typeface="+mn-cs"/>
              </a:rPr>
              <a:pPr algn="r" eaLnBrk="1" hangingPunct="1"/>
              <a:t>24</a:t>
            </a:fld>
            <a:endParaRPr lang="en-US" altLang="zh-TW" sz="1300">
              <a:solidFill>
                <a:srgbClr val="000000"/>
              </a:solidFill>
              <a:ea typeface="新細明體" pitchFamily="18" charset="-120"/>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投影片圖像版面配置區 1"/>
          <p:cNvSpPr>
            <a:spLocks noGrp="1" noRot="1" noChangeAspect="1" noTextEdit="1"/>
          </p:cNvSpPr>
          <p:nvPr>
            <p:ph type="sldImg"/>
          </p:nvPr>
        </p:nvSpPr>
        <p:spPr>
          <a:xfrm>
            <a:off x="709613" y="742950"/>
            <a:ext cx="5380037" cy="3725863"/>
          </a:xfrm>
          <a:ln/>
        </p:spPr>
      </p:sp>
      <p:sp>
        <p:nvSpPr>
          <p:cNvPr id="64515" name="備忘稿版面配置區 2"/>
          <p:cNvSpPr>
            <a:spLocks noGrp="1"/>
          </p:cNvSpPr>
          <p:nvPr>
            <p:ph type="body" idx="1"/>
          </p:nvPr>
        </p:nvSpPr>
        <p:spPr>
          <a:xfrm>
            <a:off x="679451" y="4714875"/>
            <a:ext cx="5438775" cy="44688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356" tIns="48179" rIns="96356" bIns="48179"/>
          <a:lstStyle/>
          <a:p>
            <a:endParaRPr lang="zh-TW" altLang="en-US" smtClean="0">
              <a:latin typeface="Arial" pitchFamily="34" charset="0"/>
            </a:endParaRPr>
          </a:p>
        </p:txBody>
      </p:sp>
      <p:sp>
        <p:nvSpPr>
          <p:cNvPr id="64516" name="投影片編號版面配置區 3"/>
          <p:cNvSpPr txBox="1">
            <a:spLocks noGrp="1"/>
          </p:cNvSpPr>
          <p:nvPr/>
        </p:nvSpPr>
        <p:spPr bwMode="auto">
          <a:xfrm>
            <a:off x="3849689" y="9428164"/>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356" tIns="48179" rIns="96356" bIns="48179" anchor="b"/>
          <a:lstStyle>
            <a:lvl1pPr defTabSz="909638" eaLnBrk="0" hangingPunct="0">
              <a:defRPr kumimoji="1">
                <a:solidFill>
                  <a:schemeClr val="tx1"/>
                </a:solidFill>
                <a:latin typeface="Arial" pitchFamily="34" charset="0"/>
                <a:ea typeface="標楷體" pitchFamily="65" charset="-120"/>
              </a:defRPr>
            </a:lvl1pPr>
            <a:lvl2pPr marL="742950" indent="-285750" defTabSz="909638" eaLnBrk="0" hangingPunct="0">
              <a:defRPr kumimoji="1">
                <a:solidFill>
                  <a:schemeClr val="tx1"/>
                </a:solidFill>
                <a:latin typeface="Arial" pitchFamily="34" charset="0"/>
                <a:ea typeface="標楷體" pitchFamily="65" charset="-120"/>
              </a:defRPr>
            </a:lvl2pPr>
            <a:lvl3pPr marL="1143000" indent="-228600" defTabSz="909638" eaLnBrk="0" hangingPunct="0">
              <a:defRPr kumimoji="1">
                <a:solidFill>
                  <a:schemeClr val="tx1"/>
                </a:solidFill>
                <a:latin typeface="Arial" pitchFamily="34" charset="0"/>
                <a:ea typeface="標楷體" pitchFamily="65" charset="-120"/>
              </a:defRPr>
            </a:lvl3pPr>
            <a:lvl4pPr marL="1600200" indent="-228600" defTabSz="909638" eaLnBrk="0" hangingPunct="0">
              <a:defRPr kumimoji="1">
                <a:solidFill>
                  <a:schemeClr val="tx1"/>
                </a:solidFill>
                <a:latin typeface="Arial" pitchFamily="34" charset="0"/>
                <a:ea typeface="標楷體" pitchFamily="65" charset="-120"/>
              </a:defRPr>
            </a:lvl4pPr>
            <a:lvl5pPr marL="2057400" indent="-228600" defTabSz="909638" eaLnBrk="0" hangingPunct="0">
              <a:defRPr kumimoji="1">
                <a:solidFill>
                  <a:schemeClr val="tx1"/>
                </a:solidFill>
                <a:latin typeface="Arial" pitchFamily="34" charset="0"/>
                <a:ea typeface="標楷體" pitchFamily="65" charset="-120"/>
              </a:defRPr>
            </a:lvl5pPr>
            <a:lvl6pPr marL="25146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EAB55358-4CDF-4ABA-931F-2B74C9DDC232}" type="slidenum">
              <a:rPr lang="en-US" altLang="zh-TW" sz="1300">
                <a:solidFill>
                  <a:srgbClr val="000000"/>
                </a:solidFill>
                <a:ea typeface="新細明體" pitchFamily="18" charset="-120"/>
                <a:cs typeface="+mn-cs"/>
              </a:rPr>
              <a:pPr algn="r" eaLnBrk="1" hangingPunct="1"/>
              <a:t>25</a:t>
            </a:fld>
            <a:endParaRPr lang="en-US" altLang="zh-TW" sz="1300">
              <a:solidFill>
                <a:srgbClr val="000000"/>
              </a:solidFill>
              <a:ea typeface="新細明體" pitchFamily="18" charset="-120"/>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投影片圖像版面配置區 1"/>
          <p:cNvSpPr>
            <a:spLocks noGrp="1" noRot="1" noChangeAspect="1" noTextEdit="1"/>
          </p:cNvSpPr>
          <p:nvPr>
            <p:ph type="sldImg"/>
          </p:nvPr>
        </p:nvSpPr>
        <p:spPr>
          <a:xfrm>
            <a:off x="709613" y="742950"/>
            <a:ext cx="5380037" cy="3725863"/>
          </a:xfrm>
          <a:ln/>
        </p:spPr>
      </p:sp>
      <p:sp>
        <p:nvSpPr>
          <p:cNvPr id="65539" name="備忘稿版面配置區 2"/>
          <p:cNvSpPr>
            <a:spLocks noGrp="1"/>
          </p:cNvSpPr>
          <p:nvPr>
            <p:ph type="body" idx="1"/>
          </p:nvPr>
        </p:nvSpPr>
        <p:spPr>
          <a:xfrm>
            <a:off x="679451" y="4714875"/>
            <a:ext cx="5438775" cy="44688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356" tIns="48179" rIns="96356" bIns="48179"/>
          <a:lstStyle/>
          <a:p>
            <a:endParaRPr lang="zh-TW" altLang="en-US" smtClean="0">
              <a:latin typeface="Arial" pitchFamily="34" charset="0"/>
            </a:endParaRPr>
          </a:p>
        </p:txBody>
      </p:sp>
      <p:sp>
        <p:nvSpPr>
          <p:cNvPr id="65540" name="投影片編號版面配置區 3"/>
          <p:cNvSpPr txBox="1">
            <a:spLocks noGrp="1"/>
          </p:cNvSpPr>
          <p:nvPr/>
        </p:nvSpPr>
        <p:spPr bwMode="auto">
          <a:xfrm>
            <a:off x="3849689" y="9428164"/>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356" tIns="48179" rIns="96356" bIns="48179" anchor="b"/>
          <a:lstStyle>
            <a:lvl1pPr defTabSz="909638" eaLnBrk="0" hangingPunct="0">
              <a:defRPr kumimoji="1">
                <a:solidFill>
                  <a:schemeClr val="tx1"/>
                </a:solidFill>
                <a:latin typeface="Arial" pitchFamily="34" charset="0"/>
                <a:ea typeface="標楷體" pitchFamily="65" charset="-120"/>
              </a:defRPr>
            </a:lvl1pPr>
            <a:lvl2pPr marL="742950" indent="-285750" defTabSz="909638" eaLnBrk="0" hangingPunct="0">
              <a:defRPr kumimoji="1">
                <a:solidFill>
                  <a:schemeClr val="tx1"/>
                </a:solidFill>
                <a:latin typeface="Arial" pitchFamily="34" charset="0"/>
                <a:ea typeface="標楷體" pitchFamily="65" charset="-120"/>
              </a:defRPr>
            </a:lvl2pPr>
            <a:lvl3pPr marL="1143000" indent="-228600" defTabSz="909638" eaLnBrk="0" hangingPunct="0">
              <a:defRPr kumimoji="1">
                <a:solidFill>
                  <a:schemeClr val="tx1"/>
                </a:solidFill>
                <a:latin typeface="Arial" pitchFamily="34" charset="0"/>
                <a:ea typeface="標楷體" pitchFamily="65" charset="-120"/>
              </a:defRPr>
            </a:lvl3pPr>
            <a:lvl4pPr marL="1600200" indent="-228600" defTabSz="909638" eaLnBrk="0" hangingPunct="0">
              <a:defRPr kumimoji="1">
                <a:solidFill>
                  <a:schemeClr val="tx1"/>
                </a:solidFill>
                <a:latin typeface="Arial" pitchFamily="34" charset="0"/>
                <a:ea typeface="標楷體" pitchFamily="65" charset="-120"/>
              </a:defRPr>
            </a:lvl4pPr>
            <a:lvl5pPr marL="2057400" indent="-228600" defTabSz="909638" eaLnBrk="0" hangingPunct="0">
              <a:defRPr kumimoji="1">
                <a:solidFill>
                  <a:schemeClr val="tx1"/>
                </a:solidFill>
                <a:latin typeface="Arial" pitchFamily="34" charset="0"/>
                <a:ea typeface="標楷體" pitchFamily="65" charset="-120"/>
              </a:defRPr>
            </a:lvl5pPr>
            <a:lvl6pPr marL="25146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B9882A20-8359-48B6-BB52-F2DA1F1CC3EA}" type="slidenum">
              <a:rPr lang="en-US" altLang="zh-TW" sz="1300">
                <a:solidFill>
                  <a:srgbClr val="000000"/>
                </a:solidFill>
                <a:ea typeface="新細明體" pitchFamily="18" charset="-120"/>
                <a:cs typeface="+mn-cs"/>
              </a:rPr>
              <a:pPr algn="r" eaLnBrk="1" hangingPunct="1"/>
              <a:t>26</a:t>
            </a:fld>
            <a:endParaRPr lang="en-US" altLang="zh-TW" sz="1300">
              <a:solidFill>
                <a:srgbClr val="000000"/>
              </a:solidFill>
              <a:ea typeface="新細明體" pitchFamily="18" charset="-120"/>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投影片圖像版面配置區 1"/>
          <p:cNvSpPr>
            <a:spLocks noGrp="1" noRot="1" noChangeAspect="1" noTextEdit="1"/>
          </p:cNvSpPr>
          <p:nvPr>
            <p:ph type="sldImg"/>
          </p:nvPr>
        </p:nvSpPr>
        <p:spPr>
          <a:xfrm>
            <a:off x="709613" y="742950"/>
            <a:ext cx="5380037" cy="3725863"/>
          </a:xfrm>
          <a:ln/>
        </p:spPr>
      </p:sp>
      <p:sp>
        <p:nvSpPr>
          <p:cNvPr id="66563" name="備忘稿版面配置區 2"/>
          <p:cNvSpPr>
            <a:spLocks noGrp="1"/>
          </p:cNvSpPr>
          <p:nvPr>
            <p:ph type="body" idx="1"/>
          </p:nvPr>
        </p:nvSpPr>
        <p:spPr>
          <a:xfrm>
            <a:off x="679451" y="4714875"/>
            <a:ext cx="5438775" cy="44688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356" tIns="48179" rIns="96356" bIns="48179"/>
          <a:lstStyle/>
          <a:p>
            <a:endParaRPr lang="zh-TW" altLang="en-US" smtClean="0">
              <a:latin typeface="Arial" pitchFamily="34" charset="0"/>
            </a:endParaRPr>
          </a:p>
        </p:txBody>
      </p:sp>
      <p:sp>
        <p:nvSpPr>
          <p:cNvPr id="66564" name="投影片編號版面配置區 3"/>
          <p:cNvSpPr txBox="1">
            <a:spLocks noGrp="1"/>
          </p:cNvSpPr>
          <p:nvPr/>
        </p:nvSpPr>
        <p:spPr bwMode="auto">
          <a:xfrm>
            <a:off x="3849689" y="9428164"/>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356" tIns="48179" rIns="96356" bIns="48179" anchor="b"/>
          <a:lstStyle>
            <a:lvl1pPr defTabSz="909638" eaLnBrk="0" hangingPunct="0">
              <a:defRPr kumimoji="1">
                <a:solidFill>
                  <a:schemeClr val="tx1"/>
                </a:solidFill>
                <a:latin typeface="Arial" pitchFamily="34" charset="0"/>
                <a:ea typeface="標楷體" pitchFamily="65" charset="-120"/>
              </a:defRPr>
            </a:lvl1pPr>
            <a:lvl2pPr marL="742950" indent="-285750" defTabSz="909638" eaLnBrk="0" hangingPunct="0">
              <a:defRPr kumimoji="1">
                <a:solidFill>
                  <a:schemeClr val="tx1"/>
                </a:solidFill>
                <a:latin typeface="Arial" pitchFamily="34" charset="0"/>
                <a:ea typeface="標楷體" pitchFamily="65" charset="-120"/>
              </a:defRPr>
            </a:lvl2pPr>
            <a:lvl3pPr marL="1143000" indent="-228600" defTabSz="909638" eaLnBrk="0" hangingPunct="0">
              <a:defRPr kumimoji="1">
                <a:solidFill>
                  <a:schemeClr val="tx1"/>
                </a:solidFill>
                <a:latin typeface="Arial" pitchFamily="34" charset="0"/>
                <a:ea typeface="標楷體" pitchFamily="65" charset="-120"/>
              </a:defRPr>
            </a:lvl3pPr>
            <a:lvl4pPr marL="1600200" indent="-228600" defTabSz="909638" eaLnBrk="0" hangingPunct="0">
              <a:defRPr kumimoji="1">
                <a:solidFill>
                  <a:schemeClr val="tx1"/>
                </a:solidFill>
                <a:latin typeface="Arial" pitchFamily="34" charset="0"/>
                <a:ea typeface="標楷體" pitchFamily="65" charset="-120"/>
              </a:defRPr>
            </a:lvl4pPr>
            <a:lvl5pPr marL="2057400" indent="-228600" defTabSz="909638" eaLnBrk="0" hangingPunct="0">
              <a:defRPr kumimoji="1">
                <a:solidFill>
                  <a:schemeClr val="tx1"/>
                </a:solidFill>
                <a:latin typeface="Arial" pitchFamily="34" charset="0"/>
                <a:ea typeface="標楷體" pitchFamily="65" charset="-120"/>
              </a:defRPr>
            </a:lvl5pPr>
            <a:lvl6pPr marL="25146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defTabSz="909638"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D2A60F90-9019-44E2-8A7C-EB6B5439A175}" type="slidenum">
              <a:rPr lang="en-US" altLang="zh-TW" sz="1300">
                <a:solidFill>
                  <a:srgbClr val="000000"/>
                </a:solidFill>
                <a:ea typeface="新細明體" pitchFamily="18" charset="-120"/>
                <a:cs typeface="+mn-cs"/>
              </a:rPr>
              <a:pPr algn="r" eaLnBrk="1" hangingPunct="1"/>
              <a:t>27</a:t>
            </a:fld>
            <a:endParaRPr lang="en-US" altLang="zh-TW" sz="1300">
              <a:solidFill>
                <a:srgbClr val="000000"/>
              </a:solidFill>
              <a:ea typeface="新細明體" pitchFamily="18" charset="-120"/>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961148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691805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75298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624107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09282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7470356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645973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699717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152696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751189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711200" y="744538"/>
            <a:ext cx="5375275" cy="3722687"/>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741761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065142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891533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526291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941694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191186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692330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712788" y="746125"/>
            <a:ext cx="5372100" cy="3721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a:xfrm>
            <a:off x="3849688" y="9428163"/>
            <a:ext cx="2946400" cy="496887"/>
          </a:xfrm>
          <a:prstGeom prst="rect">
            <a:avLst/>
          </a:prstGeom>
        </p:spPr>
        <p:txBody>
          <a:bodyPr/>
          <a:lstStyle/>
          <a:p>
            <a:fld id="{39FED736-5DC2-45C9-A9D9-C8533850C499}" type="slidenum">
              <a:rPr lang="zh-TW" altLang="en-US" smtClean="0">
                <a:solidFill>
                  <a:prstClr val="black"/>
                </a:solidFill>
              </a:rPr>
              <a:pPr/>
              <a:t>7</a:t>
            </a:fld>
            <a:endParaRPr lang="zh-TW" altLang="en-US">
              <a:solidFill>
                <a:prstClr val="black"/>
              </a:solidFill>
            </a:endParaRPr>
          </a:p>
        </p:txBody>
      </p:sp>
    </p:spTree>
    <p:extLst>
      <p:ext uri="{BB962C8B-B14F-4D97-AF65-F5344CB8AC3E}">
        <p14:creationId xmlns:p14="http://schemas.microsoft.com/office/powerpoint/2010/main" val="3505599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325747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031829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emf"/><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emf"/><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742544" y="2131046"/>
            <a:ext cx="8421067" cy="1470049"/>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486143" y="3886715"/>
            <a:ext cx="6933716" cy="1752451"/>
          </a:xfrm>
        </p:spPr>
        <p:txBody>
          <a:bodyPr/>
          <a:lstStyle>
            <a:lvl1pPr marL="0" indent="0" algn="ctr">
              <a:buNone/>
              <a:defRPr/>
            </a:lvl1pPr>
            <a:lvl2pPr marL="336774" indent="0" algn="ctr">
              <a:buNone/>
              <a:defRPr/>
            </a:lvl2pPr>
            <a:lvl3pPr marL="673547" indent="0" algn="ctr">
              <a:buNone/>
              <a:defRPr/>
            </a:lvl3pPr>
            <a:lvl4pPr marL="1010321" indent="0" algn="ctr">
              <a:buNone/>
              <a:defRPr/>
            </a:lvl4pPr>
            <a:lvl5pPr marL="1347094" indent="0" algn="ctr">
              <a:buNone/>
              <a:defRPr/>
            </a:lvl5pPr>
            <a:lvl6pPr marL="1683868" indent="0" algn="ctr">
              <a:buNone/>
              <a:defRPr/>
            </a:lvl6pPr>
            <a:lvl7pPr marL="2020641" indent="0" algn="ctr">
              <a:buNone/>
              <a:defRPr/>
            </a:lvl7pPr>
            <a:lvl8pPr marL="2357415" indent="0" algn="ctr">
              <a:buNone/>
              <a:defRPr/>
            </a:lvl8pPr>
            <a:lvl9pPr marL="2694188"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145770541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866359234"/>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B89D69ED-DB69-4F11-B094-9AFFF000AFC8}"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1910652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8AD8B13-C0D1-4479-B907-C318DFEA4B7A}"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5603216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95300" y="273050"/>
            <a:ext cx="3259006"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72972" y="273085"/>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DF39515A-B40D-4975-B253-47208E9C1DAA}"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1544125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41645" y="4800600"/>
            <a:ext cx="59436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D8955478-201D-45DF-94C8-5E8379C4057D}"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6747474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D4466F9-76FA-4745-A479-A4D2B03F4188}"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188319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73"/>
            <a:ext cx="222885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95300" y="274673"/>
            <a:ext cx="652145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DFDBB5D6-05DD-49E4-9353-709185B6505A}"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45438131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742950" y="2130444"/>
            <a:ext cx="84201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76674656-45ED-4A65-ABA6-9CD1F84DCAA4}"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1739444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95300" y="274638"/>
            <a:ext cx="8915400" cy="706090"/>
          </a:xfrm>
        </p:spPr>
        <p:txBody>
          <a:bodyPr>
            <a:normAutofit/>
          </a:bodyPr>
          <a:lstStyle>
            <a:lvl1pPr algn="l">
              <a:defRPr sz="3200" b="1">
                <a:solidFill>
                  <a:srgbClr val="0070C0"/>
                </a:solidFill>
                <a:effectLst>
                  <a:outerShdw blurRad="38100" dist="38100" dir="2700000" algn="tl">
                    <a:srgbClr val="000000">
                      <a:alpha val="43137"/>
                    </a:srgbClr>
                  </a:outerShdw>
                </a:effectLst>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95300" y="1124747"/>
            <a:ext cx="8915400" cy="5001419"/>
          </a:xfrm>
        </p:spPr>
        <p:txBody>
          <a:bodyPr/>
          <a:lstStyle>
            <a:lvl1pPr>
              <a:buFontTx/>
              <a:buBlip>
                <a:blip r:embed="rId2"/>
              </a:buBlip>
              <a:defRPr sz="2800">
                <a:latin typeface="微軟正黑體" pitchFamily="34" charset="-120"/>
                <a:ea typeface="微軟正黑體" pitchFamily="34" charset="-120"/>
              </a:defRPr>
            </a:lvl1pPr>
            <a:lvl2pPr>
              <a:buFontTx/>
              <a:buBlip>
                <a:blip r:embed="rId3"/>
              </a:buBlip>
              <a:defRPr sz="2400">
                <a:latin typeface="微軟正黑體" pitchFamily="34" charset="-120"/>
                <a:ea typeface="微軟正黑體" pitchFamily="34" charset="-120"/>
              </a:defRPr>
            </a:lvl2pPr>
            <a:lvl3pPr>
              <a:defRPr sz="2400">
                <a:latin typeface="微軟正黑體" pitchFamily="34" charset="-120"/>
                <a:ea typeface="微軟正黑體" pitchFamily="34" charset="-120"/>
              </a:defRPr>
            </a:lvl3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10"/>
          </p:nvPr>
        </p:nvSpPr>
        <p:spPr/>
        <p:txBody>
          <a:bodyPr/>
          <a:lstStyle/>
          <a:p>
            <a:fld id="{B6D3E420-54EC-4D74-90C9-4A1D55A62C1D}"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dirty="0">
              <a:solidFill>
                <a:prstClr val="black">
                  <a:tint val="75000"/>
                </a:prstClr>
              </a:solidFill>
            </a:endParaRPr>
          </a:p>
        </p:txBody>
      </p:sp>
      <p:sp>
        <p:nvSpPr>
          <p:cNvPr id="6" name="投影片編號版面配置區 5"/>
          <p:cNvSpPr>
            <a:spLocks noGrp="1"/>
          </p:cNvSpPr>
          <p:nvPr>
            <p:ph type="sldNum" sz="quarter" idx="12"/>
          </p:nvPr>
        </p:nvSpPr>
        <p:spPr>
          <a:xfrm>
            <a:off x="7244111" y="6309339"/>
            <a:ext cx="2311400" cy="365125"/>
          </a:xfrm>
        </p:spPr>
        <p:txBody>
          <a:bodyPr/>
          <a:lstStyle>
            <a:lvl1pPr>
              <a:defRPr sz="1600">
                <a:solidFill>
                  <a:schemeClr val="tx1"/>
                </a:solidFill>
              </a:defRPr>
            </a:lvl1pPr>
          </a:lstStyle>
          <a:p>
            <a:fld id="{468B7FFC-2AE9-4494-9C16-C1E6AE7C1B61}" type="slidenum">
              <a:rPr lang="zh-TW" altLang="en-US" smtClean="0">
                <a:solidFill>
                  <a:prstClr val="black"/>
                </a:solidFill>
              </a:rPr>
              <a:pPr/>
              <a:t>‹#›</a:t>
            </a:fld>
            <a:endParaRPr lang="zh-TW" altLang="en-US" dirty="0">
              <a:solidFill>
                <a:prstClr val="black"/>
              </a:solidFill>
            </a:endParaRPr>
          </a:p>
        </p:txBody>
      </p:sp>
      <p:sp>
        <p:nvSpPr>
          <p:cNvPr id="7" name="文字方塊 6"/>
          <p:cNvSpPr txBox="1"/>
          <p:nvPr userDrawn="1"/>
        </p:nvSpPr>
        <p:spPr>
          <a:xfrm>
            <a:off x="-39554" y="-27384"/>
            <a:ext cx="3042338" cy="292388"/>
          </a:xfrm>
          <a:prstGeom prst="rect">
            <a:avLst/>
          </a:prstGeom>
          <a:solidFill>
            <a:schemeClr val="tx2">
              <a:lumMod val="60000"/>
              <a:lumOff val="40000"/>
            </a:schemeClr>
          </a:solidFill>
        </p:spPr>
        <p:txBody>
          <a:bodyPr wrap="square" rtlCol="0">
            <a:spAutoFit/>
          </a:bodyPr>
          <a:lstStyle/>
          <a:p>
            <a:pPr algn="l" defTabSz="914400" fontAlgn="auto" hangingPunct="1">
              <a:spcBef>
                <a:spcPts val="0"/>
              </a:spcBef>
              <a:spcAft>
                <a:spcPts val="0"/>
              </a:spcAft>
            </a:pPr>
            <a:r>
              <a:rPr lang="zh-TW" altLang="en-US" sz="1300" b="1" dirty="0" smtClean="0">
                <a:solidFill>
                  <a:prstClr val="white">
                    <a:lumMod val="95000"/>
                  </a:prstClr>
                </a:solidFill>
                <a:latin typeface="微軟正黑體" pitchFamily="34" charset="-120"/>
                <a:ea typeface="微軟正黑體" pitchFamily="34" charset="-120"/>
                <a:cs typeface="+mn-cs"/>
              </a:rPr>
              <a:t>屏東縣氣候變遷調適計畫  </a:t>
            </a:r>
            <a:r>
              <a:rPr lang="zh-TW" altLang="en-US" sz="1300" b="1" dirty="0">
                <a:solidFill>
                  <a:prstClr val="white">
                    <a:lumMod val="95000"/>
                  </a:prstClr>
                </a:solidFill>
                <a:latin typeface="微軟正黑體" pitchFamily="34" charset="-120"/>
                <a:ea typeface="微軟正黑體" pitchFamily="34" charset="-120"/>
                <a:cs typeface="+mn-cs"/>
              </a:rPr>
              <a:t>經驗分享</a:t>
            </a:r>
          </a:p>
        </p:txBody>
      </p:sp>
    </p:spTree>
    <p:extLst>
      <p:ext uri="{BB962C8B-B14F-4D97-AF65-F5344CB8AC3E}">
        <p14:creationId xmlns:p14="http://schemas.microsoft.com/office/powerpoint/2010/main" val="1206430346"/>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82506" y="4406919"/>
            <a:ext cx="84201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572B7A5B-C79D-433F-8C83-7EC06600DC1C}"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2041352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9530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03555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373E3E3C-FE23-435F-A13D-DE588A9AFB13}"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94207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945809" y="178594"/>
            <a:ext cx="1992809" cy="57864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967388" y="178594"/>
            <a:ext cx="5862340" cy="57864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139299202"/>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36DBC126-EBEF-40C2-9378-EBFBF65F5F02}"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84344601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B89D69ED-DB69-4F11-B094-9AFFF000AFC8}"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3896866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8AD8B13-C0D1-4479-B907-C318DFEA4B7A}"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44610795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95300" y="273050"/>
            <a:ext cx="3259006"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72972" y="273069"/>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DF39515A-B40D-4975-B253-47208E9C1DAA}"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56061337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41645" y="4800600"/>
            <a:ext cx="59436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D8955478-201D-45DF-94C8-5E8379C4057D}"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76203104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D4466F9-76FA-4745-A479-A4D2B03F4188}"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00699190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57"/>
            <a:ext cx="222885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95300" y="274657"/>
            <a:ext cx="652145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DFDBB5D6-05DD-49E4-9353-709185B6505A}"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21716904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742950" y="2130426"/>
            <a:ext cx="84201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76674656-45ED-4A65-ABA6-9CD1F84DCAA4}"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60268648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95300" y="274638"/>
            <a:ext cx="8915400" cy="706090"/>
          </a:xfrm>
        </p:spPr>
        <p:txBody>
          <a:bodyPr>
            <a:normAutofit/>
          </a:bodyPr>
          <a:lstStyle>
            <a:lvl1pPr algn="l">
              <a:defRPr sz="3200" b="1">
                <a:solidFill>
                  <a:srgbClr val="0070C0"/>
                </a:solidFill>
                <a:effectLst>
                  <a:outerShdw blurRad="38100" dist="38100" dir="2700000" algn="tl">
                    <a:srgbClr val="000000">
                      <a:alpha val="43137"/>
                    </a:srgbClr>
                  </a:outerShdw>
                </a:effectLst>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95300" y="1124745"/>
            <a:ext cx="8915400" cy="5001419"/>
          </a:xfrm>
        </p:spPr>
        <p:txBody>
          <a:bodyPr/>
          <a:lstStyle>
            <a:lvl1pPr>
              <a:buFontTx/>
              <a:buBlip>
                <a:blip r:embed="rId2"/>
              </a:buBlip>
              <a:defRPr sz="2800">
                <a:latin typeface="微軟正黑體" pitchFamily="34" charset="-120"/>
                <a:ea typeface="微軟正黑體" pitchFamily="34" charset="-120"/>
              </a:defRPr>
            </a:lvl1pPr>
            <a:lvl2pPr>
              <a:buFontTx/>
              <a:buBlip>
                <a:blip r:embed="rId3"/>
              </a:buBlip>
              <a:defRPr sz="2400">
                <a:latin typeface="微軟正黑體" pitchFamily="34" charset="-120"/>
                <a:ea typeface="微軟正黑體" pitchFamily="34" charset="-120"/>
              </a:defRPr>
            </a:lvl2pPr>
            <a:lvl3pPr>
              <a:defRPr sz="2400">
                <a:latin typeface="微軟正黑體" pitchFamily="34" charset="-120"/>
                <a:ea typeface="微軟正黑體" pitchFamily="34" charset="-120"/>
              </a:defRPr>
            </a:lvl3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10"/>
          </p:nvPr>
        </p:nvSpPr>
        <p:spPr/>
        <p:txBody>
          <a:bodyPr/>
          <a:lstStyle/>
          <a:p>
            <a:fld id="{B6D3E420-54EC-4D74-90C9-4A1D55A62C1D}"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dirty="0">
              <a:solidFill>
                <a:prstClr val="black">
                  <a:tint val="75000"/>
                </a:prstClr>
              </a:solidFill>
            </a:endParaRPr>
          </a:p>
        </p:txBody>
      </p:sp>
      <p:sp>
        <p:nvSpPr>
          <p:cNvPr id="6" name="投影片編號版面配置區 5"/>
          <p:cNvSpPr>
            <a:spLocks noGrp="1"/>
          </p:cNvSpPr>
          <p:nvPr>
            <p:ph type="sldNum" sz="quarter" idx="12"/>
          </p:nvPr>
        </p:nvSpPr>
        <p:spPr>
          <a:xfrm>
            <a:off x="7244111" y="6309321"/>
            <a:ext cx="2311400" cy="365125"/>
          </a:xfrm>
        </p:spPr>
        <p:txBody>
          <a:bodyPr/>
          <a:lstStyle>
            <a:lvl1pPr>
              <a:defRPr sz="1600">
                <a:solidFill>
                  <a:schemeClr val="tx1"/>
                </a:solidFill>
              </a:defRPr>
            </a:lvl1pPr>
          </a:lstStyle>
          <a:p>
            <a:fld id="{468B7FFC-2AE9-4494-9C16-C1E6AE7C1B61}" type="slidenum">
              <a:rPr lang="zh-TW" altLang="en-US" smtClean="0">
                <a:solidFill>
                  <a:prstClr val="black"/>
                </a:solidFill>
              </a:rPr>
              <a:pPr/>
              <a:t>‹#›</a:t>
            </a:fld>
            <a:endParaRPr lang="zh-TW" altLang="en-US" dirty="0">
              <a:solidFill>
                <a:prstClr val="black"/>
              </a:solidFill>
            </a:endParaRPr>
          </a:p>
        </p:txBody>
      </p:sp>
      <p:sp>
        <p:nvSpPr>
          <p:cNvPr id="7" name="文字方塊 6"/>
          <p:cNvSpPr txBox="1"/>
          <p:nvPr userDrawn="1"/>
        </p:nvSpPr>
        <p:spPr>
          <a:xfrm>
            <a:off x="-39554" y="-27384"/>
            <a:ext cx="3042338" cy="292388"/>
          </a:xfrm>
          <a:prstGeom prst="rect">
            <a:avLst/>
          </a:prstGeom>
          <a:solidFill>
            <a:schemeClr val="tx2">
              <a:lumMod val="60000"/>
              <a:lumOff val="40000"/>
            </a:schemeClr>
          </a:solidFill>
        </p:spPr>
        <p:txBody>
          <a:bodyPr wrap="square" rtlCol="0">
            <a:spAutoFit/>
          </a:bodyPr>
          <a:lstStyle/>
          <a:p>
            <a:pPr algn="l" defTabSz="914400" fontAlgn="auto" hangingPunct="1">
              <a:spcBef>
                <a:spcPts val="0"/>
              </a:spcBef>
              <a:spcAft>
                <a:spcPts val="0"/>
              </a:spcAft>
            </a:pPr>
            <a:r>
              <a:rPr lang="zh-TW" altLang="en-US" sz="1300" b="1" dirty="0" smtClean="0">
                <a:solidFill>
                  <a:prstClr val="white">
                    <a:lumMod val="95000"/>
                  </a:prstClr>
                </a:solidFill>
                <a:latin typeface="微軟正黑體" pitchFamily="34" charset="-120"/>
                <a:ea typeface="微軟正黑體" pitchFamily="34" charset="-120"/>
                <a:cs typeface="+mn-cs"/>
              </a:rPr>
              <a:t>屏東縣氣候變遷調適計畫  </a:t>
            </a:r>
            <a:r>
              <a:rPr lang="zh-TW" altLang="en-US" sz="1300" b="1" dirty="0">
                <a:solidFill>
                  <a:prstClr val="white">
                    <a:lumMod val="95000"/>
                  </a:prstClr>
                </a:solidFill>
                <a:latin typeface="微軟正黑體" pitchFamily="34" charset="-120"/>
                <a:ea typeface="微軟正黑體" pitchFamily="34" charset="-120"/>
                <a:cs typeface="+mn-cs"/>
              </a:rPr>
              <a:t>經驗分享</a:t>
            </a:r>
          </a:p>
        </p:txBody>
      </p:sp>
    </p:spTree>
    <p:extLst>
      <p:ext uri="{BB962C8B-B14F-4D97-AF65-F5344CB8AC3E}">
        <p14:creationId xmlns:p14="http://schemas.microsoft.com/office/powerpoint/2010/main" val="2266693204"/>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82506" y="4406901"/>
            <a:ext cx="84201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572B7A5B-C79D-433F-8C83-7EC06600DC1C}"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171521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3165" name="Rectangle 93"/>
          <p:cNvSpPr>
            <a:spLocks noChangeArrowheads="1"/>
          </p:cNvSpPr>
          <p:nvPr/>
        </p:nvSpPr>
        <p:spPr bwMode="gray">
          <a:xfrm>
            <a:off x="1950000" y="2393936"/>
            <a:ext cx="1950000" cy="1260000"/>
          </a:xfrm>
          <a:prstGeom prst="rect">
            <a:avLst/>
          </a:prstGeom>
          <a:solidFill>
            <a:srgbClr val="CF6F9F"/>
          </a:solidFill>
          <a:ln w="9525" algn="ctr">
            <a:noFill/>
            <a:miter lim="800000"/>
            <a:headEnd/>
            <a:tailEnd/>
          </a:ln>
          <a:effectLst/>
        </p:spPr>
        <p:txBody>
          <a:bodyPr wrap="none" anchor="ctr"/>
          <a:lstStyle/>
          <a:p>
            <a:pPr algn="l" defTabSz="914400" hangingPunct="1"/>
            <a:endParaRPr lang="zh-TW" altLang="en-US" sz="1800">
              <a:solidFill>
                <a:srgbClr val="333333"/>
              </a:solidFill>
              <a:latin typeface="Arial" charset="0"/>
              <a:sym typeface="Palatino" charset="0"/>
            </a:endParaRPr>
          </a:p>
        </p:txBody>
      </p:sp>
      <p:sp>
        <p:nvSpPr>
          <p:cNvPr id="3167" name="Rectangle 95"/>
          <p:cNvSpPr>
            <a:spLocks noChangeArrowheads="1"/>
          </p:cNvSpPr>
          <p:nvPr/>
        </p:nvSpPr>
        <p:spPr bwMode="gray">
          <a:xfrm>
            <a:off x="0" y="4797152"/>
            <a:ext cx="9906000" cy="2060848"/>
          </a:xfrm>
          <a:prstGeom prst="rect">
            <a:avLst/>
          </a:prstGeom>
          <a:solidFill>
            <a:srgbClr val="7B9B15"/>
          </a:solidFill>
          <a:ln w="9525">
            <a:noFill/>
            <a:miter lim="800000"/>
            <a:headEnd/>
            <a:tailEnd/>
          </a:ln>
          <a:effectLst/>
        </p:spPr>
        <p:txBody>
          <a:bodyPr wrap="none" anchor="ctr"/>
          <a:lstStyle/>
          <a:p>
            <a:pPr algn="l" defTabSz="914400" hangingPunct="1"/>
            <a:endParaRPr lang="zh-TW" altLang="en-US" sz="1800">
              <a:solidFill>
                <a:srgbClr val="333333"/>
              </a:solidFill>
              <a:latin typeface="Arial" charset="0"/>
              <a:sym typeface="Palatino" charset="0"/>
            </a:endParaRPr>
          </a:p>
        </p:txBody>
      </p:sp>
      <p:sp>
        <p:nvSpPr>
          <p:cNvPr id="3076" name="Rectangle 4"/>
          <p:cNvSpPr>
            <a:spLocks noGrp="1" noChangeArrowheads="1"/>
          </p:cNvSpPr>
          <p:nvPr>
            <p:ph type="dt" sz="half" idx="2"/>
          </p:nvPr>
        </p:nvSpPr>
        <p:spPr>
          <a:xfrm>
            <a:off x="1155700" y="6461300"/>
            <a:ext cx="2146300" cy="244475"/>
          </a:xfrm>
        </p:spPr>
        <p:txBody>
          <a:bodyPr/>
          <a:lstStyle>
            <a:lvl1pPr>
              <a:defRPr sz="1200"/>
            </a:lvl1pPr>
          </a:lstStyle>
          <a:p>
            <a:endParaRPr lang="en-US" altLang="zh-TW">
              <a:solidFill>
                <a:srgbClr val="333333"/>
              </a:solidFill>
            </a:endParaRPr>
          </a:p>
        </p:txBody>
      </p:sp>
      <p:sp>
        <p:nvSpPr>
          <p:cNvPr id="3078" name="Rectangle 6"/>
          <p:cNvSpPr>
            <a:spLocks noGrp="1" noChangeArrowheads="1"/>
          </p:cNvSpPr>
          <p:nvPr>
            <p:ph type="sldNum" sz="quarter" idx="4"/>
          </p:nvPr>
        </p:nvSpPr>
        <p:spPr>
          <a:xfrm>
            <a:off x="660400" y="6461300"/>
            <a:ext cx="412750" cy="244475"/>
          </a:xfrm>
        </p:spPr>
        <p:txBody>
          <a:bodyPr/>
          <a:lstStyle>
            <a:lvl1pPr>
              <a:defRPr sz="1200"/>
            </a:lvl1pPr>
          </a:lstStyle>
          <a:p>
            <a:fld id="{B76CBF76-515F-4B75-8316-382CC058E4F2}" type="slidenum">
              <a:rPr lang="en-US" altLang="zh-TW">
                <a:solidFill>
                  <a:srgbClr val="333333"/>
                </a:solidFill>
              </a:rPr>
              <a:pPr/>
              <a:t>‹#›</a:t>
            </a:fld>
            <a:endParaRPr lang="en-US" altLang="zh-TW">
              <a:solidFill>
                <a:srgbClr val="333333"/>
              </a:solidFill>
            </a:endParaRPr>
          </a:p>
        </p:txBody>
      </p:sp>
      <p:sp>
        <p:nvSpPr>
          <p:cNvPr id="3075" name="Rectangle 3"/>
          <p:cNvSpPr>
            <a:spLocks noGrp="1" noChangeArrowheads="1"/>
          </p:cNvSpPr>
          <p:nvPr>
            <p:ph type="subTitle" idx="1"/>
          </p:nvPr>
        </p:nvSpPr>
        <p:spPr bwMode="gray">
          <a:xfrm>
            <a:off x="3890248" y="1709936"/>
            <a:ext cx="5768181" cy="381000"/>
          </a:xfrm>
          <a:prstGeom prst="rect">
            <a:avLst/>
          </a:prstGeom>
        </p:spPr>
        <p:txBody>
          <a:bodyPr/>
          <a:lstStyle>
            <a:lvl1pPr marL="0" indent="0" algn="r">
              <a:buFont typeface="Wingdings" pitchFamily="2" charset="2"/>
              <a:buNone/>
              <a:defRPr sz="2200">
                <a:solidFill>
                  <a:srgbClr val="000000"/>
                </a:solidFill>
              </a:defRPr>
            </a:lvl1pPr>
          </a:lstStyle>
          <a:p>
            <a:r>
              <a:rPr lang="zh-TW" altLang="en-US" smtClean="0"/>
              <a:t>按一下以編輯母片副標題樣式</a:t>
            </a:r>
            <a:endParaRPr lang="en-US" altLang="zh-TW"/>
          </a:p>
        </p:txBody>
      </p:sp>
      <p:sp>
        <p:nvSpPr>
          <p:cNvPr id="3074" name="Rectangle 2"/>
          <p:cNvSpPr>
            <a:spLocks noGrp="1" noChangeArrowheads="1"/>
          </p:cNvSpPr>
          <p:nvPr>
            <p:ph type="ctrTitle"/>
          </p:nvPr>
        </p:nvSpPr>
        <p:spPr>
          <a:xfrm>
            <a:off x="2063750" y="1447800"/>
            <a:ext cx="7594600" cy="762000"/>
          </a:xfrm>
          <a:prstGeom prst="rect">
            <a:avLst/>
          </a:prstGeom>
          <a:effectLst>
            <a:outerShdw dist="17961" dir="2700000" algn="ctr" rotWithShape="0">
              <a:srgbClr val="C0C0C0"/>
            </a:outerShdw>
          </a:effectLst>
        </p:spPr>
        <p:txBody>
          <a:bodyPr/>
          <a:lstStyle>
            <a:lvl1pPr algn="r">
              <a:defRPr sz="3600">
                <a:solidFill>
                  <a:schemeClr val="tx1"/>
                </a:solidFill>
              </a:defRPr>
            </a:lvl1pPr>
          </a:lstStyle>
          <a:p>
            <a:r>
              <a:rPr lang="zh-TW" altLang="en-US" smtClean="0"/>
              <a:t>按一下以編輯母片標題樣式</a:t>
            </a:r>
            <a:endParaRPr lang="en-US" altLang="zh-TW"/>
          </a:p>
        </p:txBody>
      </p:sp>
      <p:pic>
        <p:nvPicPr>
          <p:cNvPr id="20" name="Picture 36" descr="高雄水岸城市"/>
          <p:cNvPicPr>
            <a:picLocks noChangeArrowheads="1"/>
          </p:cNvPicPr>
          <p:nvPr userDrawn="1"/>
        </p:nvPicPr>
        <p:blipFill>
          <a:blip r:embed="rId2" cstate="print">
            <a:lum bright="2000" contrast="18000"/>
          </a:blip>
          <a:srcRect l="18898" t="2824" r="18898" b="2824"/>
          <a:stretch>
            <a:fillRect/>
          </a:stretch>
        </p:blipFill>
        <p:spPr bwMode="auto">
          <a:xfrm>
            <a:off x="0" y="2393936"/>
            <a:ext cx="1950000" cy="1260000"/>
          </a:xfrm>
          <a:prstGeom prst="rect">
            <a:avLst/>
          </a:prstGeom>
          <a:noFill/>
          <a:ln w="9525" algn="ctr">
            <a:noFill/>
            <a:miter lim="800000"/>
            <a:headEnd/>
            <a:tailEnd/>
          </a:ln>
          <a:effectLst/>
        </p:spPr>
      </p:pic>
      <p:pic>
        <p:nvPicPr>
          <p:cNvPr id="21" name="Picture 2"/>
          <p:cNvPicPr>
            <a:picLocks noChangeArrowheads="1"/>
          </p:cNvPicPr>
          <p:nvPr userDrawn="1"/>
        </p:nvPicPr>
        <p:blipFill>
          <a:blip r:embed="rId3" cstate="print"/>
          <a:srcRect/>
          <a:stretch>
            <a:fillRect/>
          </a:stretch>
        </p:blipFill>
        <p:spPr bwMode="auto">
          <a:xfrm>
            <a:off x="7800000" y="3653936"/>
            <a:ext cx="2125500" cy="1260000"/>
          </a:xfrm>
          <a:prstGeom prst="rect">
            <a:avLst/>
          </a:prstGeom>
          <a:noFill/>
          <a:ln w="9525">
            <a:noFill/>
            <a:miter lim="800000"/>
            <a:headEnd/>
            <a:tailEnd/>
          </a:ln>
        </p:spPr>
      </p:pic>
      <p:pic>
        <p:nvPicPr>
          <p:cNvPr id="22" name="Picture 5" descr="台中車站"/>
          <p:cNvPicPr>
            <a:picLocks noChangeArrowheads="1"/>
          </p:cNvPicPr>
          <p:nvPr userDrawn="1"/>
        </p:nvPicPr>
        <p:blipFill>
          <a:blip r:embed="rId4" cstate="print"/>
          <a:stretch>
            <a:fillRect/>
          </a:stretch>
        </p:blipFill>
        <p:spPr bwMode="auto">
          <a:xfrm>
            <a:off x="3900000" y="2393936"/>
            <a:ext cx="1950000" cy="1260000"/>
          </a:xfrm>
          <a:prstGeom prst="rect">
            <a:avLst/>
          </a:prstGeom>
          <a:noFill/>
          <a:ln>
            <a:noFill/>
          </a:ln>
        </p:spPr>
      </p:pic>
      <p:pic>
        <p:nvPicPr>
          <p:cNvPr id="24" name="Picture 4" descr="DSCF0054"/>
          <p:cNvPicPr>
            <a:picLocks noChangeArrowheads="1"/>
          </p:cNvPicPr>
          <p:nvPr userDrawn="1"/>
        </p:nvPicPr>
        <p:blipFill>
          <a:blip r:embed="rId5" cstate="print"/>
          <a:srcRect l="1341" t="22311" r="4048" b="6755"/>
          <a:stretch>
            <a:fillRect/>
          </a:stretch>
        </p:blipFill>
        <p:spPr bwMode="auto">
          <a:xfrm>
            <a:off x="0" y="3653936"/>
            <a:ext cx="3900000" cy="1260000"/>
          </a:xfrm>
          <a:prstGeom prst="rect">
            <a:avLst/>
          </a:prstGeom>
          <a:noFill/>
          <a:ln w="57150" cmpd="thinThick">
            <a:noFill/>
            <a:miter lim="800000"/>
            <a:headEnd/>
            <a:tailEnd/>
          </a:ln>
        </p:spPr>
      </p:pic>
      <p:pic>
        <p:nvPicPr>
          <p:cNvPr id="25" name="Picture 4" descr="20100226_FINAL_MRT"/>
          <p:cNvPicPr>
            <a:picLocks noChangeArrowheads="1"/>
          </p:cNvPicPr>
          <p:nvPr userDrawn="1"/>
        </p:nvPicPr>
        <p:blipFill>
          <a:blip r:embed="rId6" cstate="email"/>
          <a:srcRect t="5961"/>
          <a:stretch>
            <a:fillRect/>
          </a:stretch>
        </p:blipFill>
        <p:spPr bwMode="auto">
          <a:xfrm>
            <a:off x="0" y="2393936"/>
            <a:ext cx="2037750" cy="1260000"/>
          </a:xfrm>
          <a:prstGeom prst="rect">
            <a:avLst/>
          </a:prstGeom>
          <a:noFill/>
        </p:spPr>
      </p:pic>
      <p:pic>
        <p:nvPicPr>
          <p:cNvPr id="27" name="圖片 26" descr="台中塔.jpg"/>
          <p:cNvPicPr>
            <a:picLocks/>
          </p:cNvPicPr>
          <p:nvPr userDrawn="1"/>
        </p:nvPicPr>
        <p:blipFill>
          <a:blip r:embed="rId7" cstate="print"/>
          <a:stretch>
            <a:fillRect/>
          </a:stretch>
        </p:blipFill>
        <p:spPr>
          <a:xfrm>
            <a:off x="5850000" y="2393936"/>
            <a:ext cx="1950000" cy="2520000"/>
          </a:xfrm>
          <a:prstGeom prst="rect">
            <a:avLst/>
          </a:prstGeom>
        </p:spPr>
      </p:pic>
      <p:sp>
        <p:nvSpPr>
          <p:cNvPr id="3164" name="Rectangle 92"/>
          <p:cNvSpPr>
            <a:spLocks noChangeArrowheads="1"/>
          </p:cNvSpPr>
          <p:nvPr/>
        </p:nvSpPr>
        <p:spPr bwMode="gray">
          <a:xfrm>
            <a:off x="3900000" y="3653936"/>
            <a:ext cx="1950000" cy="1287232"/>
          </a:xfrm>
          <a:prstGeom prst="rect">
            <a:avLst/>
          </a:prstGeom>
          <a:solidFill>
            <a:srgbClr val="FFFF99"/>
          </a:solidFill>
          <a:ln w="9525" algn="ctr">
            <a:noFill/>
            <a:miter lim="800000"/>
            <a:headEnd/>
            <a:tailEnd/>
          </a:ln>
          <a:effectLst/>
        </p:spPr>
        <p:txBody>
          <a:bodyPr wrap="none" anchor="ctr"/>
          <a:lstStyle/>
          <a:p>
            <a:pPr algn="l" defTabSz="914400" hangingPunct="1"/>
            <a:endParaRPr lang="zh-TW" altLang="en-US" sz="1800">
              <a:solidFill>
                <a:srgbClr val="333333"/>
              </a:solidFill>
              <a:latin typeface="Arial" charset="0"/>
              <a:sym typeface="Palatino" charset="0"/>
            </a:endParaRPr>
          </a:p>
        </p:txBody>
      </p:sp>
      <p:pic>
        <p:nvPicPr>
          <p:cNvPr id="2051" name="Picture 3"/>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7766647" y="3631310"/>
            <a:ext cx="2163668" cy="1282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7800000" y="2393936"/>
            <a:ext cx="2125500" cy="125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859208" y="2393936"/>
            <a:ext cx="1940792"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線接點 2"/>
          <p:cNvCxnSpPr/>
          <p:nvPr userDrawn="1"/>
        </p:nvCxnSpPr>
        <p:spPr bwMode="auto">
          <a:xfrm>
            <a:off x="0" y="4941168"/>
            <a:ext cx="9906000" cy="0"/>
          </a:xfrm>
          <a:prstGeom prst="line">
            <a:avLst/>
          </a:prstGeom>
          <a:solidFill>
            <a:schemeClr val="accent1"/>
          </a:solidFill>
          <a:ln w="28575" cap="flat" cmpd="sng" algn="ctr">
            <a:solidFill>
              <a:srgbClr val="FFFF00"/>
            </a:solidFill>
            <a:prstDash val="solid"/>
            <a:round/>
            <a:headEnd type="none" w="med" len="med"/>
            <a:tailEnd type="none" w="med" len="med"/>
          </a:ln>
          <a:effectLst/>
        </p:spPr>
      </p:cxnSp>
    </p:spTree>
    <p:extLst>
      <p:ext uri="{BB962C8B-B14F-4D97-AF65-F5344CB8AC3E}">
        <p14:creationId xmlns:p14="http://schemas.microsoft.com/office/powerpoint/2010/main" val="752645456"/>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373E3E3C-FE23-435F-A13D-DE588A9AFB13}"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63055541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36DBC126-EBEF-40C2-9378-EBFBF65F5F02}"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03019948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B89D69ED-DB69-4F11-B094-9AFFF000AFC8}"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25737006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8AD8B13-C0D1-4479-B907-C318DFEA4B7A}"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969784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95300" y="273050"/>
            <a:ext cx="3259006"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DF39515A-B40D-4975-B253-47208E9C1DAA}"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19385396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41645" y="4800600"/>
            <a:ext cx="59436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D8955478-201D-45DF-94C8-5E8379C4057D}"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6224081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D4466F9-76FA-4745-A479-A4D2B03F4188}"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7057959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39"/>
            <a:ext cx="222885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95300" y="274639"/>
            <a:ext cx="652145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DFDBB5D6-05DD-49E4-9353-709185B6505A}"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2900118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742950" y="2130476"/>
            <a:ext cx="84201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
        <p:nvSpPr>
          <p:cNvPr id="4" name="Rectangle 6"/>
          <p:cNvSpPr>
            <a:spLocks noGrp="1"/>
          </p:cNvSpPr>
          <p:nvPr>
            <p:ph type="sldNum" sz="quarter" idx="10"/>
          </p:nvPr>
        </p:nvSpPr>
        <p:spPr>
          <a:ln/>
        </p:spPr>
        <p:txBody>
          <a:bodyPr/>
          <a:lstStyle>
            <a:lvl1pPr>
              <a:defRPr/>
            </a:lvl1pPr>
          </a:lstStyle>
          <a:p>
            <a:pPr>
              <a:defRPr/>
            </a:pPr>
            <a:fld id="{06C27482-EB53-4F51-9EE1-8B896EAA7F97}" type="slidenum">
              <a:rPr lang="zh-TW" altLang="zh-TW"/>
              <a:pPr>
                <a:defRPr/>
              </a:pPr>
              <a:t>‹#›</a:t>
            </a:fld>
            <a:endParaRPr lang="zh-TW" altLang="zh-TW" sz="1200"/>
          </a:p>
        </p:txBody>
      </p:sp>
    </p:spTree>
    <p:extLst>
      <p:ext uri="{BB962C8B-B14F-4D97-AF65-F5344CB8AC3E}">
        <p14:creationId xmlns:p14="http://schemas.microsoft.com/office/powerpoint/2010/main" val="354612782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6"/>
          <p:cNvSpPr>
            <a:spLocks noGrp="1"/>
          </p:cNvSpPr>
          <p:nvPr>
            <p:ph type="sldNum" sz="quarter" idx="10"/>
          </p:nvPr>
        </p:nvSpPr>
        <p:spPr>
          <a:ln/>
        </p:spPr>
        <p:txBody>
          <a:bodyPr/>
          <a:lstStyle>
            <a:lvl1pPr>
              <a:defRPr/>
            </a:lvl1pPr>
          </a:lstStyle>
          <a:p>
            <a:pPr>
              <a:defRPr/>
            </a:pPr>
            <a:fld id="{FEB95A41-AFA8-47E1-9830-6FBFC1248EE6}" type="slidenum">
              <a:rPr lang="zh-TW" altLang="zh-TW"/>
              <a:pPr>
                <a:defRPr/>
              </a:pPr>
              <a:t>‹#›</a:t>
            </a:fld>
            <a:endParaRPr lang="zh-TW" altLang="zh-TW" sz="1200"/>
          </a:p>
        </p:txBody>
      </p:sp>
    </p:spTree>
    <p:extLst>
      <p:ext uri="{BB962C8B-B14F-4D97-AF65-F5344CB8AC3E}">
        <p14:creationId xmlns:p14="http://schemas.microsoft.com/office/powerpoint/2010/main" val="4181868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1073150" y="228601"/>
            <a:ext cx="7677150" cy="487363"/>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12750" y="1219200"/>
            <a:ext cx="9121775" cy="5105400"/>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投影片編號版面配置區 4"/>
          <p:cNvSpPr>
            <a:spLocks noGrp="1"/>
          </p:cNvSpPr>
          <p:nvPr>
            <p:ph type="sldNum" sz="quarter" idx="11"/>
          </p:nvPr>
        </p:nvSpPr>
        <p:spPr/>
        <p:txBody>
          <a:bodyPr/>
          <a:lstStyle>
            <a:lvl1pPr>
              <a:defRPr/>
            </a:lvl1pPr>
          </a:lstStyle>
          <a:p>
            <a:fld id="{A615854A-1B99-41FE-81BE-75F2A914D57F}" type="slidenum">
              <a:rPr lang="en-US" altLang="zh-TW">
                <a:solidFill>
                  <a:srgbClr val="333333"/>
                </a:solidFill>
              </a:rPr>
              <a:pPr/>
              <a:t>‹#›</a:t>
            </a:fld>
            <a:endParaRPr lang="en-US" altLang="zh-TW">
              <a:solidFill>
                <a:srgbClr val="333333"/>
              </a:solidFill>
            </a:endParaRPr>
          </a:p>
        </p:txBody>
      </p:sp>
      <p:sp>
        <p:nvSpPr>
          <p:cNvPr id="6" name="日期版面配置區 5"/>
          <p:cNvSpPr>
            <a:spLocks noGrp="1"/>
          </p:cNvSpPr>
          <p:nvPr>
            <p:ph type="dt" sz="half" idx="12"/>
          </p:nvPr>
        </p:nvSpPr>
        <p:spPr/>
        <p:txBody>
          <a:bodyPr/>
          <a:lstStyle>
            <a:lvl1pPr>
              <a:defRPr/>
            </a:lvl1pPr>
          </a:lstStyle>
          <a:p>
            <a:endParaRPr lang="en-US" altLang="zh-TW">
              <a:solidFill>
                <a:srgbClr val="333333"/>
              </a:solidFill>
            </a:endParaRPr>
          </a:p>
        </p:txBody>
      </p:sp>
    </p:spTree>
    <p:extLst>
      <p:ext uri="{BB962C8B-B14F-4D97-AF65-F5344CB8AC3E}">
        <p14:creationId xmlns:p14="http://schemas.microsoft.com/office/powerpoint/2010/main" val="29544537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82506" y="4406951"/>
            <a:ext cx="84201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6"/>
          <p:cNvSpPr>
            <a:spLocks noGrp="1"/>
          </p:cNvSpPr>
          <p:nvPr>
            <p:ph type="sldNum" sz="quarter" idx="10"/>
          </p:nvPr>
        </p:nvSpPr>
        <p:spPr>
          <a:ln/>
        </p:spPr>
        <p:txBody>
          <a:bodyPr/>
          <a:lstStyle>
            <a:lvl1pPr>
              <a:defRPr/>
            </a:lvl1pPr>
          </a:lstStyle>
          <a:p>
            <a:pPr>
              <a:defRPr/>
            </a:pPr>
            <a:fld id="{0F1A0DFC-7C96-4252-A2F5-BC7F6CEC17C7}" type="slidenum">
              <a:rPr lang="zh-TW" altLang="zh-TW"/>
              <a:pPr>
                <a:defRPr/>
              </a:pPr>
              <a:t>‹#›</a:t>
            </a:fld>
            <a:endParaRPr lang="zh-TW" altLang="zh-TW" sz="1200"/>
          </a:p>
        </p:txBody>
      </p:sp>
    </p:spTree>
    <p:extLst>
      <p:ext uri="{BB962C8B-B14F-4D97-AF65-F5344CB8AC3E}">
        <p14:creationId xmlns:p14="http://schemas.microsoft.com/office/powerpoint/2010/main" val="418857788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5448300" y="2743200"/>
            <a:ext cx="2146300" cy="2095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7759700" y="2743200"/>
            <a:ext cx="2146300" cy="2095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6"/>
          <p:cNvSpPr>
            <a:spLocks noGrp="1"/>
          </p:cNvSpPr>
          <p:nvPr>
            <p:ph type="sldNum" sz="quarter" idx="10"/>
          </p:nvPr>
        </p:nvSpPr>
        <p:spPr>
          <a:ln/>
        </p:spPr>
        <p:txBody>
          <a:bodyPr/>
          <a:lstStyle>
            <a:lvl1pPr>
              <a:defRPr/>
            </a:lvl1pPr>
          </a:lstStyle>
          <a:p>
            <a:pPr>
              <a:defRPr/>
            </a:pPr>
            <a:fld id="{5D45F429-7595-4C4C-9B07-4670202AA691}" type="slidenum">
              <a:rPr lang="zh-TW" altLang="zh-TW"/>
              <a:pPr>
                <a:defRPr/>
              </a:pPr>
              <a:t>‹#›</a:t>
            </a:fld>
            <a:endParaRPr lang="zh-TW" altLang="zh-TW" sz="1200"/>
          </a:p>
        </p:txBody>
      </p:sp>
    </p:spTree>
    <p:extLst>
      <p:ext uri="{BB962C8B-B14F-4D97-AF65-F5344CB8AC3E}">
        <p14:creationId xmlns:p14="http://schemas.microsoft.com/office/powerpoint/2010/main" val="31291715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95300" y="274638"/>
            <a:ext cx="89154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6"/>
          <p:cNvSpPr>
            <a:spLocks noGrp="1"/>
          </p:cNvSpPr>
          <p:nvPr>
            <p:ph type="sldNum" sz="quarter" idx="10"/>
          </p:nvPr>
        </p:nvSpPr>
        <p:spPr>
          <a:ln/>
        </p:spPr>
        <p:txBody>
          <a:bodyPr/>
          <a:lstStyle>
            <a:lvl1pPr>
              <a:defRPr/>
            </a:lvl1pPr>
          </a:lstStyle>
          <a:p>
            <a:pPr>
              <a:defRPr/>
            </a:pPr>
            <a:fld id="{BD0DB7A1-BB28-4B9F-9CA2-36CE1A806603}" type="slidenum">
              <a:rPr lang="zh-TW" altLang="zh-TW"/>
              <a:pPr>
                <a:defRPr/>
              </a:pPr>
              <a:t>‹#›</a:t>
            </a:fld>
            <a:endParaRPr lang="zh-TW" altLang="zh-TW" sz="1200"/>
          </a:p>
        </p:txBody>
      </p:sp>
    </p:spTree>
    <p:extLst>
      <p:ext uri="{BB962C8B-B14F-4D97-AF65-F5344CB8AC3E}">
        <p14:creationId xmlns:p14="http://schemas.microsoft.com/office/powerpoint/2010/main" val="386299752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6"/>
          <p:cNvSpPr>
            <a:spLocks noGrp="1"/>
          </p:cNvSpPr>
          <p:nvPr>
            <p:ph type="sldNum" sz="quarter" idx="10"/>
          </p:nvPr>
        </p:nvSpPr>
        <p:spPr>
          <a:ln/>
        </p:spPr>
        <p:txBody>
          <a:bodyPr/>
          <a:lstStyle>
            <a:lvl1pPr>
              <a:defRPr/>
            </a:lvl1pPr>
          </a:lstStyle>
          <a:p>
            <a:pPr>
              <a:defRPr/>
            </a:pPr>
            <a:fld id="{3394FDB2-0D12-40E6-AB3E-99D92229670E}" type="slidenum">
              <a:rPr lang="zh-TW" altLang="zh-TW"/>
              <a:pPr>
                <a:defRPr/>
              </a:pPr>
              <a:t>‹#›</a:t>
            </a:fld>
            <a:endParaRPr lang="zh-TW" altLang="zh-TW" sz="1200"/>
          </a:p>
        </p:txBody>
      </p:sp>
    </p:spTree>
    <p:extLst>
      <p:ext uri="{BB962C8B-B14F-4D97-AF65-F5344CB8AC3E}">
        <p14:creationId xmlns:p14="http://schemas.microsoft.com/office/powerpoint/2010/main" val="2749754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p:cNvSpPr>
          <p:nvPr>
            <p:ph type="sldNum" sz="quarter" idx="10"/>
          </p:nvPr>
        </p:nvSpPr>
        <p:spPr>
          <a:ln/>
        </p:spPr>
        <p:txBody>
          <a:bodyPr/>
          <a:lstStyle>
            <a:lvl1pPr>
              <a:defRPr/>
            </a:lvl1pPr>
          </a:lstStyle>
          <a:p>
            <a:pPr>
              <a:defRPr/>
            </a:pPr>
            <a:fld id="{C5C24170-0CC9-457D-9823-0CCA8A4C4691}" type="slidenum">
              <a:rPr lang="zh-TW" altLang="zh-TW"/>
              <a:pPr>
                <a:defRPr/>
              </a:pPr>
              <a:t>‹#›</a:t>
            </a:fld>
            <a:endParaRPr lang="zh-TW" altLang="zh-TW" sz="1200"/>
          </a:p>
        </p:txBody>
      </p:sp>
    </p:spTree>
    <p:extLst>
      <p:ext uri="{BB962C8B-B14F-4D97-AF65-F5344CB8AC3E}">
        <p14:creationId xmlns:p14="http://schemas.microsoft.com/office/powerpoint/2010/main" val="13481091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95300" y="273050"/>
            <a:ext cx="3259006"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72972" y="273086"/>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6"/>
          <p:cNvSpPr>
            <a:spLocks noGrp="1"/>
          </p:cNvSpPr>
          <p:nvPr>
            <p:ph type="sldNum" sz="quarter" idx="10"/>
          </p:nvPr>
        </p:nvSpPr>
        <p:spPr>
          <a:ln/>
        </p:spPr>
        <p:txBody>
          <a:bodyPr/>
          <a:lstStyle>
            <a:lvl1pPr>
              <a:defRPr/>
            </a:lvl1pPr>
          </a:lstStyle>
          <a:p>
            <a:pPr>
              <a:defRPr/>
            </a:pPr>
            <a:fld id="{30E60C2F-0B13-4478-A16F-63A62BB1AB8B}" type="slidenum">
              <a:rPr lang="zh-TW" altLang="zh-TW"/>
              <a:pPr>
                <a:defRPr/>
              </a:pPr>
              <a:t>‹#›</a:t>
            </a:fld>
            <a:endParaRPr lang="zh-TW" altLang="zh-TW" sz="1200"/>
          </a:p>
        </p:txBody>
      </p:sp>
    </p:spTree>
    <p:extLst>
      <p:ext uri="{BB962C8B-B14F-4D97-AF65-F5344CB8AC3E}">
        <p14:creationId xmlns:p14="http://schemas.microsoft.com/office/powerpoint/2010/main" val="263020447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41645" y="4800600"/>
            <a:ext cx="59436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sym typeface="Helvetica" charset="0"/>
            </a:endParaRPr>
          </a:p>
        </p:txBody>
      </p:sp>
      <p:sp>
        <p:nvSpPr>
          <p:cNvPr id="4" name="文字版面配置區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6"/>
          <p:cNvSpPr>
            <a:spLocks noGrp="1"/>
          </p:cNvSpPr>
          <p:nvPr>
            <p:ph type="sldNum" sz="quarter" idx="10"/>
          </p:nvPr>
        </p:nvSpPr>
        <p:spPr>
          <a:ln/>
        </p:spPr>
        <p:txBody>
          <a:bodyPr/>
          <a:lstStyle>
            <a:lvl1pPr>
              <a:defRPr/>
            </a:lvl1pPr>
          </a:lstStyle>
          <a:p>
            <a:pPr>
              <a:defRPr/>
            </a:pPr>
            <a:fld id="{AA95FD1E-00AC-4B0A-B126-5FA431F618BD}" type="slidenum">
              <a:rPr lang="zh-TW" altLang="zh-TW"/>
              <a:pPr>
                <a:defRPr/>
              </a:pPr>
              <a:t>‹#›</a:t>
            </a:fld>
            <a:endParaRPr lang="zh-TW" altLang="zh-TW" sz="1200"/>
          </a:p>
        </p:txBody>
      </p:sp>
    </p:spTree>
    <p:extLst>
      <p:ext uri="{BB962C8B-B14F-4D97-AF65-F5344CB8AC3E}">
        <p14:creationId xmlns:p14="http://schemas.microsoft.com/office/powerpoint/2010/main" val="70291038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6"/>
          <p:cNvSpPr>
            <a:spLocks noGrp="1"/>
          </p:cNvSpPr>
          <p:nvPr>
            <p:ph type="sldNum" sz="quarter" idx="10"/>
          </p:nvPr>
        </p:nvSpPr>
        <p:spPr>
          <a:ln/>
        </p:spPr>
        <p:txBody>
          <a:bodyPr/>
          <a:lstStyle>
            <a:lvl1pPr>
              <a:defRPr/>
            </a:lvl1pPr>
          </a:lstStyle>
          <a:p>
            <a:pPr>
              <a:defRPr/>
            </a:pPr>
            <a:fld id="{FF46C4F6-6093-4104-A9BA-DE8DFF22AD15}" type="slidenum">
              <a:rPr lang="zh-TW" altLang="zh-TW"/>
              <a:pPr>
                <a:defRPr/>
              </a:pPr>
              <a:t>‹#›</a:t>
            </a:fld>
            <a:endParaRPr lang="zh-TW" altLang="zh-TW" sz="1200"/>
          </a:p>
        </p:txBody>
      </p:sp>
    </p:spTree>
    <p:extLst>
      <p:ext uri="{BB962C8B-B14F-4D97-AF65-F5344CB8AC3E}">
        <p14:creationId xmlns:p14="http://schemas.microsoft.com/office/powerpoint/2010/main" val="269757068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91575" y="1524000"/>
            <a:ext cx="1114425" cy="33147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5448300" y="1524000"/>
            <a:ext cx="3178175" cy="33147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6"/>
          <p:cNvSpPr>
            <a:spLocks noGrp="1"/>
          </p:cNvSpPr>
          <p:nvPr>
            <p:ph type="sldNum" sz="quarter" idx="10"/>
          </p:nvPr>
        </p:nvSpPr>
        <p:spPr>
          <a:ln/>
        </p:spPr>
        <p:txBody>
          <a:bodyPr/>
          <a:lstStyle>
            <a:lvl1pPr>
              <a:defRPr/>
            </a:lvl1pPr>
          </a:lstStyle>
          <a:p>
            <a:pPr>
              <a:defRPr/>
            </a:pPr>
            <a:fld id="{DC39B4DF-316D-4A56-BA1F-7015B59F476F}" type="slidenum">
              <a:rPr lang="zh-TW" altLang="zh-TW"/>
              <a:pPr>
                <a:defRPr/>
              </a:pPr>
              <a:t>‹#›</a:t>
            </a:fld>
            <a:endParaRPr lang="zh-TW" altLang="zh-TW" sz="1200"/>
          </a:p>
        </p:txBody>
      </p:sp>
    </p:spTree>
    <p:extLst>
      <p:ext uri="{BB962C8B-B14F-4D97-AF65-F5344CB8AC3E}">
        <p14:creationId xmlns:p14="http://schemas.microsoft.com/office/powerpoint/2010/main" val="3145487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82506" y="4407075"/>
            <a:ext cx="8420100" cy="1362075"/>
          </a:xfrm>
          <a:prstGeom prst="rect">
            <a:avLst/>
          </a:prstGeo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82506" y="2906713"/>
            <a:ext cx="84201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頁尾版面配置區 3"/>
          <p:cNvSpPr>
            <a:spLocks noGrp="1"/>
          </p:cNvSpPr>
          <p:nvPr>
            <p:ph type="ftr" sz="quarter" idx="10"/>
          </p:nvPr>
        </p:nvSpPr>
        <p:spPr>
          <a:xfrm>
            <a:off x="6397625" y="6550200"/>
            <a:ext cx="2311400" cy="244475"/>
          </a:xfrm>
          <a:prstGeom prst="rect">
            <a:avLst/>
          </a:prstGeom>
        </p:spPr>
        <p:txBody>
          <a:bodyPr/>
          <a:lstStyle>
            <a:lvl1pPr>
              <a:defRPr/>
            </a:lvl1pPr>
          </a:lstStyle>
          <a:p>
            <a:pPr algn="l" defTabSz="914400" hangingPunct="1"/>
            <a:endParaRPr lang="en-US" altLang="zh-TW" sz="1800" dirty="0">
              <a:solidFill>
                <a:srgbClr val="333333"/>
              </a:solidFill>
              <a:latin typeface="Arial" charset="0"/>
              <a:sym typeface="Palatino" charset="0"/>
            </a:endParaRPr>
          </a:p>
        </p:txBody>
      </p:sp>
      <p:sp>
        <p:nvSpPr>
          <p:cNvPr id="5" name="投影片編號版面配置區 4"/>
          <p:cNvSpPr>
            <a:spLocks noGrp="1"/>
          </p:cNvSpPr>
          <p:nvPr>
            <p:ph type="sldNum" sz="quarter" idx="11"/>
          </p:nvPr>
        </p:nvSpPr>
        <p:spPr/>
        <p:txBody>
          <a:bodyPr/>
          <a:lstStyle>
            <a:lvl1pPr>
              <a:defRPr/>
            </a:lvl1pPr>
          </a:lstStyle>
          <a:p>
            <a:fld id="{8DACF414-9F95-45FF-B875-6ACF17F51914}" type="slidenum">
              <a:rPr lang="en-US" altLang="zh-TW">
                <a:solidFill>
                  <a:srgbClr val="333333"/>
                </a:solidFill>
              </a:rPr>
              <a:pPr/>
              <a:t>‹#›</a:t>
            </a:fld>
            <a:endParaRPr lang="en-US" altLang="zh-TW">
              <a:solidFill>
                <a:srgbClr val="333333"/>
              </a:solidFill>
            </a:endParaRPr>
          </a:p>
        </p:txBody>
      </p:sp>
      <p:sp>
        <p:nvSpPr>
          <p:cNvPr id="6" name="日期版面配置區 5"/>
          <p:cNvSpPr>
            <a:spLocks noGrp="1"/>
          </p:cNvSpPr>
          <p:nvPr>
            <p:ph type="dt" sz="half" idx="12"/>
          </p:nvPr>
        </p:nvSpPr>
        <p:spPr/>
        <p:txBody>
          <a:bodyPr/>
          <a:lstStyle>
            <a:lvl1pPr>
              <a:defRPr/>
            </a:lvl1pPr>
          </a:lstStyle>
          <a:p>
            <a:endParaRPr lang="en-US" altLang="zh-TW">
              <a:solidFill>
                <a:srgbClr val="333333"/>
              </a:solidFill>
            </a:endParaRPr>
          </a:p>
        </p:txBody>
      </p:sp>
    </p:spTree>
    <p:extLst>
      <p:ext uri="{BB962C8B-B14F-4D97-AF65-F5344CB8AC3E}">
        <p14:creationId xmlns:p14="http://schemas.microsoft.com/office/powerpoint/2010/main" val="2091752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1073150" y="228601"/>
            <a:ext cx="7677150" cy="487363"/>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12750" y="1219200"/>
            <a:ext cx="4478338" cy="51054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056187" y="1219200"/>
            <a:ext cx="4478338" cy="51054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頁尾版面配置區 4"/>
          <p:cNvSpPr>
            <a:spLocks noGrp="1"/>
          </p:cNvSpPr>
          <p:nvPr>
            <p:ph type="ftr" sz="quarter" idx="10"/>
          </p:nvPr>
        </p:nvSpPr>
        <p:spPr>
          <a:xfrm>
            <a:off x="6397625" y="6550200"/>
            <a:ext cx="2311400" cy="244475"/>
          </a:xfrm>
          <a:prstGeom prst="rect">
            <a:avLst/>
          </a:prstGeom>
        </p:spPr>
        <p:txBody>
          <a:bodyPr/>
          <a:lstStyle>
            <a:lvl1pPr>
              <a:defRPr/>
            </a:lvl1pPr>
          </a:lstStyle>
          <a:p>
            <a:pPr algn="l" defTabSz="914400" hangingPunct="1"/>
            <a:endParaRPr lang="en-US" altLang="zh-TW" sz="1800" dirty="0">
              <a:solidFill>
                <a:srgbClr val="333333"/>
              </a:solidFill>
              <a:latin typeface="Arial" charset="0"/>
              <a:sym typeface="Palatino" charset="0"/>
            </a:endParaRPr>
          </a:p>
        </p:txBody>
      </p:sp>
      <p:sp>
        <p:nvSpPr>
          <p:cNvPr id="6" name="投影片編號版面配置區 5"/>
          <p:cNvSpPr>
            <a:spLocks noGrp="1"/>
          </p:cNvSpPr>
          <p:nvPr>
            <p:ph type="sldNum" sz="quarter" idx="11"/>
          </p:nvPr>
        </p:nvSpPr>
        <p:spPr/>
        <p:txBody>
          <a:bodyPr/>
          <a:lstStyle>
            <a:lvl1pPr>
              <a:defRPr/>
            </a:lvl1pPr>
          </a:lstStyle>
          <a:p>
            <a:fld id="{5F9FE276-6229-49A7-8D9D-F330CA4C0A5F}" type="slidenum">
              <a:rPr lang="en-US" altLang="zh-TW">
                <a:solidFill>
                  <a:srgbClr val="333333"/>
                </a:solidFill>
              </a:rPr>
              <a:pPr/>
              <a:t>‹#›</a:t>
            </a:fld>
            <a:endParaRPr lang="en-US" altLang="zh-TW">
              <a:solidFill>
                <a:srgbClr val="333333"/>
              </a:solidFill>
            </a:endParaRPr>
          </a:p>
        </p:txBody>
      </p:sp>
      <p:sp>
        <p:nvSpPr>
          <p:cNvPr id="7" name="日期版面配置區 6"/>
          <p:cNvSpPr>
            <a:spLocks noGrp="1"/>
          </p:cNvSpPr>
          <p:nvPr>
            <p:ph type="dt" sz="half" idx="12"/>
          </p:nvPr>
        </p:nvSpPr>
        <p:spPr/>
        <p:txBody>
          <a:bodyPr/>
          <a:lstStyle>
            <a:lvl1pPr>
              <a:defRPr/>
            </a:lvl1pPr>
          </a:lstStyle>
          <a:p>
            <a:endParaRPr lang="en-US" altLang="zh-TW">
              <a:solidFill>
                <a:srgbClr val="333333"/>
              </a:solidFill>
            </a:endParaRPr>
          </a:p>
        </p:txBody>
      </p:sp>
    </p:spTree>
    <p:extLst>
      <p:ext uri="{BB962C8B-B14F-4D97-AF65-F5344CB8AC3E}">
        <p14:creationId xmlns:p14="http://schemas.microsoft.com/office/powerpoint/2010/main" val="504763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95300" y="274638"/>
            <a:ext cx="8915400" cy="1143000"/>
          </a:xfrm>
          <a:prstGeom prst="rect">
            <a:avLst/>
          </a:prstGeo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95300" y="1535113"/>
            <a:ext cx="437687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95300" y="2174875"/>
            <a:ext cx="437687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5032115" y="1535113"/>
            <a:ext cx="437859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5032115" y="2174875"/>
            <a:ext cx="437859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8" name="投影片編號版面配置區 7"/>
          <p:cNvSpPr>
            <a:spLocks noGrp="1"/>
          </p:cNvSpPr>
          <p:nvPr>
            <p:ph type="sldNum" sz="quarter" idx="11"/>
          </p:nvPr>
        </p:nvSpPr>
        <p:spPr/>
        <p:txBody>
          <a:bodyPr/>
          <a:lstStyle>
            <a:lvl1pPr>
              <a:defRPr/>
            </a:lvl1pPr>
          </a:lstStyle>
          <a:p>
            <a:fld id="{7F790F78-CCE3-4CB7-80AE-03B0B09A1D46}" type="slidenum">
              <a:rPr lang="en-US" altLang="zh-TW">
                <a:solidFill>
                  <a:srgbClr val="333333"/>
                </a:solidFill>
              </a:rPr>
              <a:pPr/>
              <a:t>‹#›</a:t>
            </a:fld>
            <a:endParaRPr lang="en-US" altLang="zh-TW">
              <a:solidFill>
                <a:srgbClr val="333333"/>
              </a:solidFill>
            </a:endParaRPr>
          </a:p>
        </p:txBody>
      </p:sp>
      <p:sp>
        <p:nvSpPr>
          <p:cNvPr id="9" name="日期版面配置區 8"/>
          <p:cNvSpPr>
            <a:spLocks noGrp="1"/>
          </p:cNvSpPr>
          <p:nvPr>
            <p:ph type="dt" sz="half" idx="12"/>
          </p:nvPr>
        </p:nvSpPr>
        <p:spPr/>
        <p:txBody>
          <a:bodyPr/>
          <a:lstStyle>
            <a:lvl1pPr>
              <a:defRPr/>
            </a:lvl1pPr>
          </a:lstStyle>
          <a:p>
            <a:endParaRPr lang="en-US" altLang="zh-TW">
              <a:solidFill>
                <a:srgbClr val="333333"/>
              </a:solidFill>
            </a:endParaRPr>
          </a:p>
        </p:txBody>
      </p:sp>
    </p:spTree>
    <p:extLst>
      <p:ext uri="{BB962C8B-B14F-4D97-AF65-F5344CB8AC3E}">
        <p14:creationId xmlns:p14="http://schemas.microsoft.com/office/powerpoint/2010/main" val="1995314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1073150" y="228601"/>
            <a:ext cx="7677150" cy="487363"/>
          </a:xfrm>
          <a:prstGeom prst="rect">
            <a:avLst/>
          </a:prstGeom>
        </p:spPr>
        <p:txBody>
          <a:bodyPr/>
          <a:lstStyle/>
          <a:p>
            <a:r>
              <a:rPr lang="zh-TW" altLang="en-US" smtClean="0"/>
              <a:t>按一下以編輯母片標題樣式</a:t>
            </a:r>
            <a:endParaRPr lang="zh-TW" altLang="en-US"/>
          </a:p>
        </p:txBody>
      </p:sp>
      <p:sp>
        <p:nvSpPr>
          <p:cNvPr id="4" name="投影片編號版面配置區 3"/>
          <p:cNvSpPr>
            <a:spLocks noGrp="1"/>
          </p:cNvSpPr>
          <p:nvPr>
            <p:ph type="sldNum" sz="quarter" idx="11"/>
          </p:nvPr>
        </p:nvSpPr>
        <p:spPr/>
        <p:txBody>
          <a:bodyPr/>
          <a:lstStyle>
            <a:lvl1pPr>
              <a:defRPr/>
            </a:lvl1pPr>
          </a:lstStyle>
          <a:p>
            <a:fld id="{CA7BCCEF-CCAC-4EA9-B387-83D1920222CC}" type="slidenum">
              <a:rPr lang="en-US" altLang="zh-TW">
                <a:solidFill>
                  <a:srgbClr val="333333"/>
                </a:solidFill>
              </a:rPr>
              <a:pPr/>
              <a:t>‹#›</a:t>
            </a:fld>
            <a:endParaRPr lang="en-US" altLang="zh-TW">
              <a:solidFill>
                <a:srgbClr val="333333"/>
              </a:solidFill>
            </a:endParaRPr>
          </a:p>
        </p:txBody>
      </p:sp>
      <p:sp>
        <p:nvSpPr>
          <p:cNvPr id="5" name="日期版面配置區 4"/>
          <p:cNvSpPr>
            <a:spLocks noGrp="1"/>
          </p:cNvSpPr>
          <p:nvPr>
            <p:ph type="dt" sz="half" idx="12"/>
          </p:nvPr>
        </p:nvSpPr>
        <p:spPr/>
        <p:txBody>
          <a:bodyPr/>
          <a:lstStyle>
            <a:lvl1pPr>
              <a:defRPr/>
            </a:lvl1pPr>
          </a:lstStyle>
          <a:p>
            <a:endParaRPr lang="en-US" altLang="zh-TW">
              <a:solidFill>
                <a:srgbClr val="333333"/>
              </a:solidFill>
            </a:endParaRPr>
          </a:p>
        </p:txBody>
      </p:sp>
    </p:spTree>
    <p:extLst>
      <p:ext uri="{BB962C8B-B14F-4D97-AF65-F5344CB8AC3E}">
        <p14:creationId xmlns:p14="http://schemas.microsoft.com/office/powerpoint/2010/main" val="16718637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頁尾版面配置區 1"/>
          <p:cNvSpPr>
            <a:spLocks noGrp="1"/>
          </p:cNvSpPr>
          <p:nvPr>
            <p:ph type="ftr" sz="quarter" idx="10"/>
          </p:nvPr>
        </p:nvSpPr>
        <p:spPr>
          <a:xfrm>
            <a:off x="6397625" y="6550200"/>
            <a:ext cx="2311400" cy="244475"/>
          </a:xfrm>
          <a:prstGeom prst="rect">
            <a:avLst/>
          </a:prstGeom>
        </p:spPr>
        <p:txBody>
          <a:bodyPr/>
          <a:lstStyle>
            <a:lvl1pPr>
              <a:defRPr/>
            </a:lvl1pPr>
          </a:lstStyle>
          <a:p>
            <a:pPr algn="l" defTabSz="914400" hangingPunct="1"/>
            <a:endParaRPr lang="en-US" altLang="zh-TW" sz="1800" dirty="0">
              <a:solidFill>
                <a:srgbClr val="333333"/>
              </a:solidFill>
              <a:latin typeface="Arial" charset="0"/>
              <a:sym typeface="Palatino" charset="0"/>
            </a:endParaRPr>
          </a:p>
        </p:txBody>
      </p:sp>
      <p:sp>
        <p:nvSpPr>
          <p:cNvPr id="3" name="投影片編號版面配置區 2"/>
          <p:cNvSpPr>
            <a:spLocks noGrp="1"/>
          </p:cNvSpPr>
          <p:nvPr>
            <p:ph type="sldNum" sz="quarter" idx="11"/>
          </p:nvPr>
        </p:nvSpPr>
        <p:spPr/>
        <p:txBody>
          <a:bodyPr/>
          <a:lstStyle>
            <a:lvl1pPr>
              <a:defRPr/>
            </a:lvl1pPr>
          </a:lstStyle>
          <a:p>
            <a:fld id="{5F6C2808-F47A-4BDD-9B36-62AB258911F2}" type="slidenum">
              <a:rPr lang="en-US" altLang="zh-TW">
                <a:solidFill>
                  <a:srgbClr val="333333"/>
                </a:solidFill>
              </a:rPr>
              <a:pPr/>
              <a:t>‹#›</a:t>
            </a:fld>
            <a:endParaRPr lang="en-US" altLang="zh-TW">
              <a:solidFill>
                <a:srgbClr val="333333"/>
              </a:solidFill>
            </a:endParaRPr>
          </a:p>
        </p:txBody>
      </p:sp>
      <p:sp>
        <p:nvSpPr>
          <p:cNvPr id="4" name="日期版面配置區 3"/>
          <p:cNvSpPr>
            <a:spLocks noGrp="1"/>
          </p:cNvSpPr>
          <p:nvPr>
            <p:ph type="dt" sz="half" idx="12"/>
          </p:nvPr>
        </p:nvSpPr>
        <p:spPr/>
        <p:txBody>
          <a:bodyPr/>
          <a:lstStyle>
            <a:lvl1pPr>
              <a:defRPr/>
            </a:lvl1pPr>
          </a:lstStyle>
          <a:p>
            <a:endParaRPr lang="en-US" altLang="zh-TW">
              <a:solidFill>
                <a:srgbClr val="333333"/>
              </a:solidFill>
            </a:endParaRPr>
          </a:p>
        </p:txBody>
      </p:sp>
    </p:spTree>
    <p:extLst>
      <p:ext uri="{BB962C8B-B14F-4D97-AF65-F5344CB8AC3E}">
        <p14:creationId xmlns:p14="http://schemas.microsoft.com/office/powerpoint/2010/main" val="113850124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95300" y="273050"/>
            <a:ext cx="3259006" cy="1162050"/>
          </a:xfrm>
          <a:prstGeom prst="rect">
            <a:avLst/>
          </a:prstGeo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72972" y="273099"/>
            <a:ext cx="553772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95300" y="1435103"/>
            <a:ext cx="3259006"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6" name="投影片編號版面配置區 5"/>
          <p:cNvSpPr>
            <a:spLocks noGrp="1"/>
          </p:cNvSpPr>
          <p:nvPr>
            <p:ph type="sldNum" sz="quarter" idx="11"/>
          </p:nvPr>
        </p:nvSpPr>
        <p:spPr/>
        <p:txBody>
          <a:bodyPr/>
          <a:lstStyle>
            <a:lvl1pPr>
              <a:defRPr/>
            </a:lvl1pPr>
          </a:lstStyle>
          <a:p>
            <a:fld id="{ACAF1D33-BBF2-46F8-975F-0DFC92DFE05D}" type="slidenum">
              <a:rPr lang="en-US" altLang="zh-TW">
                <a:solidFill>
                  <a:srgbClr val="333333"/>
                </a:solidFill>
              </a:rPr>
              <a:pPr/>
              <a:t>‹#›</a:t>
            </a:fld>
            <a:endParaRPr lang="en-US" altLang="zh-TW">
              <a:solidFill>
                <a:srgbClr val="333333"/>
              </a:solidFill>
            </a:endParaRPr>
          </a:p>
        </p:txBody>
      </p:sp>
      <p:sp>
        <p:nvSpPr>
          <p:cNvPr id="7" name="日期版面配置區 6"/>
          <p:cNvSpPr>
            <a:spLocks noGrp="1"/>
          </p:cNvSpPr>
          <p:nvPr>
            <p:ph type="dt" sz="half" idx="12"/>
          </p:nvPr>
        </p:nvSpPr>
        <p:spPr/>
        <p:txBody>
          <a:bodyPr/>
          <a:lstStyle>
            <a:lvl1pPr>
              <a:defRPr/>
            </a:lvl1pPr>
          </a:lstStyle>
          <a:p>
            <a:endParaRPr lang="en-US" altLang="zh-TW">
              <a:solidFill>
                <a:srgbClr val="333333"/>
              </a:solidFill>
            </a:endParaRPr>
          </a:p>
        </p:txBody>
      </p:sp>
    </p:spTree>
    <p:extLst>
      <p:ext uri="{BB962C8B-B14F-4D97-AF65-F5344CB8AC3E}">
        <p14:creationId xmlns:p14="http://schemas.microsoft.com/office/powerpoint/2010/main" val="4198518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1482273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41645" y="4800600"/>
            <a:ext cx="5943600" cy="566738"/>
          </a:xfrm>
          <a:prstGeom prst="rect">
            <a:avLst/>
          </a:prstGeo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941645" y="612775"/>
            <a:ext cx="59436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zh-TW" altLang="en-US"/>
          </a:p>
        </p:txBody>
      </p:sp>
      <p:sp>
        <p:nvSpPr>
          <p:cNvPr id="4" name="文字版面配置區 3"/>
          <p:cNvSpPr>
            <a:spLocks noGrp="1"/>
          </p:cNvSpPr>
          <p:nvPr>
            <p:ph type="body" sz="half" idx="2"/>
          </p:nvPr>
        </p:nvSpPr>
        <p:spPr>
          <a:xfrm>
            <a:off x="1941645" y="5367338"/>
            <a:ext cx="59436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6" name="投影片編號版面配置區 5"/>
          <p:cNvSpPr>
            <a:spLocks noGrp="1"/>
          </p:cNvSpPr>
          <p:nvPr>
            <p:ph type="sldNum" sz="quarter" idx="11"/>
          </p:nvPr>
        </p:nvSpPr>
        <p:spPr/>
        <p:txBody>
          <a:bodyPr/>
          <a:lstStyle>
            <a:lvl1pPr>
              <a:defRPr/>
            </a:lvl1pPr>
          </a:lstStyle>
          <a:p>
            <a:fld id="{0EC5FC62-9F05-4DA4-9374-1B6FBECE2975}" type="slidenum">
              <a:rPr lang="en-US" altLang="zh-TW">
                <a:solidFill>
                  <a:srgbClr val="333333"/>
                </a:solidFill>
              </a:rPr>
              <a:pPr/>
              <a:t>‹#›</a:t>
            </a:fld>
            <a:endParaRPr lang="en-US" altLang="zh-TW">
              <a:solidFill>
                <a:srgbClr val="333333"/>
              </a:solidFill>
            </a:endParaRPr>
          </a:p>
        </p:txBody>
      </p:sp>
      <p:sp>
        <p:nvSpPr>
          <p:cNvPr id="7" name="日期版面配置區 6"/>
          <p:cNvSpPr>
            <a:spLocks noGrp="1"/>
          </p:cNvSpPr>
          <p:nvPr>
            <p:ph type="dt" sz="half" idx="12"/>
          </p:nvPr>
        </p:nvSpPr>
        <p:spPr/>
        <p:txBody>
          <a:bodyPr/>
          <a:lstStyle>
            <a:lvl1pPr>
              <a:defRPr/>
            </a:lvl1pPr>
          </a:lstStyle>
          <a:p>
            <a:endParaRPr lang="en-US" altLang="zh-TW">
              <a:solidFill>
                <a:srgbClr val="333333"/>
              </a:solidFill>
            </a:endParaRPr>
          </a:p>
        </p:txBody>
      </p:sp>
    </p:spTree>
    <p:extLst>
      <p:ext uri="{BB962C8B-B14F-4D97-AF65-F5344CB8AC3E}">
        <p14:creationId xmlns:p14="http://schemas.microsoft.com/office/powerpoint/2010/main" val="42462813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1073150" y="228601"/>
            <a:ext cx="7677150" cy="487363"/>
          </a:xfrm>
          <a:prstGeom prst="rect">
            <a:avLst/>
          </a:prstGeom>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12750" y="1219200"/>
            <a:ext cx="9121775" cy="5105400"/>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投影片編號版面配置區 4"/>
          <p:cNvSpPr>
            <a:spLocks noGrp="1"/>
          </p:cNvSpPr>
          <p:nvPr>
            <p:ph type="sldNum" sz="quarter" idx="11"/>
          </p:nvPr>
        </p:nvSpPr>
        <p:spPr/>
        <p:txBody>
          <a:bodyPr/>
          <a:lstStyle>
            <a:lvl1pPr>
              <a:defRPr/>
            </a:lvl1pPr>
          </a:lstStyle>
          <a:p>
            <a:fld id="{642E67BB-6A8F-485D-A8FD-B6ECFF302C64}" type="slidenum">
              <a:rPr lang="en-US" altLang="zh-TW">
                <a:solidFill>
                  <a:srgbClr val="333333"/>
                </a:solidFill>
              </a:rPr>
              <a:pPr/>
              <a:t>‹#›</a:t>
            </a:fld>
            <a:endParaRPr lang="en-US" altLang="zh-TW">
              <a:solidFill>
                <a:srgbClr val="333333"/>
              </a:solidFill>
            </a:endParaRPr>
          </a:p>
        </p:txBody>
      </p:sp>
      <p:sp>
        <p:nvSpPr>
          <p:cNvPr id="6" name="日期版面配置區 5"/>
          <p:cNvSpPr>
            <a:spLocks noGrp="1"/>
          </p:cNvSpPr>
          <p:nvPr>
            <p:ph type="dt" sz="half" idx="12"/>
          </p:nvPr>
        </p:nvSpPr>
        <p:spPr/>
        <p:txBody>
          <a:bodyPr/>
          <a:lstStyle>
            <a:lvl1pPr>
              <a:defRPr/>
            </a:lvl1pPr>
          </a:lstStyle>
          <a:p>
            <a:endParaRPr lang="en-US" altLang="zh-TW">
              <a:solidFill>
                <a:srgbClr val="333333"/>
              </a:solidFill>
            </a:endParaRPr>
          </a:p>
        </p:txBody>
      </p:sp>
    </p:spTree>
    <p:extLst>
      <p:ext uri="{BB962C8B-B14F-4D97-AF65-F5344CB8AC3E}">
        <p14:creationId xmlns:p14="http://schemas.microsoft.com/office/powerpoint/2010/main" val="650985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254086" y="228600"/>
            <a:ext cx="2280444" cy="6096000"/>
          </a:xfrm>
          <a:prstGeom prst="rect">
            <a:avLst/>
          </a:prstGeo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12787" y="228600"/>
            <a:ext cx="6676231" cy="6096000"/>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投影片編號版面配置區 4"/>
          <p:cNvSpPr>
            <a:spLocks noGrp="1"/>
          </p:cNvSpPr>
          <p:nvPr>
            <p:ph type="sldNum" sz="quarter" idx="11"/>
          </p:nvPr>
        </p:nvSpPr>
        <p:spPr/>
        <p:txBody>
          <a:bodyPr/>
          <a:lstStyle>
            <a:lvl1pPr>
              <a:defRPr/>
            </a:lvl1pPr>
          </a:lstStyle>
          <a:p>
            <a:fld id="{8FEBC21E-3743-4372-B590-89A192E049D2}" type="slidenum">
              <a:rPr lang="en-US" altLang="zh-TW">
                <a:solidFill>
                  <a:srgbClr val="333333"/>
                </a:solidFill>
              </a:rPr>
              <a:pPr/>
              <a:t>‹#›</a:t>
            </a:fld>
            <a:endParaRPr lang="en-US" altLang="zh-TW">
              <a:solidFill>
                <a:srgbClr val="333333"/>
              </a:solidFill>
            </a:endParaRPr>
          </a:p>
        </p:txBody>
      </p:sp>
      <p:sp>
        <p:nvSpPr>
          <p:cNvPr id="6" name="日期版面配置區 5"/>
          <p:cNvSpPr>
            <a:spLocks noGrp="1"/>
          </p:cNvSpPr>
          <p:nvPr>
            <p:ph type="dt" sz="half" idx="12"/>
          </p:nvPr>
        </p:nvSpPr>
        <p:spPr/>
        <p:txBody>
          <a:bodyPr/>
          <a:lstStyle>
            <a:lvl1pPr>
              <a:defRPr/>
            </a:lvl1pPr>
          </a:lstStyle>
          <a:p>
            <a:endParaRPr lang="en-US" altLang="zh-TW">
              <a:solidFill>
                <a:srgbClr val="333333"/>
              </a:solidFill>
            </a:endParaRPr>
          </a:p>
        </p:txBody>
      </p:sp>
    </p:spTree>
    <p:extLst>
      <p:ext uri="{BB962C8B-B14F-4D97-AF65-F5344CB8AC3E}">
        <p14:creationId xmlns:p14="http://schemas.microsoft.com/office/powerpoint/2010/main" val="23068198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bwMode="ltGray">
      <p:bgPr>
        <a:solidFill>
          <a:schemeClr val="bg1"/>
        </a:solidFill>
        <a:effectLst/>
      </p:bgPr>
    </p:bg>
    <p:spTree>
      <p:nvGrpSpPr>
        <p:cNvPr id="1" name=""/>
        <p:cNvGrpSpPr/>
        <p:nvPr/>
      </p:nvGrpSpPr>
      <p:grpSpPr>
        <a:xfrm>
          <a:off x="0" y="0"/>
          <a:ext cx="0" cy="0"/>
          <a:chOff x="0" y="0"/>
          <a:chExt cx="0" cy="0"/>
        </a:xfrm>
      </p:grpSpPr>
      <p:sp>
        <p:nvSpPr>
          <p:cNvPr id="3165" name="Rectangle 93"/>
          <p:cNvSpPr>
            <a:spLocks noChangeArrowheads="1"/>
          </p:cNvSpPr>
          <p:nvPr/>
        </p:nvSpPr>
        <p:spPr bwMode="gray">
          <a:xfrm>
            <a:off x="1950000" y="2393936"/>
            <a:ext cx="1950000" cy="1260000"/>
          </a:xfrm>
          <a:prstGeom prst="rect">
            <a:avLst/>
          </a:prstGeom>
          <a:solidFill>
            <a:srgbClr val="CF6F9F"/>
          </a:solidFill>
          <a:ln w="9525" algn="ctr">
            <a:noFill/>
            <a:miter lim="800000"/>
            <a:headEnd/>
            <a:tailEnd/>
          </a:ln>
          <a:effectLst/>
        </p:spPr>
        <p:txBody>
          <a:bodyPr wrap="none" anchor="ctr"/>
          <a:lstStyle/>
          <a:p>
            <a:pPr algn="l" defTabSz="914400" hangingPunct="1"/>
            <a:endParaRPr lang="zh-TW" altLang="en-US" sz="1800">
              <a:solidFill>
                <a:srgbClr val="333333"/>
              </a:solidFill>
              <a:latin typeface="Arial" charset="0"/>
              <a:sym typeface="Palatino" charset="0"/>
            </a:endParaRPr>
          </a:p>
        </p:txBody>
      </p:sp>
      <p:sp>
        <p:nvSpPr>
          <p:cNvPr id="3167" name="Rectangle 95"/>
          <p:cNvSpPr>
            <a:spLocks noChangeArrowheads="1"/>
          </p:cNvSpPr>
          <p:nvPr/>
        </p:nvSpPr>
        <p:spPr bwMode="gray">
          <a:xfrm>
            <a:off x="0" y="4797152"/>
            <a:ext cx="9906000" cy="2060848"/>
          </a:xfrm>
          <a:prstGeom prst="rect">
            <a:avLst/>
          </a:prstGeom>
          <a:solidFill>
            <a:srgbClr val="7B9B15"/>
          </a:solidFill>
          <a:ln w="9525">
            <a:noFill/>
            <a:miter lim="800000"/>
            <a:headEnd/>
            <a:tailEnd/>
          </a:ln>
          <a:effectLst/>
        </p:spPr>
        <p:txBody>
          <a:bodyPr wrap="none" anchor="ctr"/>
          <a:lstStyle/>
          <a:p>
            <a:pPr algn="l" defTabSz="914400" hangingPunct="1"/>
            <a:endParaRPr lang="zh-TW" altLang="en-US" sz="1800">
              <a:solidFill>
                <a:srgbClr val="333333"/>
              </a:solidFill>
              <a:latin typeface="Arial" charset="0"/>
              <a:sym typeface="Palatino" charset="0"/>
            </a:endParaRPr>
          </a:p>
        </p:txBody>
      </p:sp>
      <p:sp>
        <p:nvSpPr>
          <p:cNvPr id="3076" name="Rectangle 4"/>
          <p:cNvSpPr>
            <a:spLocks noGrp="1" noChangeArrowheads="1"/>
          </p:cNvSpPr>
          <p:nvPr>
            <p:ph type="dt" sz="half" idx="2"/>
          </p:nvPr>
        </p:nvSpPr>
        <p:spPr>
          <a:xfrm>
            <a:off x="1155700" y="6461298"/>
            <a:ext cx="2146300" cy="244475"/>
          </a:xfrm>
        </p:spPr>
        <p:txBody>
          <a:bodyPr/>
          <a:lstStyle>
            <a:lvl1pPr>
              <a:defRPr sz="1200"/>
            </a:lvl1pPr>
          </a:lstStyle>
          <a:p>
            <a:endParaRPr lang="en-US" altLang="zh-TW">
              <a:solidFill>
                <a:srgbClr val="333333"/>
              </a:solidFill>
            </a:endParaRPr>
          </a:p>
        </p:txBody>
      </p:sp>
      <p:sp>
        <p:nvSpPr>
          <p:cNvPr id="3078" name="Rectangle 6"/>
          <p:cNvSpPr>
            <a:spLocks noGrp="1" noChangeArrowheads="1"/>
          </p:cNvSpPr>
          <p:nvPr>
            <p:ph type="sldNum" sz="quarter" idx="4"/>
          </p:nvPr>
        </p:nvSpPr>
        <p:spPr>
          <a:xfrm>
            <a:off x="660400" y="6461298"/>
            <a:ext cx="412750" cy="244475"/>
          </a:xfrm>
        </p:spPr>
        <p:txBody>
          <a:bodyPr/>
          <a:lstStyle>
            <a:lvl1pPr>
              <a:defRPr sz="1200"/>
            </a:lvl1pPr>
          </a:lstStyle>
          <a:p>
            <a:fld id="{B76CBF76-515F-4B75-8316-382CC058E4F2}" type="slidenum">
              <a:rPr lang="en-US" altLang="zh-TW">
                <a:solidFill>
                  <a:srgbClr val="333333"/>
                </a:solidFill>
              </a:rPr>
              <a:pPr/>
              <a:t>‹#›</a:t>
            </a:fld>
            <a:endParaRPr lang="en-US" altLang="zh-TW">
              <a:solidFill>
                <a:srgbClr val="333333"/>
              </a:solidFill>
            </a:endParaRPr>
          </a:p>
        </p:txBody>
      </p:sp>
      <p:sp>
        <p:nvSpPr>
          <p:cNvPr id="3075" name="Rectangle 3"/>
          <p:cNvSpPr>
            <a:spLocks noGrp="1" noChangeArrowheads="1"/>
          </p:cNvSpPr>
          <p:nvPr>
            <p:ph type="subTitle" idx="1"/>
          </p:nvPr>
        </p:nvSpPr>
        <p:spPr bwMode="gray">
          <a:xfrm>
            <a:off x="3890248" y="1709936"/>
            <a:ext cx="5768181" cy="381000"/>
          </a:xfrm>
        </p:spPr>
        <p:txBody>
          <a:bodyPr/>
          <a:lstStyle>
            <a:lvl1pPr marL="0" indent="0" algn="r">
              <a:buFont typeface="Wingdings" pitchFamily="2" charset="2"/>
              <a:buNone/>
              <a:defRPr sz="2200">
                <a:solidFill>
                  <a:srgbClr val="000000"/>
                </a:solidFill>
              </a:defRPr>
            </a:lvl1pPr>
          </a:lstStyle>
          <a:p>
            <a:r>
              <a:rPr lang="zh-TW" altLang="en-US" smtClean="0"/>
              <a:t>按一下以編輯母片副標題樣式</a:t>
            </a:r>
            <a:endParaRPr lang="en-US" altLang="zh-TW"/>
          </a:p>
        </p:txBody>
      </p:sp>
      <p:sp>
        <p:nvSpPr>
          <p:cNvPr id="3074" name="Rectangle 2"/>
          <p:cNvSpPr>
            <a:spLocks noGrp="1" noChangeArrowheads="1"/>
          </p:cNvSpPr>
          <p:nvPr>
            <p:ph type="ctrTitle"/>
          </p:nvPr>
        </p:nvSpPr>
        <p:spPr>
          <a:xfrm>
            <a:off x="2063750" y="1447800"/>
            <a:ext cx="7594600" cy="762000"/>
          </a:xfrm>
          <a:effectLst>
            <a:outerShdw dist="17961" dir="2700000" algn="ctr" rotWithShape="0">
              <a:srgbClr val="C0C0C0"/>
            </a:outerShdw>
          </a:effectLst>
        </p:spPr>
        <p:txBody>
          <a:bodyPr/>
          <a:lstStyle>
            <a:lvl1pPr algn="r">
              <a:defRPr sz="3600">
                <a:solidFill>
                  <a:schemeClr val="tx1"/>
                </a:solidFill>
              </a:defRPr>
            </a:lvl1pPr>
          </a:lstStyle>
          <a:p>
            <a:r>
              <a:rPr lang="zh-TW" altLang="en-US" smtClean="0"/>
              <a:t>按一下以編輯母片標題樣式</a:t>
            </a:r>
            <a:endParaRPr lang="en-US" altLang="zh-TW"/>
          </a:p>
        </p:txBody>
      </p:sp>
      <p:pic>
        <p:nvPicPr>
          <p:cNvPr id="20" name="Picture 36" descr="高雄水岸城市"/>
          <p:cNvPicPr>
            <a:picLocks noChangeArrowheads="1"/>
          </p:cNvPicPr>
          <p:nvPr userDrawn="1"/>
        </p:nvPicPr>
        <p:blipFill>
          <a:blip r:embed="rId2" cstate="print">
            <a:lum bright="2000" contrast="18000"/>
          </a:blip>
          <a:srcRect l="18898" t="2824" r="18898" b="2824"/>
          <a:stretch>
            <a:fillRect/>
          </a:stretch>
        </p:blipFill>
        <p:spPr bwMode="auto">
          <a:xfrm>
            <a:off x="0" y="2393936"/>
            <a:ext cx="1950000" cy="1260000"/>
          </a:xfrm>
          <a:prstGeom prst="rect">
            <a:avLst/>
          </a:prstGeom>
          <a:noFill/>
          <a:ln w="9525" algn="ctr">
            <a:noFill/>
            <a:miter lim="800000"/>
            <a:headEnd/>
            <a:tailEnd/>
          </a:ln>
          <a:effectLst/>
        </p:spPr>
      </p:pic>
      <p:pic>
        <p:nvPicPr>
          <p:cNvPr id="21" name="Picture 2"/>
          <p:cNvPicPr>
            <a:picLocks noChangeArrowheads="1"/>
          </p:cNvPicPr>
          <p:nvPr userDrawn="1"/>
        </p:nvPicPr>
        <p:blipFill>
          <a:blip r:embed="rId3" cstate="print"/>
          <a:srcRect/>
          <a:stretch>
            <a:fillRect/>
          </a:stretch>
        </p:blipFill>
        <p:spPr bwMode="auto">
          <a:xfrm>
            <a:off x="7800000" y="3653936"/>
            <a:ext cx="2125500" cy="1260000"/>
          </a:xfrm>
          <a:prstGeom prst="rect">
            <a:avLst/>
          </a:prstGeom>
          <a:noFill/>
          <a:ln w="9525">
            <a:noFill/>
            <a:miter lim="800000"/>
            <a:headEnd/>
            <a:tailEnd/>
          </a:ln>
        </p:spPr>
      </p:pic>
      <p:pic>
        <p:nvPicPr>
          <p:cNvPr id="22" name="Picture 5" descr="台中車站"/>
          <p:cNvPicPr>
            <a:picLocks noChangeArrowheads="1"/>
          </p:cNvPicPr>
          <p:nvPr userDrawn="1"/>
        </p:nvPicPr>
        <p:blipFill>
          <a:blip r:embed="rId4" cstate="print"/>
          <a:stretch>
            <a:fillRect/>
          </a:stretch>
        </p:blipFill>
        <p:spPr bwMode="auto">
          <a:xfrm>
            <a:off x="3900000" y="2393936"/>
            <a:ext cx="1950000" cy="1260000"/>
          </a:xfrm>
          <a:prstGeom prst="rect">
            <a:avLst/>
          </a:prstGeom>
          <a:noFill/>
          <a:ln>
            <a:noFill/>
          </a:ln>
        </p:spPr>
      </p:pic>
      <p:pic>
        <p:nvPicPr>
          <p:cNvPr id="24" name="Picture 4" descr="DSCF0054"/>
          <p:cNvPicPr>
            <a:picLocks noChangeArrowheads="1"/>
          </p:cNvPicPr>
          <p:nvPr userDrawn="1"/>
        </p:nvPicPr>
        <p:blipFill>
          <a:blip r:embed="rId5" cstate="print"/>
          <a:srcRect l="1341" t="22311" r="4048" b="6755"/>
          <a:stretch>
            <a:fillRect/>
          </a:stretch>
        </p:blipFill>
        <p:spPr bwMode="auto">
          <a:xfrm>
            <a:off x="0" y="3653936"/>
            <a:ext cx="3900000" cy="1260000"/>
          </a:xfrm>
          <a:prstGeom prst="rect">
            <a:avLst/>
          </a:prstGeom>
          <a:noFill/>
          <a:ln w="57150" cmpd="thinThick">
            <a:noFill/>
            <a:miter lim="800000"/>
            <a:headEnd/>
            <a:tailEnd/>
          </a:ln>
        </p:spPr>
      </p:pic>
      <p:pic>
        <p:nvPicPr>
          <p:cNvPr id="25" name="Picture 4" descr="20100226_FINAL_MRT"/>
          <p:cNvPicPr>
            <a:picLocks noChangeArrowheads="1"/>
          </p:cNvPicPr>
          <p:nvPr userDrawn="1"/>
        </p:nvPicPr>
        <p:blipFill>
          <a:blip r:embed="rId6" cstate="email"/>
          <a:srcRect t="5961"/>
          <a:stretch>
            <a:fillRect/>
          </a:stretch>
        </p:blipFill>
        <p:spPr bwMode="auto">
          <a:xfrm>
            <a:off x="0" y="2393936"/>
            <a:ext cx="2037750" cy="1260000"/>
          </a:xfrm>
          <a:prstGeom prst="rect">
            <a:avLst/>
          </a:prstGeom>
          <a:noFill/>
        </p:spPr>
      </p:pic>
      <p:pic>
        <p:nvPicPr>
          <p:cNvPr id="27" name="圖片 26" descr="台中塔.jpg"/>
          <p:cNvPicPr>
            <a:picLocks/>
          </p:cNvPicPr>
          <p:nvPr userDrawn="1"/>
        </p:nvPicPr>
        <p:blipFill>
          <a:blip r:embed="rId7" cstate="print"/>
          <a:stretch>
            <a:fillRect/>
          </a:stretch>
        </p:blipFill>
        <p:spPr>
          <a:xfrm>
            <a:off x="5850000" y="2393936"/>
            <a:ext cx="1950000" cy="2520000"/>
          </a:xfrm>
          <a:prstGeom prst="rect">
            <a:avLst/>
          </a:prstGeom>
        </p:spPr>
      </p:pic>
      <p:sp>
        <p:nvSpPr>
          <p:cNvPr id="3164" name="Rectangle 92"/>
          <p:cNvSpPr>
            <a:spLocks noChangeArrowheads="1"/>
          </p:cNvSpPr>
          <p:nvPr/>
        </p:nvSpPr>
        <p:spPr bwMode="gray">
          <a:xfrm>
            <a:off x="3900000" y="3653936"/>
            <a:ext cx="1950000" cy="1287232"/>
          </a:xfrm>
          <a:prstGeom prst="rect">
            <a:avLst/>
          </a:prstGeom>
          <a:solidFill>
            <a:srgbClr val="FFFF99"/>
          </a:solidFill>
          <a:ln w="9525" algn="ctr">
            <a:noFill/>
            <a:miter lim="800000"/>
            <a:headEnd/>
            <a:tailEnd/>
          </a:ln>
          <a:effectLst/>
        </p:spPr>
        <p:txBody>
          <a:bodyPr wrap="none" anchor="ctr"/>
          <a:lstStyle/>
          <a:p>
            <a:pPr algn="l" defTabSz="914400" hangingPunct="1"/>
            <a:endParaRPr lang="zh-TW" altLang="en-US" sz="1800">
              <a:solidFill>
                <a:srgbClr val="333333"/>
              </a:solidFill>
              <a:latin typeface="Arial" charset="0"/>
              <a:sym typeface="Palatino" charset="0"/>
            </a:endParaRPr>
          </a:p>
        </p:txBody>
      </p:sp>
      <p:pic>
        <p:nvPicPr>
          <p:cNvPr id="2051" name="Picture 3"/>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7766647" y="3631310"/>
            <a:ext cx="2163668" cy="1282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7800000" y="2393936"/>
            <a:ext cx="2125500" cy="125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859208" y="2393936"/>
            <a:ext cx="1940792"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線接點 2"/>
          <p:cNvCxnSpPr/>
          <p:nvPr userDrawn="1"/>
        </p:nvCxnSpPr>
        <p:spPr bwMode="auto">
          <a:xfrm>
            <a:off x="0" y="4941168"/>
            <a:ext cx="9906000" cy="0"/>
          </a:xfrm>
          <a:prstGeom prst="line">
            <a:avLst/>
          </a:prstGeom>
          <a:solidFill>
            <a:schemeClr val="accent1"/>
          </a:solidFill>
          <a:ln w="28575" cap="flat" cmpd="sng" algn="ctr">
            <a:solidFill>
              <a:srgbClr val="FFFF00"/>
            </a:solidFill>
            <a:prstDash val="solid"/>
            <a:round/>
            <a:headEnd type="none" w="med" len="med"/>
            <a:tailEnd type="none" w="med" len="med"/>
          </a:ln>
          <a:effectLst/>
        </p:spPr>
      </p:cxnSp>
    </p:spTree>
    <p:extLst>
      <p:ext uri="{BB962C8B-B14F-4D97-AF65-F5344CB8AC3E}">
        <p14:creationId xmlns:p14="http://schemas.microsoft.com/office/powerpoint/2010/main" val="183151192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投影片編號版面配置區 4"/>
          <p:cNvSpPr>
            <a:spLocks noGrp="1"/>
          </p:cNvSpPr>
          <p:nvPr>
            <p:ph type="sldNum" sz="quarter" idx="11"/>
          </p:nvPr>
        </p:nvSpPr>
        <p:spPr/>
        <p:txBody>
          <a:bodyPr/>
          <a:lstStyle>
            <a:lvl1pPr>
              <a:defRPr/>
            </a:lvl1pPr>
          </a:lstStyle>
          <a:p>
            <a:fld id="{A615854A-1B99-41FE-81BE-75F2A914D57F}" type="slidenum">
              <a:rPr lang="en-US" altLang="zh-TW">
                <a:solidFill>
                  <a:srgbClr val="333333"/>
                </a:solidFill>
              </a:rPr>
              <a:pPr/>
              <a:t>‹#›</a:t>
            </a:fld>
            <a:endParaRPr lang="en-US" altLang="zh-TW">
              <a:solidFill>
                <a:srgbClr val="333333"/>
              </a:solidFill>
            </a:endParaRPr>
          </a:p>
        </p:txBody>
      </p:sp>
      <p:sp>
        <p:nvSpPr>
          <p:cNvPr id="6" name="日期版面配置區 5"/>
          <p:cNvSpPr>
            <a:spLocks noGrp="1"/>
          </p:cNvSpPr>
          <p:nvPr>
            <p:ph type="dt" sz="half" idx="12"/>
          </p:nvPr>
        </p:nvSpPr>
        <p:spPr/>
        <p:txBody>
          <a:bodyPr/>
          <a:lstStyle>
            <a:lvl1pPr>
              <a:defRPr/>
            </a:lvl1pPr>
          </a:lstStyle>
          <a:p>
            <a:endParaRPr lang="en-US" altLang="zh-TW">
              <a:solidFill>
                <a:srgbClr val="333333"/>
              </a:solidFill>
            </a:endParaRPr>
          </a:p>
        </p:txBody>
      </p:sp>
    </p:spTree>
    <p:extLst>
      <p:ext uri="{BB962C8B-B14F-4D97-AF65-F5344CB8AC3E}">
        <p14:creationId xmlns:p14="http://schemas.microsoft.com/office/powerpoint/2010/main" val="4056932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82506" y="4407073"/>
            <a:ext cx="84201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頁尾版面配置區 3"/>
          <p:cNvSpPr>
            <a:spLocks noGrp="1"/>
          </p:cNvSpPr>
          <p:nvPr>
            <p:ph type="ftr" sz="quarter" idx="10"/>
          </p:nvPr>
        </p:nvSpPr>
        <p:spPr>
          <a:xfrm>
            <a:off x="6397625" y="6550198"/>
            <a:ext cx="2311400" cy="244475"/>
          </a:xfrm>
          <a:prstGeom prst="rect">
            <a:avLst/>
          </a:prstGeom>
        </p:spPr>
        <p:txBody>
          <a:bodyPr/>
          <a:lstStyle>
            <a:lvl1pPr>
              <a:defRPr/>
            </a:lvl1pPr>
          </a:lstStyle>
          <a:p>
            <a:pPr algn="l" defTabSz="914400" hangingPunct="1"/>
            <a:endParaRPr lang="en-US" altLang="zh-TW" sz="1800" dirty="0">
              <a:solidFill>
                <a:srgbClr val="333333"/>
              </a:solidFill>
              <a:latin typeface="Arial" charset="0"/>
              <a:sym typeface="Palatino" charset="0"/>
            </a:endParaRPr>
          </a:p>
        </p:txBody>
      </p:sp>
      <p:sp>
        <p:nvSpPr>
          <p:cNvPr id="5" name="投影片編號版面配置區 4"/>
          <p:cNvSpPr>
            <a:spLocks noGrp="1"/>
          </p:cNvSpPr>
          <p:nvPr>
            <p:ph type="sldNum" sz="quarter" idx="11"/>
          </p:nvPr>
        </p:nvSpPr>
        <p:spPr/>
        <p:txBody>
          <a:bodyPr/>
          <a:lstStyle>
            <a:lvl1pPr>
              <a:defRPr/>
            </a:lvl1pPr>
          </a:lstStyle>
          <a:p>
            <a:fld id="{8DACF414-9F95-45FF-B875-6ACF17F51914}" type="slidenum">
              <a:rPr lang="en-US" altLang="zh-TW">
                <a:solidFill>
                  <a:srgbClr val="333333"/>
                </a:solidFill>
              </a:rPr>
              <a:pPr/>
              <a:t>‹#›</a:t>
            </a:fld>
            <a:endParaRPr lang="en-US" altLang="zh-TW">
              <a:solidFill>
                <a:srgbClr val="333333"/>
              </a:solidFill>
            </a:endParaRPr>
          </a:p>
        </p:txBody>
      </p:sp>
      <p:sp>
        <p:nvSpPr>
          <p:cNvPr id="6" name="日期版面配置區 5"/>
          <p:cNvSpPr>
            <a:spLocks noGrp="1"/>
          </p:cNvSpPr>
          <p:nvPr>
            <p:ph type="dt" sz="half" idx="12"/>
          </p:nvPr>
        </p:nvSpPr>
        <p:spPr/>
        <p:txBody>
          <a:bodyPr/>
          <a:lstStyle>
            <a:lvl1pPr>
              <a:defRPr/>
            </a:lvl1pPr>
          </a:lstStyle>
          <a:p>
            <a:endParaRPr lang="en-US" altLang="zh-TW">
              <a:solidFill>
                <a:srgbClr val="333333"/>
              </a:solidFill>
            </a:endParaRPr>
          </a:p>
        </p:txBody>
      </p:sp>
    </p:spTree>
    <p:extLst>
      <p:ext uri="{BB962C8B-B14F-4D97-AF65-F5344CB8AC3E}">
        <p14:creationId xmlns:p14="http://schemas.microsoft.com/office/powerpoint/2010/main" val="25230732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12750" y="1219200"/>
            <a:ext cx="4478338"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056187" y="1219200"/>
            <a:ext cx="4478338"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頁尾版面配置區 4"/>
          <p:cNvSpPr>
            <a:spLocks noGrp="1"/>
          </p:cNvSpPr>
          <p:nvPr>
            <p:ph type="ftr" sz="quarter" idx="10"/>
          </p:nvPr>
        </p:nvSpPr>
        <p:spPr>
          <a:xfrm>
            <a:off x="6397625" y="6550198"/>
            <a:ext cx="2311400" cy="244475"/>
          </a:xfrm>
          <a:prstGeom prst="rect">
            <a:avLst/>
          </a:prstGeom>
        </p:spPr>
        <p:txBody>
          <a:bodyPr/>
          <a:lstStyle>
            <a:lvl1pPr>
              <a:defRPr/>
            </a:lvl1pPr>
          </a:lstStyle>
          <a:p>
            <a:pPr algn="l" defTabSz="914400" hangingPunct="1"/>
            <a:endParaRPr lang="en-US" altLang="zh-TW" sz="1800" dirty="0">
              <a:solidFill>
                <a:srgbClr val="333333"/>
              </a:solidFill>
              <a:latin typeface="Arial" charset="0"/>
              <a:sym typeface="Palatino" charset="0"/>
            </a:endParaRPr>
          </a:p>
        </p:txBody>
      </p:sp>
      <p:sp>
        <p:nvSpPr>
          <p:cNvPr id="6" name="投影片編號版面配置區 5"/>
          <p:cNvSpPr>
            <a:spLocks noGrp="1"/>
          </p:cNvSpPr>
          <p:nvPr>
            <p:ph type="sldNum" sz="quarter" idx="11"/>
          </p:nvPr>
        </p:nvSpPr>
        <p:spPr/>
        <p:txBody>
          <a:bodyPr/>
          <a:lstStyle>
            <a:lvl1pPr>
              <a:defRPr/>
            </a:lvl1pPr>
          </a:lstStyle>
          <a:p>
            <a:fld id="{5F9FE276-6229-49A7-8D9D-F330CA4C0A5F}" type="slidenum">
              <a:rPr lang="en-US" altLang="zh-TW">
                <a:solidFill>
                  <a:srgbClr val="333333"/>
                </a:solidFill>
              </a:rPr>
              <a:pPr/>
              <a:t>‹#›</a:t>
            </a:fld>
            <a:endParaRPr lang="en-US" altLang="zh-TW">
              <a:solidFill>
                <a:srgbClr val="333333"/>
              </a:solidFill>
            </a:endParaRPr>
          </a:p>
        </p:txBody>
      </p:sp>
      <p:sp>
        <p:nvSpPr>
          <p:cNvPr id="7" name="日期版面配置區 6"/>
          <p:cNvSpPr>
            <a:spLocks noGrp="1"/>
          </p:cNvSpPr>
          <p:nvPr>
            <p:ph type="dt" sz="half" idx="12"/>
          </p:nvPr>
        </p:nvSpPr>
        <p:spPr/>
        <p:txBody>
          <a:bodyPr/>
          <a:lstStyle>
            <a:lvl1pPr>
              <a:defRPr/>
            </a:lvl1pPr>
          </a:lstStyle>
          <a:p>
            <a:endParaRPr lang="en-US" altLang="zh-TW">
              <a:solidFill>
                <a:srgbClr val="333333"/>
              </a:solidFill>
            </a:endParaRPr>
          </a:p>
        </p:txBody>
      </p:sp>
    </p:spTree>
    <p:extLst>
      <p:ext uri="{BB962C8B-B14F-4D97-AF65-F5344CB8AC3E}">
        <p14:creationId xmlns:p14="http://schemas.microsoft.com/office/powerpoint/2010/main" val="38398873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95300" y="274638"/>
            <a:ext cx="89154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8" name="投影片編號版面配置區 7"/>
          <p:cNvSpPr>
            <a:spLocks noGrp="1"/>
          </p:cNvSpPr>
          <p:nvPr>
            <p:ph type="sldNum" sz="quarter" idx="11"/>
          </p:nvPr>
        </p:nvSpPr>
        <p:spPr/>
        <p:txBody>
          <a:bodyPr/>
          <a:lstStyle>
            <a:lvl1pPr>
              <a:defRPr/>
            </a:lvl1pPr>
          </a:lstStyle>
          <a:p>
            <a:fld id="{7F790F78-CCE3-4CB7-80AE-03B0B09A1D46}" type="slidenum">
              <a:rPr lang="en-US" altLang="zh-TW">
                <a:solidFill>
                  <a:srgbClr val="333333"/>
                </a:solidFill>
              </a:rPr>
              <a:pPr/>
              <a:t>‹#›</a:t>
            </a:fld>
            <a:endParaRPr lang="en-US" altLang="zh-TW">
              <a:solidFill>
                <a:srgbClr val="333333"/>
              </a:solidFill>
            </a:endParaRPr>
          </a:p>
        </p:txBody>
      </p:sp>
      <p:sp>
        <p:nvSpPr>
          <p:cNvPr id="9" name="日期版面配置區 8"/>
          <p:cNvSpPr>
            <a:spLocks noGrp="1"/>
          </p:cNvSpPr>
          <p:nvPr>
            <p:ph type="dt" sz="half" idx="12"/>
          </p:nvPr>
        </p:nvSpPr>
        <p:spPr/>
        <p:txBody>
          <a:bodyPr/>
          <a:lstStyle>
            <a:lvl1pPr>
              <a:defRPr/>
            </a:lvl1pPr>
          </a:lstStyle>
          <a:p>
            <a:endParaRPr lang="en-US" altLang="zh-TW">
              <a:solidFill>
                <a:srgbClr val="333333"/>
              </a:solidFill>
            </a:endParaRPr>
          </a:p>
        </p:txBody>
      </p:sp>
    </p:spTree>
    <p:extLst>
      <p:ext uri="{BB962C8B-B14F-4D97-AF65-F5344CB8AC3E}">
        <p14:creationId xmlns:p14="http://schemas.microsoft.com/office/powerpoint/2010/main" val="5596502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4" name="投影片編號版面配置區 3"/>
          <p:cNvSpPr>
            <a:spLocks noGrp="1"/>
          </p:cNvSpPr>
          <p:nvPr>
            <p:ph type="sldNum" sz="quarter" idx="11"/>
          </p:nvPr>
        </p:nvSpPr>
        <p:spPr/>
        <p:txBody>
          <a:bodyPr/>
          <a:lstStyle>
            <a:lvl1pPr>
              <a:defRPr/>
            </a:lvl1pPr>
          </a:lstStyle>
          <a:p>
            <a:fld id="{CA7BCCEF-CCAC-4EA9-B387-83D1920222CC}" type="slidenum">
              <a:rPr lang="en-US" altLang="zh-TW">
                <a:solidFill>
                  <a:srgbClr val="333333"/>
                </a:solidFill>
              </a:rPr>
              <a:pPr/>
              <a:t>‹#›</a:t>
            </a:fld>
            <a:endParaRPr lang="en-US" altLang="zh-TW">
              <a:solidFill>
                <a:srgbClr val="333333"/>
              </a:solidFill>
            </a:endParaRPr>
          </a:p>
        </p:txBody>
      </p:sp>
      <p:sp>
        <p:nvSpPr>
          <p:cNvPr id="5" name="日期版面配置區 4"/>
          <p:cNvSpPr>
            <a:spLocks noGrp="1"/>
          </p:cNvSpPr>
          <p:nvPr>
            <p:ph type="dt" sz="half" idx="12"/>
          </p:nvPr>
        </p:nvSpPr>
        <p:spPr/>
        <p:txBody>
          <a:bodyPr/>
          <a:lstStyle>
            <a:lvl1pPr>
              <a:defRPr/>
            </a:lvl1pPr>
          </a:lstStyle>
          <a:p>
            <a:endParaRPr lang="en-US" altLang="zh-TW">
              <a:solidFill>
                <a:srgbClr val="333333"/>
              </a:solidFill>
            </a:endParaRPr>
          </a:p>
        </p:txBody>
      </p:sp>
    </p:spTree>
    <p:extLst>
      <p:ext uri="{BB962C8B-B14F-4D97-AF65-F5344CB8AC3E}">
        <p14:creationId xmlns:p14="http://schemas.microsoft.com/office/powerpoint/2010/main" val="10548062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頁尾版面配置區 1"/>
          <p:cNvSpPr>
            <a:spLocks noGrp="1"/>
          </p:cNvSpPr>
          <p:nvPr>
            <p:ph type="ftr" sz="quarter" idx="10"/>
          </p:nvPr>
        </p:nvSpPr>
        <p:spPr>
          <a:xfrm>
            <a:off x="6397625" y="6550198"/>
            <a:ext cx="2311400" cy="244475"/>
          </a:xfrm>
          <a:prstGeom prst="rect">
            <a:avLst/>
          </a:prstGeom>
        </p:spPr>
        <p:txBody>
          <a:bodyPr/>
          <a:lstStyle>
            <a:lvl1pPr>
              <a:defRPr/>
            </a:lvl1pPr>
          </a:lstStyle>
          <a:p>
            <a:pPr algn="l" defTabSz="914400" hangingPunct="1"/>
            <a:endParaRPr lang="en-US" altLang="zh-TW" sz="1800" dirty="0">
              <a:solidFill>
                <a:srgbClr val="333333"/>
              </a:solidFill>
              <a:latin typeface="Arial" charset="0"/>
              <a:sym typeface="Palatino" charset="0"/>
            </a:endParaRPr>
          </a:p>
        </p:txBody>
      </p:sp>
      <p:sp>
        <p:nvSpPr>
          <p:cNvPr id="3" name="投影片編號版面配置區 2"/>
          <p:cNvSpPr>
            <a:spLocks noGrp="1"/>
          </p:cNvSpPr>
          <p:nvPr>
            <p:ph type="sldNum" sz="quarter" idx="11"/>
          </p:nvPr>
        </p:nvSpPr>
        <p:spPr/>
        <p:txBody>
          <a:bodyPr/>
          <a:lstStyle>
            <a:lvl1pPr>
              <a:defRPr/>
            </a:lvl1pPr>
          </a:lstStyle>
          <a:p>
            <a:fld id="{5F6C2808-F47A-4BDD-9B36-62AB258911F2}" type="slidenum">
              <a:rPr lang="en-US" altLang="zh-TW">
                <a:solidFill>
                  <a:srgbClr val="333333"/>
                </a:solidFill>
              </a:rPr>
              <a:pPr/>
              <a:t>‹#›</a:t>
            </a:fld>
            <a:endParaRPr lang="en-US" altLang="zh-TW">
              <a:solidFill>
                <a:srgbClr val="333333"/>
              </a:solidFill>
            </a:endParaRPr>
          </a:p>
        </p:txBody>
      </p:sp>
      <p:sp>
        <p:nvSpPr>
          <p:cNvPr id="4" name="日期版面配置區 3"/>
          <p:cNvSpPr>
            <a:spLocks noGrp="1"/>
          </p:cNvSpPr>
          <p:nvPr>
            <p:ph type="dt" sz="half" idx="12"/>
          </p:nvPr>
        </p:nvSpPr>
        <p:spPr/>
        <p:txBody>
          <a:bodyPr/>
          <a:lstStyle>
            <a:lvl1pPr>
              <a:defRPr/>
            </a:lvl1pPr>
          </a:lstStyle>
          <a:p>
            <a:endParaRPr lang="en-US" altLang="zh-TW">
              <a:solidFill>
                <a:srgbClr val="333333"/>
              </a:solidFill>
            </a:endParaRPr>
          </a:p>
        </p:txBody>
      </p:sp>
    </p:spTree>
    <p:extLst>
      <p:ext uri="{BB962C8B-B14F-4D97-AF65-F5344CB8AC3E}">
        <p14:creationId xmlns:p14="http://schemas.microsoft.com/office/powerpoint/2010/main" val="207497648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82371" y="4406999"/>
            <a:ext cx="8419858" cy="1361777"/>
          </a:xfrm>
        </p:spPr>
        <p:txBody>
          <a:bodyPr anchor="t"/>
          <a:lstStyle>
            <a:lvl1pPr algn="l">
              <a:defRPr sz="29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82371" y="2906613"/>
            <a:ext cx="8419858" cy="1500188"/>
          </a:xfrm>
        </p:spPr>
        <p:txBody>
          <a:bodyPr anchor="b"/>
          <a:lstStyle>
            <a:lvl1pPr marL="0" indent="0">
              <a:buNone/>
              <a:defRPr sz="1500"/>
            </a:lvl1pPr>
            <a:lvl2pPr marL="336774" indent="0">
              <a:buNone/>
              <a:defRPr sz="1300"/>
            </a:lvl2pPr>
            <a:lvl3pPr marL="673547" indent="0">
              <a:buNone/>
              <a:defRPr sz="1200"/>
            </a:lvl3pPr>
            <a:lvl4pPr marL="1010321" indent="0">
              <a:buNone/>
              <a:defRPr sz="1000"/>
            </a:lvl4pPr>
            <a:lvl5pPr marL="1347094" indent="0">
              <a:buNone/>
              <a:defRPr sz="1000"/>
            </a:lvl5pPr>
            <a:lvl6pPr marL="1683868" indent="0">
              <a:buNone/>
              <a:defRPr sz="1000"/>
            </a:lvl6pPr>
            <a:lvl7pPr marL="2020641" indent="0">
              <a:buNone/>
              <a:defRPr sz="1000"/>
            </a:lvl7pPr>
            <a:lvl8pPr marL="2357415" indent="0">
              <a:buNone/>
              <a:defRPr sz="1000"/>
            </a:lvl8pPr>
            <a:lvl9pPr marL="2694188" indent="0">
              <a:buNone/>
              <a:defRPr sz="1000"/>
            </a:lvl9pPr>
          </a:lstStyle>
          <a:p>
            <a:pPr lvl="0"/>
            <a:r>
              <a:rPr lang="zh-TW" altLang="en-US" smtClean="0"/>
              <a:t>按一下以編輯母片文字樣式</a:t>
            </a:r>
          </a:p>
        </p:txBody>
      </p:sp>
    </p:spTree>
    <p:extLst>
      <p:ext uri="{BB962C8B-B14F-4D97-AF65-F5344CB8AC3E}">
        <p14:creationId xmlns:p14="http://schemas.microsoft.com/office/powerpoint/2010/main" val="322781181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95300" y="273050"/>
            <a:ext cx="3259006"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72972" y="273098"/>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6" name="投影片編號版面配置區 5"/>
          <p:cNvSpPr>
            <a:spLocks noGrp="1"/>
          </p:cNvSpPr>
          <p:nvPr>
            <p:ph type="sldNum" sz="quarter" idx="11"/>
          </p:nvPr>
        </p:nvSpPr>
        <p:spPr/>
        <p:txBody>
          <a:bodyPr/>
          <a:lstStyle>
            <a:lvl1pPr>
              <a:defRPr/>
            </a:lvl1pPr>
          </a:lstStyle>
          <a:p>
            <a:fld id="{ACAF1D33-BBF2-46F8-975F-0DFC92DFE05D}" type="slidenum">
              <a:rPr lang="en-US" altLang="zh-TW">
                <a:solidFill>
                  <a:srgbClr val="333333"/>
                </a:solidFill>
              </a:rPr>
              <a:pPr/>
              <a:t>‹#›</a:t>
            </a:fld>
            <a:endParaRPr lang="en-US" altLang="zh-TW">
              <a:solidFill>
                <a:srgbClr val="333333"/>
              </a:solidFill>
            </a:endParaRPr>
          </a:p>
        </p:txBody>
      </p:sp>
      <p:sp>
        <p:nvSpPr>
          <p:cNvPr id="7" name="日期版面配置區 6"/>
          <p:cNvSpPr>
            <a:spLocks noGrp="1"/>
          </p:cNvSpPr>
          <p:nvPr>
            <p:ph type="dt" sz="half" idx="12"/>
          </p:nvPr>
        </p:nvSpPr>
        <p:spPr/>
        <p:txBody>
          <a:bodyPr/>
          <a:lstStyle>
            <a:lvl1pPr>
              <a:defRPr/>
            </a:lvl1pPr>
          </a:lstStyle>
          <a:p>
            <a:endParaRPr lang="en-US" altLang="zh-TW">
              <a:solidFill>
                <a:srgbClr val="333333"/>
              </a:solidFill>
            </a:endParaRPr>
          </a:p>
        </p:txBody>
      </p:sp>
    </p:spTree>
    <p:extLst>
      <p:ext uri="{BB962C8B-B14F-4D97-AF65-F5344CB8AC3E}">
        <p14:creationId xmlns:p14="http://schemas.microsoft.com/office/powerpoint/2010/main" val="19168885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41645" y="4800600"/>
            <a:ext cx="59436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zh-TW" altLang="en-US"/>
          </a:p>
        </p:txBody>
      </p:sp>
      <p:sp>
        <p:nvSpPr>
          <p:cNvPr id="4" name="文字版面配置區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6" name="投影片編號版面配置區 5"/>
          <p:cNvSpPr>
            <a:spLocks noGrp="1"/>
          </p:cNvSpPr>
          <p:nvPr>
            <p:ph type="sldNum" sz="quarter" idx="11"/>
          </p:nvPr>
        </p:nvSpPr>
        <p:spPr/>
        <p:txBody>
          <a:bodyPr/>
          <a:lstStyle>
            <a:lvl1pPr>
              <a:defRPr/>
            </a:lvl1pPr>
          </a:lstStyle>
          <a:p>
            <a:fld id="{0EC5FC62-9F05-4DA4-9374-1B6FBECE2975}" type="slidenum">
              <a:rPr lang="en-US" altLang="zh-TW">
                <a:solidFill>
                  <a:srgbClr val="333333"/>
                </a:solidFill>
              </a:rPr>
              <a:pPr/>
              <a:t>‹#›</a:t>
            </a:fld>
            <a:endParaRPr lang="en-US" altLang="zh-TW">
              <a:solidFill>
                <a:srgbClr val="333333"/>
              </a:solidFill>
            </a:endParaRPr>
          </a:p>
        </p:txBody>
      </p:sp>
      <p:sp>
        <p:nvSpPr>
          <p:cNvPr id="7" name="日期版面配置區 6"/>
          <p:cNvSpPr>
            <a:spLocks noGrp="1"/>
          </p:cNvSpPr>
          <p:nvPr>
            <p:ph type="dt" sz="half" idx="12"/>
          </p:nvPr>
        </p:nvSpPr>
        <p:spPr/>
        <p:txBody>
          <a:bodyPr/>
          <a:lstStyle>
            <a:lvl1pPr>
              <a:defRPr/>
            </a:lvl1pPr>
          </a:lstStyle>
          <a:p>
            <a:endParaRPr lang="en-US" altLang="zh-TW">
              <a:solidFill>
                <a:srgbClr val="333333"/>
              </a:solidFill>
            </a:endParaRPr>
          </a:p>
        </p:txBody>
      </p:sp>
    </p:spTree>
    <p:extLst>
      <p:ext uri="{BB962C8B-B14F-4D97-AF65-F5344CB8AC3E}">
        <p14:creationId xmlns:p14="http://schemas.microsoft.com/office/powerpoint/2010/main" val="3675020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投影片編號版面配置區 4"/>
          <p:cNvSpPr>
            <a:spLocks noGrp="1"/>
          </p:cNvSpPr>
          <p:nvPr>
            <p:ph type="sldNum" sz="quarter" idx="11"/>
          </p:nvPr>
        </p:nvSpPr>
        <p:spPr/>
        <p:txBody>
          <a:bodyPr/>
          <a:lstStyle>
            <a:lvl1pPr>
              <a:defRPr/>
            </a:lvl1pPr>
          </a:lstStyle>
          <a:p>
            <a:fld id="{642E67BB-6A8F-485D-A8FD-B6ECFF302C64}" type="slidenum">
              <a:rPr lang="en-US" altLang="zh-TW">
                <a:solidFill>
                  <a:srgbClr val="333333"/>
                </a:solidFill>
              </a:rPr>
              <a:pPr/>
              <a:t>‹#›</a:t>
            </a:fld>
            <a:endParaRPr lang="en-US" altLang="zh-TW">
              <a:solidFill>
                <a:srgbClr val="333333"/>
              </a:solidFill>
            </a:endParaRPr>
          </a:p>
        </p:txBody>
      </p:sp>
      <p:sp>
        <p:nvSpPr>
          <p:cNvPr id="6" name="日期版面配置區 5"/>
          <p:cNvSpPr>
            <a:spLocks noGrp="1"/>
          </p:cNvSpPr>
          <p:nvPr>
            <p:ph type="dt" sz="half" idx="12"/>
          </p:nvPr>
        </p:nvSpPr>
        <p:spPr/>
        <p:txBody>
          <a:bodyPr/>
          <a:lstStyle>
            <a:lvl1pPr>
              <a:defRPr/>
            </a:lvl1pPr>
          </a:lstStyle>
          <a:p>
            <a:endParaRPr lang="en-US" altLang="zh-TW">
              <a:solidFill>
                <a:srgbClr val="333333"/>
              </a:solidFill>
            </a:endParaRPr>
          </a:p>
        </p:txBody>
      </p:sp>
    </p:spTree>
    <p:extLst>
      <p:ext uri="{BB962C8B-B14F-4D97-AF65-F5344CB8AC3E}">
        <p14:creationId xmlns:p14="http://schemas.microsoft.com/office/powerpoint/2010/main" val="16608791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254086" y="228600"/>
            <a:ext cx="2280444" cy="60960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12787" y="228600"/>
            <a:ext cx="6676231" cy="60960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投影片編號版面配置區 4"/>
          <p:cNvSpPr>
            <a:spLocks noGrp="1"/>
          </p:cNvSpPr>
          <p:nvPr>
            <p:ph type="sldNum" sz="quarter" idx="11"/>
          </p:nvPr>
        </p:nvSpPr>
        <p:spPr/>
        <p:txBody>
          <a:bodyPr/>
          <a:lstStyle>
            <a:lvl1pPr>
              <a:defRPr/>
            </a:lvl1pPr>
          </a:lstStyle>
          <a:p>
            <a:fld id="{8FEBC21E-3743-4372-B590-89A192E049D2}" type="slidenum">
              <a:rPr lang="en-US" altLang="zh-TW">
                <a:solidFill>
                  <a:srgbClr val="333333"/>
                </a:solidFill>
              </a:rPr>
              <a:pPr/>
              <a:t>‹#›</a:t>
            </a:fld>
            <a:endParaRPr lang="en-US" altLang="zh-TW">
              <a:solidFill>
                <a:srgbClr val="333333"/>
              </a:solidFill>
            </a:endParaRPr>
          </a:p>
        </p:txBody>
      </p:sp>
      <p:sp>
        <p:nvSpPr>
          <p:cNvPr id="6" name="日期版面配置區 5"/>
          <p:cNvSpPr>
            <a:spLocks noGrp="1"/>
          </p:cNvSpPr>
          <p:nvPr>
            <p:ph type="dt" sz="half" idx="12"/>
          </p:nvPr>
        </p:nvSpPr>
        <p:spPr/>
        <p:txBody>
          <a:bodyPr/>
          <a:lstStyle>
            <a:lvl1pPr>
              <a:defRPr/>
            </a:lvl1pPr>
          </a:lstStyle>
          <a:p>
            <a:endParaRPr lang="en-US" altLang="zh-TW">
              <a:solidFill>
                <a:srgbClr val="333333"/>
              </a:solidFill>
            </a:endParaRPr>
          </a:p>
        </p:txBody>
      </p:sp>
    </p:spTree>
    <p:extLst>
      <p:ext uri="{BB962C8B-B14F-4D97-AF65-F5344CB8AC3E}">
        <p14:creationId xmlns:p14="http://schemas.microsoft.com/office/powerpoint/2010/main" val="32540544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pic>
        <p:nvPicPr>
          <p:cNvPr id="8" name="圖片 7"/>
          <p:cNvPicPr>
            <a:picLocks noChangeAspect="1"/>
          </p:cNvPicPr>
          <p:nvPr userDrawn="1"/>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backgroundRemoval t="833" b="90000" l="106" r="99362">
                        <a14:foregroundMark x1="24255" y1="36833" x2="24255" y2="36833"/>
                        <a14:foregroundMark x1="40106" y1="24500" x2="40106" y2="24500"/>
                        <a14:foregroundMark x1="27128" y1="17167" x2="27128" y2="17167"/>
                        <a14:foregroundMark x1="31702" y1="18000" x2="31702" y2="18000"/>
                        <a14:foregroundMark x1="30851" y1="13833" x2="30851" y2="13833"/>
                        <a14:foregroundMark x1="29894" y1="17500" x2="29894" y2="17500"/>
                        <a14:foregroundMark x1="28085" y1="13667" x2="28085" y2="13667"/>
                        <a14:foregroundMark x1="28723" y1="13333" x2="28723" y2="13333"/>
                        <a14:foregroundMark x1="46277" y1="29833" x2="46277" y2="29833"/>
                        <a14:foregroundMark x1="49574" y1="36667" x2="49574" y2="36667"/>
                        <a14:foregroundMark x1="92979" y1="73000" x2="92979" y2="73000"/>
                        <a14:foregroundMark x1="85106" y1="63833" x2="85106" y2="63833"/>
                        <a14:foregroundMark x1="80319" y1="61833" x2="80319" y2="61833"/>
                        <a14:foregroundMark x1="80957" y1="59500" x2="80957" y2="59500"/>
                        <a14:foregroundMark x1="84787" y1="66167" x2="84787" y2="66167"/>
                        <a14:foregroundMark x1="86809" y1="67000" x2="86809" y2="67000"/>
                        <a14:foregroundMark x1="88404" y1="67167" x2="88404" y2="67167"/>
                        <a14:foregroundMark x1="92872" y1="65500" x2="92872" y2="65500"/>
                        <a14:foregroundMark x1="88723" y1="59333" x2="88723" y2="59333"/>
                        <a14:foregroundMark x1="91064" y1="45833" x2="91064" y2="45833"/>
                        <a14:foregroundMark x1="90745" y1="38000" x2="90745" y2="38000"/>
                        <a14:foregroundMark x1="92447" y1="39667" x2="92447" y2="39667"/>
                        <a14:foregroundMark x1="86915" y1="51833" x2="86915" y2="51833"/>
                        <a14:foregroundMark x1="83723" y1="54333" x2="83723" y2="54333"/>
                        <a14:foregroundMark x1="64255" y1="72167" x2="64255" y2="72167"/>
                      </a14:backgroundRemoval>
                    </a14:imgEffect>
                  </a14:imgLayer>
                </a14:imgProps>
              </a:ext>
              <a:ext uri="{28A0092B-C50C-407E-A947-70E740481C1C}">
                <a14:useLocalDpi xmlns:a14="http://schemas.microsoft.com/office/drawing/2010/main" val="0"/>
              </a:ext>
            </a:extLst>
          </a:blip>
          <a:stretch>
            <a:fillRect/>
          </a:stretch>
        </p:blipFill>
        <p:spPr>
          <a:xfrm>
            <a:off x="-591566" y="836719"/>
            <a:ext cx="10039173" cy="6407983"/>
          </a:xfrm>
          <a:prstGeom prst="rect">
            <a:avLst/>
          </a:prstGeom>
        </p:spPr>
      </p:pic>
      <p:sp>
        <p:nvSpPr>
          <p:cNvPr id="4" name="日期版面配置區 3"/>
          <p:cNvSpPr>
            <a:spLocks noGrp="1"/>
          </p:cNvSpPr>
          <p:nvPr>
            <p:ph type="dt" sz="half" idx="10"/>
          </p:nvPr>
        </p:nvSpPr>
        <p:spPr/>
        <p:txBody>
          <a:bodyPr/>
          <a:lstStyle/>
          <a:p>
            <a:fld id="{B81D4FD4-2E3F-4202-A0C1-5D9FBBDA84D5}" type="datetimeFigureOut">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
        <p:nvSpPr>
          <p:cNvPr id="7" name="矩形 6"/>
          <p:cNvSpPr/>
          <p:nvPr userDrawn="1"/>
        </p:nvSpPr>
        <p:spPr>
          <a:xfrm>
            <a:off x="0" y="3447"/>
            <a:ext cx="9906000" cy="6854555"/>
          </a:xfrm>
          <a:prstGeom prst="rect">
            <a:avLst/>
          </a:prstGeom>
          <a:solidFill>
            <a:srgbClr val="FFFFFF">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TW" altLang="en-US" sz="1800">
              <a:solidFill>
                <a:prstClr val="white"/>
              </a:solidFill>
            </a:endParaRPr>
          </a:p>
        </p:txBody>
      </p:sp>
    </p:spTree>
    <p:extLst>
      <p:ext uri="{BB962C8B-B14F-4D97-AF65-F5344CB8AC3E}">
        <p14:creationId xmlns:p14="http://schemas.microsoft.com/office/powerpoint/2010/main" val="24443641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81D4FD4-2E3F-4202-A0C1-5D9FBBDA84D5}" type="datetimeFigureOut">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23281301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82506" y="4407093"/>
            <a:ext cx="84201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B81D4FD4-2E3F-4202-A0C1-5D9FBBDA84D5}" type="datetimeFigureOut">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89201937"/>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9530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03555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B81D4FD4-2E3F-4202-A0C1-5D9FBBDA84D5}" type="datetimeFigureOut">
              <a:rPr lang="zh-TW" altLang="en-US" smtClean="0">
                <a:solidFill>
                  <a:prstClr val="black">
                    <a:tint val="75000"/>
                  </a:prstClr>
                </a:solidFill>
              </a:rPr>
              <a:pPr/>
              <a:t>2015/1/9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9464863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B81D4FD4-2E3F-4202-A0C1-5D9FBBDA84D5}" type="datetimeFigureOut">
              <a:rPr lang="zh-TW" altLang="en-US" smtClean="0">
                <a:solidFill>
                  <a:prstClr val="black">
                    <a:tint val="75000"/>
                  </a:prstClr>
                </a:solidFill>
              </a:rPr>
              <a:pPr/>
              <a:t>2015/1/9</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7513029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B81D4FD4-2E3F-4202-A0C1-5D9FBBDA84D5}" type="datetimeFigureOut">
              <a:rPr lang="zh-TW" altLang="en-US" smtClean="0">
                <a:solidFill>
                  <a:prstClr val="black">
                    <a:tint val="75000"/>
                  </a:prstClr>
                </a:solidFill>
              </a:rPr>
              <a:pPr/>
              <a:t>2015/1/9</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45452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967389" y="1946675"/>
            <a:ext cx="3927574" cy="4018359"/>
          </a:xfrm>
        </p:spPr>
        <p:txBody>
          <a:bodyPr/>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011043" y="1946675"/>
            <a:ext cx="3927574" cy="4018359"/>
          </a:xfrm>
        </p:spPr>
        <p:txBody>
          <a:bodyPr/>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59954691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81D4FD4-2E3F-4202-A0C1-5D9FBBDA84D5}" type="datetimeFigureOut">
              <a:rPr lang="zh-TW" altLang="en-US" smtClean="0">
                <a:solidFill>
                  <a:prstClr val="black">
                    <a:tint val="75000"/>
                  </a:prstClr>
                </a:solidFill>
              </a:rPr>
              <a:pPr/>
              <a:t>2015/1/9</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5075101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95300" y="273050"/>
            <a:ext cx="3259006"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72972" y="273098"/>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B81D4FD4-2E3F-4202-A0C1-5D9FBBDA84D5}" type="datetimeFigureOut">
              <a:rPr lang="zh-TW" altLang="en-US" smtClean="0">
                <a:solidFill>
                  <a:prstClr val="black">
                    <a:tint val="75000"/>
                  </a:prstClr>
                </a:solidFill>
              </a:rPr>
              <a:pPr/>
              <a:t>2015/1/9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1200826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41645" y="4800600"/>
            <a:ext cx="59436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B81D4FD4-2E3F-4202-A0C1-5D9FBBDA84D5}" type="datetimeFigureOut">
              <a:rPr lang="zh-TW" altLang="en-US" smtClean="0">
                <a:solidFill>
                  <a:prstClr val="black">
                    <a:tint val="75000"/>
                  </a:prstClr>
                </a:solidFill>
              </a:rPr>
              <a:pPr/>
              <a:t>2015/1/9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2716566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81D4FD4-2E3F-4202-A0C1-5D9FBBDA84D5}" type="datetimeFigureOut">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2890653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85"/>
            <a:ext cx="222885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95300" y="274685"/>
            <a:ext cx="652145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81D4FD4-2E3F-4202-A0C1-5D9FBBDA84D5}" type="datetimeFigureOut">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6261825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742950" y="2130544"/>
            <a:ext cx="84201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2CC4099D-55B4-4C54-B3CB-E2094A4C6157}"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474F5F2-4BAC-4656-9835-FB1D675FB001}" type="slidenum">
              <a:rPr lang="zh-TW" altLang="en-US" smtClean="0">
                <a:solidFill>
                  <a:prstClr val="black">
                    <a:tint val="75000"/>
                  </a:prstClr>
                </a:solidFill>
              </a:rPr>
              <a:pPr/>
              <a:t>‹#›</a:t>
            </a:fld>
            <a:endParaRPr lang="zh-TW" altLang="en-US">
              <a:solidFill>
                <a:prstClr val="black">
                  <a:tint val="75000"/>
                </a:prstClr>
              </a:solidFill>
            </a:endParaRPr>
          </a:p>
        </p:txBody>
      </p:sp>
      <p:sp>
        <p:nvSpPr>
          <p:cNvPr id="7" name="Rectangle 8"/>
          <p:cNvSpPr>
            <a:spLocks noChangeArrowheads="1"/>
          </p:cNvSpPr>
          <p:nvPr userDrawn="1"/>
        </p:nvSpPr>
        <p:spPr bwMode="auto">
          <a:xfrm>
            <a:off x="-16629" y="2420888"/>
            <a:ext cx="9906000" cy="3856604"/>
          </a:xfrm>
          <a:prstGeom prst="rect">
            <a:avLst/>
          </a:prstGeom>
          <a:gradFill>
            <a:gsLst>
              <a:gs pos="0">
                <a:schemeClr val="accent3">
                  <a:tint val="50000"/>
                  <a:satMod val="300000"/>
                </a:schemeClr>
              </a:gs>
              <a:gs pos="97750">
                <a:srgbClr val="F1FFDD"/>
              </a:gs>
              <a:gs pos="95500">
                <a:srgbClr val="EDFED4"/>
              </a:gs>
              <a:gs pos="91000">
                <a:schemeClr val="accent3">
                  <a:tint val="37000"/>
                  <a:satMod val="300000"/>
                </a:schemeClr>
              </a:gs>
              <a:gs pos="100000">
                <a:schemeClr val="accent3">
                  <a:tint val="15000"/>
                  <a:satMod val="350000"/>
                </a:schemeClr>
              </a:gs>
            </a:gsLst>
          </a:gradFill>
          <a:ln>
            <a:no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l" defTabSz="914400" fontAlgn="auto" hangingPunct="1">
              <a:spcBef>
                <a:spcPts val="0"/>
              </a:spcBef>
              <a:spcAft>
                <a:spcPts val="0"/>
              </a:spcAft>
              <a:defRPr/>
            </a:pPr>
            <a:endParaRPr lang="zh-TW" altLang="en-US" sz="1800">
              <a:solidFill>
                <a:prstClr val="black"/>
              </a:solidFill>
              <a:latin typeface="Arial" pitchFamily="34" charset="0"/>
            </a:endParaRPr>
          </a:p>
        </p:txBody>
      </p:sp>
      <p:pic>
        <p:nvPicPr>
          <p:cNvPr id="8" name="Picture 23" descr="1438250拷貝"/>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456667" y="2542441"/>
            <a:ext cx="3432704"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44397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8EE994F-ED67-4959-A5C4-7B81670AC571}"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474F5F2-4BAC-4656-9835-FB1D675FB00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2361263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82506" y="4407019"/>
            <a:ext cx="84201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16917CDC-E754-44B5-9017-4B97413D288E}"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474F5F2-4BAC-4656-9835-FB1D675FB001}" type="slidenum">
              <a:rPr lang="zh-TW" altLang="en-US" smtClean="0">
                <a:solidFill>
                  <a:prstClr val="black">
                    <a:tint val="75000"/>
                  </a:prstClr>
                </a:solidFill>
              </a: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714867902"/>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9530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03555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CE03302D-0344-4AC6-ABE6-AB585DD86014}"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474F5F2-4BAC-4656-9835-FB1D675FB00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1684260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2DD5BE22-6797-4990-8B27-0F798954B3CC}"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E474F5F2-4BAC-4656-9835-FB1D675FB00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62299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95861" y="274588"/>
            <a:ext cx="8914433"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95791" y="1534791"/>
            <a:ext cx="4376198" cy="639589"/>
          </a:xfrm>
        </p:spPr>
        <p:txBody>
          <a:bodyPr anchor="b"/>
          <a:lstStyle>
            <a:lvl1pPr marL="0" indent="0">
              <a:buNone/>
              <a:defRPr sz="1800" b="1"/>
            </a:lvl1pPr>
            <a:lvl2pPr marL="336774" indent="0">
              <a:buNone/>
              <a:defRPr sz="1500" b="1"/>
            </a:lvl2pPr>
            <a:lvl3pPr marL="673547" indent="0">
              <a:buNone/>
              <a:defRPr sz="1300" b="1"/>
            </a:lvl3pPr>
            <a:lvl4pPr marL="1010321" indent="0">
              <a:buNone/>
              <a:defRPr sz="1200" b="1"/>
            </a:lvl4pPr>
            <a:lvl5pPr marL="1347094" indent="0">
              <a:buNone/>
              <a:defRPr sz="1200" b="1"/>
            </a:lvl5pPr>
            <a:lvl6pPr marL="1683868" indent="0">
              <a:buNone/>
              <a:defRPr sz="1200" b="1"/>
            </a:lvl6pPr>
            <a:lvl7pPr marL="2020641" indent="0">
              <a:buNone/>
              <a:defRPr sz="1200" b="1"/>
            </a:lvl7pPr>
            <a:lvl8pPr marL="2357415" indent="0">
              <a:buNone/>
              <a:defRPr sz="1200" b="1"/>
            </a:lvl8pPr>
            <a:lvl9pPr marL="2694188" indent="0">
              <a:buNone/>
              <a:defRPr sz="1200" b="1"/>
            </a:lvl9pPr>
          </a:lstStyle>
          <a:p>
            <a:pPr lvl="0"/>
            <a:r>
              <a:rPr lang="zh-TW" altLang="en-US" smtClean="0"/>
              <a:t>按一下以編輯母片文字樣式</a:t>
            </a:r>
          </a:p>
        </p:txBody>
      </p:sp>
      <p:sp>
        <p:nvSpPr>
          <p:cNvPr id="4" name="內容版面配置區 3"/>
          <p:cNvSpPr>
            <a:spLocks noGrp="1"/>
          </p:cNvSpPr>
          <p:nvPr>
            <p:ph sz="half" idx="2"/>
          </p:nvPr>
        </p:nvSpPr>
        <p:spPr>
          <a:xfrm>
            <a:off x="495791" y="2174382"/>
            <a:ext cx="4376198" cy="3951387"/>
          </a:xfrm>
        </p:spPr>
        <p:txBody>
          <a:bodyPr/>
          <a:lstStyle>
            <a:lvl1pPr>
              <a:defRPr sz="1800"/>
            </a:lvl1pPr>
            <a:lvl2pPr>
              <a:defRPr sz="1500"/>
            </a:lvl2pPr>
            <a:lvl3pPr>
              <a:defRPr sz="1300"/>
            </a:lvl3pPr>
            <a:lvl4pPr>
              <a:defRPr sz="1200"/>
            </a:lvl4pPr>
            <a:lvl5pPr>
              <a:defRPr sz="1200"/>
            </a:lvl5pPr>
            <a:lvl6pPr>
              <a:defRPr sz="1200"/>
            </a:lvl6pPr>
            <a:lvl7pPr>
              <a:defRPr sz="1200"/>
            </a:lvl7pPr>
            <a:lvl8pPr>
              <a:defRPr sz="1200"/>
            </a:lvl8pPr>
            <a:lvl9pPr>
              <a:defRPr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5031608" y="1534791"/>
            <a:ext cx="4378616" cy="639589"/>
          </a:xfrm>
        </p:spPr>
        <p:txBody>
          <a:bodyPr anchor="b"/>
          <a:lstStyle>
            <a:lvl1pPr marL="0" indent="0">
              <a:buNone/>
              <a:defRPr sz="1800" b="1"/>
            </a:lvl1pPr>
            <a:lvl2pPr marL="336774" indent="0">
              <a:buNone/>
              <a:defRPr sz="1500" b="1"/>
            </a:lvl2pPr>
            <a:lvl3pPr marL="673547" indent="0">
              <a:buNone/>
              <a:defRPr sz="1300" b="1"/>
            </a:lvl3pPr>
            <a:lvl4pPr marL="1010321" indent="0">
              <a:buNone/>
              <a:defRPr sz="1200" b="1"/>
            </a:lvl4pPr>
            <a:lvl5pPr marL="1347094" indent="0">
              <a:buNone/>
              <a:defRPr sz="1200" b="1"/>
            </a:lvl5pPr>
            <a:lvl6pPr marL="1683868" indent="0">
              <a:buNone/>
              <a:defRPr sz="1200" b="1"/>
            </a:lvl6pPr>
            <a:lvl7pPr marL="2020641" indent="0">
              <a:buNone/>
              <a:defRPr sz="1200" b="1"/>
            </a:lvl7pPr>
            <a:lvl8pPr marL="2357415" indent="0">
              <a:buNone/>
              <a:defRPr sz="1200" b="1"/>
            </a:lvl8pPr>
            <a:lvl9pPr marL="2694188" indent="0">
              <a:buNone/>
              <a:defRPr sz="1200" b="1"/>
            </a:lvl9pPr>
          </a:lstStyle>
          <a:p>
            <a:pPr lvl="0"/>
            <a:r>
              <a:rPr lang="zh-TW" altLang="en-US" smtClean="0"/>
              <a:t>按一下以編輯母片文字樣式</a:t>
            </a:r>
          </a:p>
        </p:txBody>
      </p:sp>
      <p:sp>
        <p:nvSpPr>
          <p:cNvPr id="6" name="內容版面配置區 5"/>
          <p:cNvSpPr>
            <a:spLocks noGrp="1"/>
          </p:cNvSpPr>
          <p:nvPr>
            <p:ph sz="quarter" idx="4"/>
          </p:nvPr>
        </p:nvSpPr>
        <p:spPr>
          <a:xfrm>
            <a:off x="5031608" y="2174382"/>
            <a:ext cx="4378616" cy="3951387"/>
          </a:xfrm>
        </p:spPr>
        <p:txBody>
          <a:bodyPr/>
          <a:lstStyle>
            <a:lvl1pPr>
              <a:defRPr sz="1800"/>
            </a:lvl1pPr>
            <a:lvl2pPr>
              <a:defRPr sz="1500"/>
            </a:lvl2pPr>
            <a:lvl3pPr>
              <a:defRPr sz="1300"/>
            </a:lvl3pPr>
            <a:lvl4pPr>
              <a:defRPr sz="1200"/>
            </a:lvl4pPr>
            <a:lvl5pPr>
              <a:defRPr sz="1200"/>
            </a:lvl5pPr>
            <a:lvl6pPr>
              <a:defRPr sz="1200"/>
            </a:lvl6pPr>
            <a:lvl7pPr>
              <a:defRPr sz="1200"/>
            </a:lvl7pPr>
            <a:lvl8pPr>
              <a:defRPr sz="1200"/>
            </a:lvl8pPr>
            <a:lvl9pPr>
              <a:defRPr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8810538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7EC009A3-565D-4E3F-B630-BA6D621FD983}"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E474F5F2-4BAC-4656-9835-FB1D675FB00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0304372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D823DB7-3826-487D-B426-EFA8AF9560C2}"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E474F5F2-4BAC-4656-9835-FB1D675FB00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327877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95300" y="273050"/>
            <a:ext cx="3259006"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72972" y="273098"/>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A900B530-A31E-4552-8CFE-CC06411BDA62}"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474F5F2-4BAC-4656-9835-FB1D675FB00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316729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41645" y="4800600"/>
            <a:ext cx="59436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2ED35361-1DEB-419B-9D48-CC7FAFF8A0AF}"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474F5F2-4BAC-4656-9835-FB1D675FB00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5277876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0853AB4C-C50B-47AF-9945-EBDCA1C2D0E5}"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474F5F2-4BAC-4656-9835-FB1D675FB00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202209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85"/>
            <a:ext cx="222885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95300" y="274685"/>
            <a:ext cx="652145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90CCBF2E-1887-4CE1-81E3-8FC9A323FA7C}"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474F5F2-4BAC-4656-9835-FB1D675FB00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001112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742950" y="2130514"/>
            <a:ext cx="84201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4D7A6EE8-CA2F-43BD-A070-F5C689CAC7B5}"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18393317"/>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D1A15F29-D94B-4F97-9B37-69C07F05E7B6}"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6245118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82506" y="4406989"/>
            <a:ext cx="84201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53095274-A6B5-4112-AC75-91CF167DFD6E}"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4984467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9530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03555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762675FA-28AE-4590-951E-48654EE41D1D}"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047491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945001236"/>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DF33A80F-5244-4947-8C95-271A592D5EA9}"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112878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00630801-0D9B-4569-8777-93C348311BF1}"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169593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FD83795-3178-47F3-804D-0BE1432C463A}"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1071038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95300" y="273050"/>
            <a:ext cx="3259006"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72972" y="273098"/>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0C9BCAD4-41B5-4443-A7B0-53CD58AD4592}"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6423440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41645" y="4800600"/>
            <a:ext cx="59436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71354258-860D-42FF-B9CE-1A7C47C6D97C}"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7632632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5199761-3B5F-467A-9AFF-6D37B3E443C6}"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0865987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85"/>
            <a:ext cx="222885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95300" y="274685"/>
            <a:ext cx="652145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09CBEF39-50FA-4ACC-A0C2-5C13739B77BA}"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6489021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標題投影片">
    <p:spTree>
      <p:nvGrpSpPr>
        <p:cNvPr id="1" name=""/>
        <p:cNvGrpSpPr/>
        <p:nvPr/>
      </p:nvGrpSpPr>
      <p:grpSpPr>
        <a:xfrm>
          <a:off x="0" y="0"/>
          <a:ext cx="0" cy="0"/>
          <a:chOff x="0" y="0"/>
          <a:chExt cx="0" cy="0"/>
        </a:xfrm>
      </p:grpSpPr>
      <p:pic>
        <p:nvPicPr>
          <p:cNvPr id="8" name="圖片 7"/>
          <p:cNvPicPr>
            <a:picLocks noChangeAspect="1"/>
          </p:cNvPicPr>
          <p:nvPr userDrawn="1"/>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backgroundRemoval t="833" b="90000" l="106" r="99362">
                        <a14:foregroundMark x1="24255" y1="36833" x2="24255" y2="36833"/>
                        <a14:foregroundMark x1="40106" y1="24500" x2="40106" y2="24500"/>
                        <a14:foregroundMark x1="27128" y1="17167" x2="27128" y2="17167"/>
                        <a14:foregroundMark x1="31702" y1="18000" x2="31702" y2="18000"/>
                        <a14:foregroundMark x1="30851" y1="13833" x2="30851" y2="13833"/>
                        <a14:foregroundMark x1="29894" y1="17500" x2="29894" y2="17500"/>
                        <a14:foregroundMark x1="28085" y1="13667" x2="28085" y2="13667"/>
                        <a14:foregroundMark x1="28723" y1="13333" x2="28723" y2="13333"/>
                        <a14:foregroundMark x1="46277" y1="29833" x2="46277" y2="29833"/>
                        <a14:foregroundMark x1="49574" y1="36667" x2="49574" y2="36667"/>
                        <a14:foregroundMark x1="92979" y1="73000" x2="92979" y2="73000"/>
                        <a14:foregroundMark x1="85106" y1="63833" x2="85106" y2="63833"/>
                        <a14:foregroundMark x1="80319" y1="61833" x2="80319" y2="61833"/>
                        <a14:foregroundMark x1="80957" y1="59500" x2="80957" y2="59500"/>
                        <a14:foregroundMark x1="84787" y1="66167" x2="84787" y2="66167"/>
                        <a14:foregroundMark x1="86809" y1="67000" x2="86809" y2="67000"/>
                        <a14:foregroundMark x1="88404" y1="67167" x2="88404" y2="67167"/>
                        <a14:foregroundMark x1="92872" y1="65500" x2="92872" y2="65500"/>
                        <a14:foregroundMark x1="88723" y1="59333" x2="88723" y2="59333"/>
                        <a14:foregroundMark x1="91064" y1="45833" x2="91064" y2="45833"/>
                        <a14:foregroundMark x1="90745" y1="38000" x2="90745" y2="38000"/>
                        <a14:foregroundMark x1="92447" y1="39667" x2="92447" y2="39667"/>
                        <a14:foregroundMark x1="86915" y1="51833" x2="86915" y2="51833"/>
                        <a14:foregroundMark x1="83723" y1="54333" x2="83723" y2="54333"/>
                        <a14:foregroundMark x1="64255" y1="72167" x2="64255" y2="72167"/>
                      </a14:backgroundRemoval>
                    </a14:imgEffect>
                  </a14:imgLayer>
                </a14:imgProps>
              </a:ext>
              <a:ext uri="{28A0092B-C50C-407E-A947-70E740481C1C}">
                <a14:useLocalDpi xmlns:a14="http://schemas.microsoft.com/office/drawing/2010/main" val="0"/>
              </a:ext>
            </a:extLst>
          </a:blip>
          <a:stretch>
            <a:fillRect/>
          </a:stretch>
        </p:blipFill>
        <p:spPr>
          <a:xfrm>
            <a:off x="-591566" y="836719"/>
            <a:ext cx="10039173" cy="6407983"/>
          </a:xfrm>
          <a:prstGeom prst="rect">
            <a:avLst/>
          </a:prstGeom>
        </p:spPr>
      </p:pic>
      <p:sp>
        <p:nvSpPr>
          <p:cNvPr id="4" name="日期版面配置區 3"/>
          <p:cNvSpPr>
            <a:spLocks noGrp="1"/>
          </p:cNvSpPr>
          <p:nvPr>
            <p:ph type="dt" sz="half" idx="10"/>
          </p:nvPr>
        </p:nvSpPr>
        <p:spPr/>
        <p:txBody>
          <a:bodyPr/>
          <a:lstStyle/>
          <a:p>
            <a:fld id="{80CF0645-ACEA-4B1F-B60E-5D3B0D095CB4}"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A016488-FBF2-4B9A-BFF8-935BB19ADD22}" type="slidenum">
              <a:rPr lang="zh-TW" altLang="en-US" smtClean="0">
                <a:solidFill>
                  <a:prstClr val="black">
                    <a:tint val="75000"/>
                  </a:prstClr>
                </a:solidFill>
              </a:rPr>
              <a:pPr/>
              <a:t>‹#›</a:t>
            </a:fld>
            <a:endParaRPr lang="zh-TW" altLang="en-US">
              <a:solidFill>
                <a:prstClr val="black">
                  <a:tint val="75000"/>
                </a:prstClr>
              </a:solidFill>
            </a:endParaRPr>
          </a:p>
        </p:txBody>
      </p:sp>
      <p:sp>
        <p:nvSpPr>
          <p:cNvPr id="7" name="矩形 6"/>
          <p:cNvSpPr/>
          <p:nvPr userDrawn="1"/>
        </p:nvSpPr>
        <p:spPr>
          <a:xfrm>
            <a:off x="0" y="3447"/>
            <a:ext cx="9906000" cy="6854555"/>
          </a:xfrm>
          <a:prstGeom prst="rect">
            <a:avLst/>
          </a:prstGeom>
          <a:solidFill>
            <a:srgbClr val="FFFFFF">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TW" altLang="en-US" sz="1800">
              <a:solidFill>
                <a:prstClr val="white"/>
              </a:solidFill>
            </a:endParaRPr>
          </a:p>
        </p:txBody>
      </p:sp>
    </p:spTree>
    <p:extLst>
      <p:ext uri="{BB962C8B-B14F-4D97-AF65-F5344CB8AC3E}">
        <p14:creationId xmlns:p14="http://schemas.microsoft.com/office/powerpoint/2010/main" val="38121995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742950" y="2130478"/>
            <a:ext cx="84201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28FD54F0-6DEF-4AF4-9164-84B94080EC3C}" type="datetimeFigureOut">
              <a:rPr lang="zh-TW" altLang="en-US" smtClean="0"/>
              <a:t>2015/1/9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82E2177-6B80-4297-95FE-211C5BE53637}" type="slidenum">
              <a:rPr lang="zh-TW" altLang="en-US" smtClean="0"/>
              <a:t>‹#›</a:t>
            </a:fld>
            <a:endParaRPr lang="zh-TW" altLang="en-US"/>
          </a:p>
        </p:txBody>
      </p:sp>
    </p:spTree>
    <p:extLst>
      <p:ext uri="{BB962C8B-B14F-4D97-AF65-F5344CB8AC3E}">
        <p14:creationId xmlns:p14="http://schemas.microsoft.com/office/powerpoint/2010/main" val="3710985484"/>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28FD54F0-6DEF-4AF4-9164-84B94080EC3C}" type="datetimeFigureOut">
              <a:rPr lang="zh-TW" altLang="en-US" smtClean="0"/>
              <a:t>2015/1/9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82E2177-6B80-4297-95FE-211C5BE53637}" type="slidenum">
              <a:rPr lang="zh-TW" altLang="en-US" smtClean="0"/>
              <a:t>‹#›</a:t>
            </a:fld>
            <a:endParaRPr lang="zh-TW" altLang="en-US"/>
          </a:p>
        </p:txBody>
      </p:sp>
    </p:spTree>
    <p:extLst>
      <p:ext uri="{BB962C8B-B14F-4D97-AF65-F5344CB8AC3E}">
        <p14:creationId xmlns:p14="http://schemas.microsoft.com/office/powerpoint/2010/main" val="4014157508"/>
      </p:ext>
    </p:extLst>
  </p:cSld>
  <p:clrMapOvr>
    <a:masterClrMapping/>
  </p:clrMapOvr>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99862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82506" y="4406953"/>
            <a:ext cx="84201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28FD54F0-6DEF-4AF4-9164-84B94080EC3C}" type="datetimeFigureOut">
              <a:rPr lang="zh-TW" altLang="en-US" smtClean="0"/>
              <a:t>2015/1/9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82E2177-6B80-4297-95FE-211C5BE53637}" type="slidenum">
              <a:rPr lang="zh-TW" altLang="en-US" smtClean="0"/>
              <a:t>‹#›</a:t>
            </a:fld>
            <a:endParaRPr lang="zh-TW" altLang="en-US"/>
          </a:p>
        </p:txBody>
      </p:sp>
    </p:spTree>
    <p:extLst>
      <p:ext uri="{BB962C8B-B14F-4D97-AF65-F5344CB8AC3E}">
        <p14:creationId xmlns:p14="http://schemas.microsoft.com/office/powerpoint/2010/main" val="818127956"/>
      </p:ext>
    </p:extLst>
  </p:cSld>
  <p:clrMapOvr>
    <a:masterClrMapping/>
  </p:clrMapOvr>
  <p:timing>
    <p:tnLst>
      <p:par>
        <p:cTn id="1" dur="indefinite" restart="never" nodeType="tmRoot"/>
      </p:par>
    </p:tnLst>
  </p:timing>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536575" y="1600206"/>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448300" y="1600206"/>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28FD54F0-6DEF-4AF4-9164-84B94080EC3C}" type="datetimeFigureOut">
              <a:rPr lang="zh-TW" altLang="en-US" smtClean="0"/>
              <a:t>2015/1/9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82E2177-6B80-4297-95FE-211C5BE53637}" type="slidenum">
              <a:rPr lang="zh-TW" altLang="en-US" smtClean="0"/>
              <a:t>‹#›</a:t>
            </a:fld>
            <a:endParaRPr lang="zh-TW" altLang="en-US"/>
          </a:p>
        </p:txBody>
      </p:sp>
    </p:spTree>
    <p:extLst>
      <p:ext uri="{BB962C8B-B14F-4D97-AF65-F5344CB8AC3E}">
        <p14:creationId xmlns:p14="http://schemas.microsoft.com/office/powerpoint/2010/main" val="2693340544"/>
      </p:ext>
    </p:extLst>
  </p:cSld>
  <p:clrMapOvr>
    <a:masterClrMapping/>
  </p:clrMapOvr>
  <p:timing>
    <p:tnLst>
      <p:par>
        <p:cTn id="1" dur="indefinite" restart="never" nodeType="tmRoot"/>
      </p:par>
    </p:tnLst>
  </p:timing>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95300" y="274638"/>
            <a:ext cx="89154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28FD54F0-6DEF-4AF4-9164-84B94080EC3C}" type="datetimeFigureOut">
              <a:rPr lang="zh-TW" altLang="en-US" smtClean="0"/>
              <a:t>2015/1/9</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682E2177-6B80-4297-95FE-211C5BE53637}" type="slidenum">
              <a:rPr lang="zh-TW" altLang="en-US" smtClean="0"/>
              <a:t>‹#›</a:t>
            </a:fld>
            <a:endParaRPr lang="zh-TW" altLang="en-US"/>
          </a:p>
        </p:txBody>
      </p:sp>
    </p:spTree>
    <p:extLst>
      <p:ext uri="{BB962C8B-B14F-4D97-AF65-F5344CB8AC3E}">
        <p14:creationId xmlns:p14="http://schemas.microsoft.com/office/powerpoint/2010/main" val="700472849"/>
      </p:ext>
    </p:extLst>
  </p:cSld>
  <p:clrMapOvr>
    <a:masterClrMapping/>
  </p:clrMapOvr>
  <p:timing>
    <p:tnLst>
      <p:par>
        <p:cTn id="1" dur="indefinite" restart="never" nodeType="tmRoot"/>
      </p:par>
    </p:tnLst>
  </p:timing>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28FD54F0-6DEF-4AF4-9164-84B94080EC3C}" type="datetimeFigureOut">
              <a:rPr lang="zh-TW" altLang="en-US" smtClean="0"/>
              <a:t>2015/1/9</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682E2177-6B80-4297-95FE-211C5BE53637}" type="slidenum">
              <a:rPr lang="zh-TW" altLang="en-US" smtClean="0"/>
              <a:t>‹#›</a:t>
            </a:fld>
            <a:endParaRPr lang="zh-TW" altLang="en-US"/>
          </a:p>
        </p:txBody>
      </p:sp>
    </p:spTree>
    <p:extLst>
      <p:ext uri="{BB962C8B-B14F-4D97-AF65-F5344CB8AC3E}">
        <p14:creationId xmlns:p14="http://schemas.microsoft.com/office/powerpoint/2010/main" val="2319111826"/>
      </p:ext>
    </p:extLst>
  </p:cSld>
  <p:clrMapOvr>
    <a:masterClrMapping/>
  </p:clrMapOvr>
  <p:timing>
    <p:tnLst>
      <p:par>
        <p:cTn id="1" dur="indefinite" restart="never" nodeType="tmRoot"/>
      </p:par>
    </p:tnLst>
  </p:timing>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8FD54F0-6DEF-4AF4-9164-84B94080EC3C}" type="datetimeFigureOut">
              <a:rPr lang="zh-TW" altLang="en-US" smtClean="0"/>
              <a:t>2015/1/9</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682E2177-6B80-4297-95FE-211C5BE53637}" type="slidenum">
              <a:rPr lang="zh-TW" altLang="en-US" smtClean="0"/>
              <a:t>‹#›</a:t>
            </a:fld>
            <a:endParaRPr lang="zh-TW" altLang="en-US"/>
          </a:p>
        </p:txBody>
      </p:sp>
    </p:spTree>
    <p:extLst>
      <p:ext uri="{BB962C8B-B14F-4D97-AF65-F5344CB8AC3E}">
        <p14:creationId xmlns:p14="http://schemas.microsoft.com/office/powerpoint/2010/main" val="492486973"/>
      </p:ext>
    </p:extLst>
  </p:cSld>
  <p:clrMapOvr>
    <a:masterClrMapping/>
  </p:clrMapOvr>
  <p:timing>
    <p:tnLst>
      <p:par>
        <p:cTn id="1" dur="indefinite" restart="never" nodeType="tmRoot"/>
      </p:par>
    </p:tnLst>
  </p:timing>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95300" y="273050"/>
            <a:ext cx="3259006"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72972" y="273098"/>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28FD54F0-6DEF-4AF4-9164-84B94080EC3C}" type="datetimeFigureOut">
              <a:rPr lang="zh-TW" altLang="en-US" smtClean="0"/>
              <a:t>2015/1/9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82E2177-6B80-4297-95FE-211C5BE53637}" type="slidenum">
              <a:rPr lang="zh-TW" altLang="en-US" smtClean="0"/>
              <a:t>‹#›</a:t>
            </a:fld>
            <a:endParaRPr lang="zh-TW" altLang="en-US"/>
          </a:p>
        </p:txBody>
      </p:sp>
    </p:spTree>
    <p:extLst>
      <p:ext uri="{BB962C8B-B14F-4D97-AF65-F5344CB8AC3E}">
        <p14:creationId xmlns:p14="http://schemas.microsoft.com/office/powerpoint/2010/main" val="859097136"/>
      </p:ext>
    </p:extLst>
  </p:cSld>
  <p:clrMapOvr>
    <a:masterClrMapping/>
  </p:clrMapOvr>
  <p:timing>
    <p:tnLst>
      <p:par>
        <p:cTn id="1" dur="indefinite" restart="never" nodeType="tmRoot"/>
      </p:par>
    </p:tnLst>
  </p:timing>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41645" y="4800600"/>
            <a:ext cx="59436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28FD54F0-6DEF-4AF4-9164-84B94080EC3C}" type="datetimeFigureOut">
              <a:rPr lang="zh-TW" altLang="en-US" smtClean="0"/>
              <a:t>2015/1/9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82E2177-6B80-4297-95FE-211C5BE53637}" type="slidenum">
              <a:rPr lang="zh-TW" altLang="en-US" smtClean="0"/>
              <a:t>‹#›</a:t>
            </a:fld>
            <a:endParaRPr lang="zh-TW" altLang="en-US"/>
          </a:p>
        </p:txBody>
      </p:sp>
    </p:spTree>
    <p:extLst>
      <p:ext uri="{BB962C8B-B14F-4D97-AF65-F5344CB8AC3E}">
        <p14:creationId xmlns:p14="http://schemas.microsoft.com/office/powerpoint/2010/main" val="783577638"/>
      </p:ext>
    </p:extLst>
  </p:cSld>
  <p:clrMapOvr>
    <a:masterClrMapping/>
  </p:clrMapOvr>
  <p:timing>
    <p:tnLst>
      <p:par>
        <p:cTn id="1" dur="indefinite" restart="never" nodeType="tmRoot"/>
      </p:par>
    </p:tnLst>
  </p:timing>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28FD54F0-6DEF-4AF4-9164-84B94080EC3C}" type="datetimeFigureOut">
              <a:rPr lang="zh-TW" altLang="en-US" smtClean="0"/>
              <a:t>2015/1/9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82E2177-6B80-4297-95FE-211C5BE53637}" type="slidenum">
              <a:rPr lang="zh-TW" altLang="en-US" smtClean="0"/>
              <a:t>‹#›</a:t>
            </a:fld>
            <a:endParaRPr lang="zh-TW" altLang="en-US"/>
          </a:p>
        </p:txBody>
      </p:sp>
    </p:spTree>
    <p:extLst>
      <p:ext uri="{BB962C8B-B14F-4D97-AF65-F5344CB8AC3E}">
        <p14:creationId xmlns:p14="http://schemas.microsoft.com/office/powerpoint/2010/main" val="2854407449"/>
      </p:ext>
    </p:extLst>
  </p:cSld>
  <p:clrMapOvr>
    <a:masterClrMapping/>
  </p:clrMapOvr>
  <p:timing>
    <p:tnLst>
      <p:par>
        <p:cTn id="1" dur="indefinite" restart="never" nodeType="tmRoot"/>
      </p:par>
    </p:tnLst>
  </p:timing>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直排標題及文字">
    <p:spTree>
      <p:nvGrpSpPr>
        <p:cNvPr id="1" name=""/>
        <p:cNvGrpSpPr/>
        <p:nvPr/>
      </p:nvGrpSpPr>
      <p:grpSpPr>
        <a:xfrm>
          <a:off x="0" y="0"/>
          <a:ext cx="0" cy="0"/>
          <a:chOff x="0" y="0"/>
          <a:chExt cx="0" cy="0"/>
        </a:xfrm>
      </p:grpSpPr>
      <p:sp>
        <p:nvSpPr>
          <p:cNvPr id="3" name="直排文字版面配置區 2"/>
          <p:cNvSpPr>
            <a:spLocks noGrp="1"/>
          </p:cNvSpPr>
          <p:nvPr>
            <p:ph type="body" orient="vert" idx="1"/>
          </p:nvPr>
        </p:nvSpPr>
        <p:spPr>
          <a:xfrm>
            <a:off x="536578" y="274685"/>
            <a:ext cx="7078663"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28FD54F0-6DEF-4AF4-9164-84B94080EC3C}" type="datetimeFigureOut">
              <a:rPr lang="zh-TW" altLang="en-US" smtClean="0"/>
              <a:t>2015/1/9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82E2177-6B80-4297-95FE-211C5BE53637}" type="slidenum">
              <a:rPr lang="zh-TW" altLang="en-US" smtClean="0"/>
              <a:t>‹#›</a:t>
            </a:fld>
            <a:endParaRPr lang="zh-TW" altLang="en-US"/>
          </a:p>
        </p:txBody>
      </p:sp>
    </p:spTree>
    <p:extLst>
      <p:ext uri="{BB962C8B-B14F-4D97-AF65-F5344CB8AC3E}">
        <p14:creationId xmlns:p14="http://schemas.microsoft.com/office/powerpoint/2010/main" val="3525939019"/>
      </p:ext>
    </p:extLst>
  </p:cSld>
  <p:clrMapOvr>
    <a:masterClrMapping/>
  </p:clrMapOvr>
  <p:timing>
    <p:tnLst>
      <p:par>
        <p:cTn id="1" dur="indefinite" restart="never" nodeType="tmRoot"/>
      </p:par>
    </p:tnLst>
  </p:timing>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自訂版面配置">
    <p:spTree>
      <p:nvGrpSpPr>
        <p:cNvPr id="1" name=""/>
        <p:cNvGrpSpPr/>
        <p:nvPr/>
      </p:nvGrpSpPr>
      <p:grpSpPr>
        <a:xfrm>
          <a:off x="0" y="0"/>
          <a:ext cx="0" cy="0"/>
          <a:chOff x="0" y="0"/>
          <a:chExt cx="0" cy="0"/>
        </a:xfrm>
      </p:grpSpPr>
      <p:sp>
        <p:nvSpPr>
          <p:cNvPr id="4" name="Text Placeholder 2"/>
          <p:cNvSpPr>
            <a:spLocks noGrp="1"/>
          </p:cNvSpPr>
          <p:nvPr>
            <p:ph idx="1"/>
          </p:nvPr>
        </p:nvSpPr>
        <p:spPr>
          <a:xfrm>
            <a:off x="305512" y="1871530"/>
            <a:ext cx="9369039" cy="4247937"/>
          </a:xfrm>
          <a:prstGeom prst="rect">
            <a:avLst/>
          </a:prstGeom>
        </p:spPr>
        <p:txBody>
          <a:bodyPr vert="horz" lIns="91440" tIns="45720" rIns="91440" bIns="45720" rtlCol="0">
            <a:normAutofit/>
          </a:bodyPr>
          <a:lstStyle>
            <a:lvl1pPr marL="228600" indent="-228600">
              <a:buFont typeface="Wingdings" panose="05000000000000000000" pitchFamily="2" charset="2"/>
              <a:buChar char="u"/>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5" name="Title Placeholder 1"/>
          <p:cNvSpPr>
            <a:spLocks noGrp="1"/>
          </p:cNvSpPr>
          <p:nvPr>
            <p:ph type="title"/>
          </p:nvPr>
        </p:nvSpPr>
        <p:spPr>
          <a:xfrm>
            <a:off x="257298" y="224440"/>
            <a:ext cx="9391404" cy="1325563"/>
          </a:xfrm>
          <a:prstGeom prst="rect">
            <a:avLst/>
          </a:prstGeom>
        </p:spPr>
        <p:txBody>
          <a:bodyPr vert="horz" lIns="91440" tIns="45720" rIns="91440" bIns="45720" rtlCol="0" anchor="ctr">
            <a:normAutofit/>
          </a:bodyPr>
          <a:lstStyle/>
          <a:p>
            <a:r>
              <a:rPr lang="zh-TW" altLang="en-US" dirty="0" smtClean="0"/>
              <a:t>按一下以編輯母片標題樣式</a:t>
            </a:r>
            <a:endParaRPr lang="en-US" dirty="0"/>
          </a:p>
        </p:txBody>
      </p:sp>
    </p:spTree>
    <p:extLst>
      <p:ext uri="{BB962C8B-B14F-4D97-AF65-F5344CB8AC3E}">
        <p14:creationId xmlns:p14="http://schemas.microsoft.com/office/powerpoint/2010/main" val="355442768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95842" y="273535"/>
            <a:ext cx="3258871" cy="1161975"/>
          </a:xfrm>
        </p:spPr>
        <p:txBody>
          <a:bodyPr anchor="b"/>
          <a:lstStyle>
            <a:lvl1pPr algn="l">
              <a:defRPr sz="15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73159" y="273472"/>
            <a:ext cx="5537058" cy="585229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95842" y="1435448"/>
            <a:ext cx="3258871" cy="4690318"/>
          </a:xfrm>
        </p:spPr>
        <p:txBody>
          <a:bodyPr/>
          <a:lstStyle>
            <a:lvl1pPr marL="0" indent="0">
              <a:buNone/>
              <a:defRPr sz="1000"/>
            </a:lvl1pPr>
            <a:lvl2pPr marL="336774" indent="0">
              <a:buNone/>
              <a:defRPr sz="900"/>
            </a:lvl2pPr>
            <a:lvl3pPr marL="673547" indent="0">
              <a:buNone/>
              <a:defRPr sz="700"/>
            </a:lvl3pPr>
            <a:lvl4pPr marL="1010321" indent="0">
              <a:buNone/>
              <a:defRPr sz="700"/>
            </a:lvl4pPr>
            <a:lvl5pPr marL="1347094" indent="0">
              <a:buNone/>
              <a:defRPr sz="700"/>
            </a:lvl5pPr>
            <a:lvl6pPr marL="1683868" indent="0">
              <a:buNone/>
              <a:defRPr sz="700"/>
            </a:lvl6pPr>
            <a:lvl7pPr marL="2020641" indent="0">
              <a:buNone/>
              <a:defRPr sz="700"/>
            </a:lvl7pPr>
            <a:lvl8pPr marL="2357415" indent="0">
              <a:buNone/>
              <a:defRPr sz="700"/>
            </a:lvl8pPr>
            <a:lvl9pPr marL="2694188" indent="0">
              <a:buNone/>
              <a:defRPr sz="700"/>
            </a:lvl9pPr>
          </a:lstStyle>
          <a:p>
            <a:pPr lvl="0"/>
            <a:r>
              <a:rPr lang="zh-TW" altLang="en-US" smtClean="0"/>
              <a:t>按一下以編輯母片文字樣式</a:t>
            </a:r>
          </a:p>
        </p:txBody>
      </p:sp>
    </p:spTree>
    <p:extLst>
      <p:ext uri="{BB962C8B-B14F-4D97-AF65-F5344CB8AC3E}">
        <p14:creationId xmlns:p14="http://schemas.microsoft.com/office/powerpoint/2010/main" val="2697632264"/>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9792003"/>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12"/>
          <p:cNvSpPr>
            <a:spLocks/>
          </p:cNvSpPr>
          <p:nvPr/>
        </p:nvSpPr>
        <p:spPr bwMode="ltGray">
          <a:xfrm>
            <a:off x="0" y="1959022"/>
            <a:ext cx="9919758" cy="4899025"/>
          </a:xfrm>
          <a:custGeom>
            <a:avLst/>
            <a:gdLst>
              <a:gd name="T0" fmla="*/ 0 w 5768"/>
              <a:gd name="T1" fmla="*/ 0 h 3086"/>
              <a:gd name="T2" fmla="*/ 494 w 5768"/>
              <a:gd name="T3" fmla="*/ 185 h 3086"/>
              <a:gd name="T4" fmla="*/ 1112 w 5768"/>
              <a:gd name="T5" fmla="*/ 1526 h 3086"/>
              <a:gd name="T6" fmla="*/ 4112 w 5768"/>
              <a:gd name="T7" fmla="*/ 1678 h 3086"/>
              <a:gd name="T8" fmla="*/ 5768 w 5768"/>
              <a:gd name="T9" fmla="*/ 790 h 3086"/>
              <a:gd name="T10" fmla="*/ 5760 w 5768"/>
              <a:gd name="T11" fmla="*/ 3086 h 3086"/>
              <a:gd name="T12" fmla="*/ 0 w 5768"/>
              <a:gd name="T13" fmla="*/ 3086 h 3086"/>
              <a:gd name="T14" fmla="*/ 0 w 5768"/>
              <a:gd name="T15" fmla="*/ 0 h 30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68" h="3086">
                <a:moveTo>
                  <a:pt x="0" y="0"/>
                </a:moveTo>
                <a:cubicBezTo>
                  <a:pt x="233" y="103"/>
                  <a:pt x="494" y="178"/>
                  <a:pt x="494" y="185"/>
                </a:cubicBezTo>
                <a:cubicBezTo>
                  <a:pt x="494" y="192"/>
                  <a:pt x="320" y="1078"/>
                  <a:pt x="1112" y="1526"/>
                </a:cubicBezTo>
                <a:cubicBezTo>
                  <a:pt x="1904" y="1974"/>
                  <a:pt x="3160" y="1918"/>
                  <a:pt x="4112" y="1678"/>
                </a:cubicBezTo>
                <a:cubicBezTo>
                  <a:pt x="5064" y="1438"/>
                  <a:pt x="5672" y="900"/>
                  <a:pt x="5768" y="790"/>
                </a:cubicBezTo>
                <a:lnTo>
                  <a:pt x="5760" y="3086"/>
                </a:lnTo>
                <a:lnTo>
                  <a:pt x="0" y="3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914400" hangingPunct="1"/>
            <a:endParaRPr kumimoji="1" lang="zh-TW" altLang="en-US" sz="2000" smtClean="0">
              <a:latin typeface="Arial" pitchFamily="34" charset="0"/>
              <a:ea typeface="新細明體" pitchFamily="18" charset="-120"/>
              <a:cs typeface="+mn-cs"/>
            </a:endParaRPr>
          </a:p>
        </p:txBody>
      </p:sp>
      <p:sp>
        <p:nvSpPr>
          <p:cNvPr id="5" name="Freeform 9"/>
          <p:cNvSpPr>
            <a:spLocks/>
          </p:cNvSpPr>
          <p:nvPr/>
        </p:nvSpPr>
        <p:spPr bwMode="gray">
          <a:xfrm>
            <a:off x="-12039" y="-134938"/>
            <a:ext cx="5075106" cy="2132013"/>
          </a:xfrm>
          <a:custGeom>
            <a:avLst/>
            <a:gdLst>
              <a:gd name="T0" fmla="*/ 0 w 2951"/>
              <a:gd name="T1" fmla="*/ 1079 h 1343"/>
              <a:gd name="T2" fmla="*/ 549 w 2951"/>
              <a:gd name="T3" fmla="*/ 1326 h 1343"/>
              <a:gd name="T4" fmla="*/ 1551 w 2951"/>
              <a:gd name="T5" fmla="*/ 397 h 1343"/>
              <a:gd name="T6" fmla="*/ 2951 w 2951"/>
              <a:gd name="T7" fmla="*/ 85 h 1343"/>
              <a:gd name="T8" fmla="*/ 7 w 2951"/>
              <a:gd name="T9" fmla="*/ 85 h 1343"/>
              <a:gd name="T10" fmla="*/ 0 w 2951"/>
              <a:gd name="T11" fmla="*/ 1079 h 13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51" h="1343">
                <a:moveTo>
                  <a:pt x="0" y="1079"/>
                </a:moveTo>
                <a:cubicBezTo>
                  <a:pt x="90" y="1286"/>
                  <a:pt x="515" y="1343"/>
                  <a:pt x="549" y="1326"/>
                </a:cubicBezTo>
                <a:cubicBezTo>
                  <a:pt x="583" y="1309"/>
                  <a:pt x="680" y="794"/>
                  <a:pt x="1551" y="397"/>
                </a:cubicBezTo>
                <a:cubicBezTo>
                  <a:pt x="2422" y="0"/>
                  <a:pt x="2916" y="92"/>
                  <a:pt x="2951" y="85"/>
                </a:cubicBezTo>
                <a:lnTo>
                  <a:pt x="7" y="85"/>
                </a:lnTo>
                <a:lnTo>
                  <a:pt x="0" y="107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914400" hangingPunct="1"/>
            <a:endParaRPr kumimoji="1" lang="zh-TW" altLang="en-US" sz="2000" smtClean="0">
              <a:latin typeface="Arial" pitchFamily="34" charset="0"/>
              <a:ea typeface="新細明體" pitchFamily="18" charset="-120"/>
              <a:cs typeface="+mn-cs"/>
            </a:endParaRPr>
          </a:p>
        </p:txBody>
      </p:sp>
      <p:sp>
        <p:nvSpPr>
          <p:cNvPr id="6" name="Freeform 13"/>
          <p:cNvSpPr>
            <a:spLocks/>
          </p:cNvSpPr>
          <p:nvPr/>
        </p:nvSpPr>
        <p:spPr bwMode="gray">
          <a:xfrm>
            <a:off x="1403350" y="215900"/>
            <a:ext cx="4383750" cy="1993900"/>
          </a:xfrm>
          <a:custGeom>
            <a:avLst/>
            <a:gdLst>
              <a:gd name="T0" fmla="*/ 112 w 2549"/>
              <a:gd name="T1" fmla="*/ 1134 h 1256"/>
              <a:gd name="T2" fmla="*/ 1096 w 2549"/>
              <a:gd name="T3" fmla="*/ 320 h 1256"/>
              <a:gd name="T4" fmla="*/ 2472 w 2549"/>
              <a:gd name="T5" fmla="*/ 264 h 1256"/>
              <a:gd name="T6" fmla="*/ 1512 w 2549"/>
              <a:gd name="T7" fmla="*/ 880 h 1256"/>
              <a:gd name="T8" fmla="*/ 112 w 2549"/>
              <a:gd name="T9" fmla="*/ 1134 h 1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49" h="1256">
                <a:moveTo>
                  <a:pt x="112" y="1134"/>
                </a:moveTo>
                <a:cubicBezTo>
                  <a:pt x="0" y="1013"/>
                  <a:pt x="312" y="640"/>
                  <a:pt x="1096" y="320"/>
                </a:cubicBezTo>
                <a:cubicBezTo>
                  <a:pt x="1880" y="0"/>
                  <a:pt x="2549" y="57"/>
                  <a:pt x="2472" y="264"/>
                </a:cubicBezTo>
                <a:cubicBezTo>
                  <a:pt x="2395" y="471"/>
                  <a:pt x="1970" y="688"/>
                  <a:pt x="1512" y="880"/>
                </a:cubicBezTo>
                <a:cubicBezTo>
                  <a:pt x="1054" y="1073"/>
                  <a:pt x="224" y="1256"/>
                  <a:pt x="112" y="113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914400" hangingPunct="1"/>
            <a:endParaRPr kumimoji="1" lang="zh-TW" altLang="en-US" sz="2000" smtClean="0">
              <a:latin typeface="Arial" pitchFamily="34" charset="0"/>
              <a:ea typeface="新細明體" pitchFamily="18" charset="-120"/>
              <a:cs typeface="+mn-cs"/>
            </a:endParaRPr>
          </a:p>
        </p:txBody>
      </p:sp>
      <p:sp>
        <p:nvSpPr>
          <p:cNvPr id="7" name="Freeform 14"/>
          <p:cNvSpPr>
            <a:spLocks/>
          </p:cNvSpPr>
          <p:nvPr/>
        </p:nvSpPr>
        <p:spPr bwMode="gray">
          <a:xfrm>
            <a:off x="1444625" y="0"/>
            <a:ext cx="8475133" cy="3543300"/>
          </a:xfrm>
          <a:custGeom>
            <a:avLst/>
            <a:gdLst/>
            <a:ahLst/>
            <a:cxnLst>
              <a:cxn ang="0">
                <a:pos x="16" y="1504"/>
              </a:cxn>
              <a:cxn ang="0">
                <a:pos x="2602" y="878"/>
              </a:cxn>
              <a:cxn ang="0">
                <a:pos x="3007" y="0"/>
              </a:cxn>
              <a:cxn ang="0">
                <a:pos x="4928" y="0"/>
              </a:cxn>
              <a:cxn ang="0">
                <a:pos x="3528" y="1512"/>
              </a:cxn>
              <a:cxn ang="0">
                <a:pos x="1408" y="2208"/>
              </a:cxn>
              <a:cxn ang="0">
                <a:pos x="16" y="1504"/>
              </a:cxn>
            </a:cxnLst>
            <a:rect l="0" t="0" r="r" b="b"/>
            <a:pathLst>
              <a:path w="4928" h="2232">
                <a:moveTo>
                  <a:pt x="16" y="1504"/>
                </a:moveTo>
                <a:cubicBezTo>
                  <a:pt x="1048" y="1720"/>
                  <a:pt x="2286" y="1084"/>
                  <a:pt x="2602" y="878"/>
                </a:cubicBezTo>
                <a:cubicBezTo>
                  <a:pt x="2918" y="672"/>
                  <a:pt x="3460" y="206"/>
                  <a:pt x="3007" y="0"/>
                </a:cubicBezTo>
                <a:lnTo>
                  <a:pt x="4928" y="0"/>
                </a:lnTo>
                <a:cubicBezTo>
                  <a:pt x="4925" y="288"/>
                  <a:pt x="4200" y="1108"/>
                  <a:pt x="3528" y="1512"/>
                </a:cubicBezTo>
                <a:cubicBezTo>
                  <a:pt x="2856" y="1916"/>
                  <a:pt x="1968" y="2184"/>
                  <a:pt x="1408" y="2208"/>
                </a:cubicBezTo>
                <a:cubicBezTo>
                  <a:pt x="848" y="2232"/>
                  <a:pt x="0" y="2128"/>
                  <a:pt x="16" y="1504"/>
                </a:cubicBezTo>
              </a:path>
            </a:pathLst>
          </a:custGeom>
          <a:gradFill rotWithShape="1">
            <a:gsLst>
              <a:gs pos="0">
                <a:schemeClr val="hlink">
                  <a:gamma/>
                  <a:tint val="24314"/>
                  <a:invGamma/>
                </a:schemeClr>
              </a:gs>
              <a:gs pos="100000">
                <a:schemeClr val="hlink"/>
              </a:gs>
            </a:gsLst>
            <a:lin ang="0" scaled="1"/>
          </a:gradFill>
          <a:ln w="9525">
            <a:noFill/>
            <a:round/>
            <a:headEnd/>
            <a:tailEnd/>
          </a:ln>
          <a:effectLst/>
        </p:spPr>
        <p:txBody>
          <a:bodyPr/>
          <a:lstStyle/>
          <a:p>
            <a:pPr algn="l" defTabSz="914400" hangingPunct="1">
              <a:defRPr/>
            </a:pPr>
            <a:endParaRPr lang="zh-TW" altLang="en-US" sz="1800">
              <a:latin typeface="Arial" charset="0"/>
              <a:ea typeface="新細明體" pitchFamily="18" charset="-120"/>
              <a:cs typeface="+mn-cs"/>
            </a:endParaRPr>
          </a:p>
        </p:txBody>
      </p:sp>
      <p:sp>
        <p:nvSpPr>
          <p:cNvPr id="3075" name="Rectangle 3"/>
          <p:cNvSpPr>
            <a:spLocks noGrp="1" noChangeArrowheads="1"/>
          </p:cNvSpPr>
          <p:nvPr>
            <p:ph type="subTitle" idx="1"/>
          </p:nvPr>
        </p:nvSpPr>
        <p:spPr bwMode="black">
          <a:xfrm>
            <a:off x="1651000" y="5181600"/>
            <a:ext cx="6604000" cy="381000"/>
          </a:xfrm>
        </p:spPr>
        <p:txBody>
          <a:bodyPr/>
          <a:lstStyle>
            <a:lvl1pPr marL="0" indent="0" algn="ctr">
              <a:buFontTx/>
              <a:buNone/>
              <a:defRPr sz="2800">
                <a:solidFill>
                  <a:schemeClr val="bg1"/>
                </a:solidFill>
              </a:defRPr>
            </a:lvl1pPr>
          </a:lstStyle>
          <a:p>
            <a:r>
              <a:rPr lang="zh-TW" altLang="en-US" smtClean="0"/>
              <a:t>按一下以編輯母片副標題樣式</a:t>
            </a:r>
            <a:endParaRPr lang="en-US" altLang="zh-TW"/>
          </a:p>
        </p:txBody>
      </p:sp>
      <p:sp>
        <p:nvSpPr>
          <p:cNvPr id="3074" name="Rectangle 2"/>
          <p:cNvSpPr>
            <a:spLocks noGrp="1" noChangeArrowheads="1"/>
          </p:cNvSpPr>
          <p:nvPr>
            <p:ph type="ctrTitle"/>
          </p:nvPr>
        </p:nvSpPr>
        <p:spPr>
          <a:xfrm>
            <a:off x="495300" y="3581400"/>
            <a:ext cx="8832850" cy="762000"/>
          </a:xfrm>
        </p:spPr>
        <p:txBody>
          <a:bodyPr/>
          <a:lstStyle>
            <a:lvl1pPr algn="ctr">
              <a:defRPr b="1"/>
            </a:lvl1pPr>
          </a:lstStyle>
          <a:p>
            <a:r>
              <a:rPr lang="zh-TW" altLang="en-US" smtClean="0"/>
              <a:t>按一下以編輯母片標題樣式</a:t>
            </a:r>
            <a:endParaRPr lang="en-US" altLang="zh-TW"/>
          </a:p>
        </p:txBody>
      </p:sp>
      <p:sp>
        <p:nvSpPr>
          <p:cNvPr id="8" name="Rectangle 4"/>
          <p:cNvSpPr>
            <a:spLocks noGrp="1" noChangeArrowheads="1"/>
          </p:cNvSpPr>
          <p:nvPr>
            <p:ph type="dt" sz="half" idx="10"/>
          </p:nvPr>
        </p:nvSpPr>
        <p:spPr>
          <a:xfrm>
            <a:off x="495300" y="6477047"/>
            <a:ext cx="2311400" cy="244475"/>
          </a:xfrm>
        </p:spPr>
        <p:txBody>
          <a:bodyPr/>
          <a:lstStyle>
            <a:lvl1pPr>
              <a:defRPr sz="1200"/>
            </a:lvl1pPr>
          </a:lstStyle>
          <a:p>
            <a:pPr>
              <a:defRPr/>
            </a:pPr>
            <a:endParaRPr lang="en-US" altLang="zh-TW">
              <a:solidFill>
                <a:srgbClr val="000000"/>
              </a:solidFill>
            </a:endParaRPr>
          </a:p>
        </p:txBody>
      </p:sp>
      <p:sp>
        <p:nvSpPr>
          <p:cNvPr id="9" name="Rectangle 5"/>
          <p:cNvSpPr>
            <a:spLocks noGrp="1" noChangeArrowheads="1"/>
          </p:cNvSpPr>
          <p:nvPr>
            <p:ph type="ftr" sz="quarter" idx="11"/>
          </p:nvPr>
        </p:nvSpPr>
        <p:spPr>
          <a:xfrm>
            <a:off x="3384550" y="6477047"/>
            <a:ext cx="3136900" cy="244475"/>
          </a:xfrm>
        </p:spPr>
        <p:txBody>
          <a:bodyPr/>
          <a:lstStyle>
            <a:lvl1pPr>
              <a:defRPr sz="1200"/>
            </a:lvl1pPr>
          </a:lstStyle>
          <a:p>
            <a:pPr>
              <a:defRPr/>
            </a:pPr>
            <a:endParaRPr lang="en-US" altLang="zh-TW">
              <a:solidFill>
                <a:srgbClr val="000000"/>
              </a:solidFill>
            </a:endParaRPr>
          </a:p>
        </p:txBody>
      </p:sp>
      <p:sp>
        <p:nvSpPr>
          <p:cNvPr id="10" name="Rectangle 6"/>
          <p:cNvSpPr>
            <a:spLocks noGrp="1" noChangeArrowheads="1"/>
          </p:cNvSpPr>
          <p:nvPr>
            <p:ph type="sldNum" sz="quarter" idx="12"/>
          </p:nvPr>
        </p:nvSpPr>
        <p:spPr>
          <a:xfrm>
            <a:off x="7099300" y="6477047"/>
            <a:ext cx="2311400" cy="244475"/>
          </a:xfrm>
        </p:spPr>
        <p:txBody>
          <a:bodyPr/>
          <a:lstStyle>
            <a:lvl1pPr>
              <a:defRPr sz="1200"/>
            </a:lvl1pPr>
          </a:lstStyle>
          <a:p>
            <a:pPr>
              <a:defRPr/>
            </a:pPr>
            <a:fld id="{56338288-EF7E-429E-8E4B-03244EC73E44}"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741848867"/>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36390F8-0217-42FB-AFD4-D3310799D538}"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3694470878"/>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82506" y="4406947"/>
            <a:ext cx="84201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6FFC535-CABC-448B-A3EC-D212226B859A}"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1033649982"/>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95300" y="1676400"/>
            <a:ext cx="437515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035550" y="1676400"/>
            <a:ext cx="437515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AEBD8ED-CADC-4D56-99EF-93483287AF64}"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3526423565"/>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95300" y="274638"/>
            <a:ext cx="89154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7C0490E-B36F-4C31-9809-982B1565FA7B}"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852491712"/>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0DF249F5-F194-4A89-9BFD-28A2B5E675CC}"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3124354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DFECB8B-B10D-4C7F-8674-F5B6EF0C9470}"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179355358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95300" y="273050"/>
            <a:ext cx="3259006"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72972" y="273097"/>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41057F5-1513-4743-96FB-E1D6676657AB}"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1779505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41645" y="4800600"/>
            <a:ext cx="59436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endParaRPr lang="zh-TW" altLang="en-US" noProof="0"/>
          </a:p>
        </p:txBody>
      </p:sp>
      <p:sp>
        <p:nvSpPr>
          <p:cNvPr id="4" name="文字版面配置區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0E94F37-F86E-4B1B-8F80-C9696E1B905B}"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1780460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42021" y="4801022"/>
            <a:ext cx="5943360" cy="567035"/>
          </a:xfrm>
        </p:spPr>
        <p:txBody>
          <a:bodyPr anchor="b"/>
          <a:lstStyle>
            <a:lvl1pPr algn="l">
              <a:defRPr sz="15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942021" y="612800"/>
            <a:ext cx="5943360" cy="4114354"/>
          </a:xfrm>
        </p:spPr>
        <p:txBody>
          <a:bodyPr/>
          <a:lstStyle>
            <a:lvl1pPr marL="0" indent="0">
              <a:buNone/>
              <a:defRPr sz="2400"/>
            </a:lvl1pPr>
            <a:lvl2pPr marL="336774" indent="0">
              <a:buNone/>
              <a:defRPr sz="2100"/>
            </a:lvl2pPr>
            <a:lvl3pPr marL="673547" indent="0">
              <a:buNone/>
              <a:defRPr sz="1800"/>
            </a:lvl3pPr>
            <a:lvl4pPr marL="1010321" indent="0">
              <a:buNone/>
              <a:defRPr sz="1500"/>
            </a:lvl4pPr>
            <a:lvl5pPr marL="1347094" indent="0">
              <a:buNone/>
              <a:defRPr sz="1500"/>
            </a:lvl5pPr>
            <a:lvl6pPr marL="1683868" indent="0">
              <a:buNone/>
              <a:defRPr sz="1500"/>
            </a:lvl6pPr>
            <a:lvl7pPr marL="2020641" indent="0">
              <a:buNone/>
              <a:defRPr sz="1500"/>
            </a:lvl7pPr>
            <a:lvl8pPr marL="2357415" indent="0">
              <a:buNone/>
              <a:defRPr sz="1500"/>
            </a:lvl8pPr>
            <a:lvl9pPr marL="2694188" indent="0">
              <a:buNone/>
              <a:defRPr sz="1500"/>
            </a:lvl9pPr>
          </a:lstStyle>
          <a:p>
            <a:pPr lvl="0"/>
            <a:endParaRPr lang="zh-TW" altLang="en-US" noProof="0" smtClean="0">
              <a:sym typeface="Helvetica Light" charset="0"/>
            </a:endParaRPr>
          </a:p>
        </p:txBody>
      </p:sp>
      <p:sp>
        <p:nvSpPr>
          <p:cNvPr id="4" name="文字版面配置區 3"/>
          <p:cNvSpPr>
            <a:spLocks noGrp="1"/>
          </p:cNvSpPr>
          <p:nvPr>
            <p:ph type="body" sz="half" idx="2"/>
          </p:nvPr>
        </p:nvSpPr>
        <p:spPr>
          <a:xfrm>
            <a:off x="1942021" y="5367859"/>
            <a:ext cx="5943360" cy="804788"/>
          </a:xfrm>
        </p:spPr>
        <p:txBody>
          <a:bodyPr/>
          <a:lstStyle>
            <a:lvl1pPr marL="0" indent="0">
              <a:buNone/>
              <a:defRPr sz="1000"/>
            </a:lvl1pPr>
            <a:lvl2pPr marL="336774" indent="0">
              <a:buNone/>
              <a:defRPr sz="900"/>
            </a:lvl2pPr>
            <a:lvl3pPr marL="673547" indent="0">
              <a:buNone/>
              <a:defRPr sz="700"/>
            </a:lvl3pPr>
            <a:lvl4pPr marL="1010321" indent="0">
              <a:buNone/>
              <a:defRPr sz="700"/>
            </a:lvl4pPr>
            <a:lvl5pPr marL="1347094" indent="0">
              <a:buNone/>
              <a:defRPr sz="700"/>
            </a:lvl5pPr>
            <a:lvl6pPr marL="1683868" indent="0">
              <a:buNone/>
              <a:defRPr sz="700"/>
            </a:lvl6pPr>
            <a:lvl7pPr marL="2020641" indent="0">
              <a:buNone/>
              <a:defRPr sz="700"/>
            </a:lvl7pPr>
            <a:lvl8pPr marL="2357415" indent="0">
              <a:buNone/>
              <a:defRPr sz="700"/>
            </a:lvl8pPr>
            <a:lvl9pPr marL="2694188" indent="0">
              <a:buNone/>
              <a:defRPr sz="700"/>
            </a:lvl9pPr>
          </a:lstStyle>
          <a:p>
            <a:pPr lvl="0"/>
            <a:r>
              <a:rPr lang="zh-TW" altLang="en-US" smtClean="0"/>
              <a:t>按一下以編輯母片文字樣式</a:t>
            </a:r>
          </a:p>
        </p:txBody>
      </p:sp>
    </p:spTree>
    <p:extLst>
      <p:ext uri="{BB962C8B-B14F-4D97-AF65-F5344CB8AC3E}">
        <p14:creationId xmlns:p14="http://schemas.microsoft.com/office/powerpoint/2010/main" val="1445341271"/>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84631D8-1009-406D-9A04-97551174B25F}"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315512591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152447"/>
            <a:ext cx="2228850" cy="6202363"/>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95300" y="152447"/>
            <a:ext cx="6521450" cy="6202363"/>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B5C6666-AFEB-479C-B2DE-AEBEF41BA27A}"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60485885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660400" y="152400"/>
            <a:ext cx="8750300" cy="6858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95300" y="1676400"/>
            <a:ext cx="4375150" cy="4678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035550" y="1676400"/>
            <a:ext cx="4375150" cy="4678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C07ACFD-0177-43E0-A777-B45E62236F99}"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39994964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660400" y="152400"/>
            <a:ext cx="8750300" cy="68580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95300" y="1676400"/>
            <a:ext cx="8915400" cy="4678363"/>
          </a:xfrm>
        </p:spPr>
        <p:txBody>
          <a:bodyPr/>
          <a:lstStyle/>
          <a:p>
            <a:pPr lvl="0"/>
            <a:r>
              <a:rPr lang="zh-TW" altLang="en-US" noProof="0" smtClean="0"/>
              <a:t>按一下圖示以新增表格</a:t>
            </a:r>
            <a:endParaRPr lang="zh-TW"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BFEA917-B3E2-49AA-8FCD-F2DBC6B92172}"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96978862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dgm" preserve="1">
  <p:cSld name="標題及圖表或組織圖">
    <p:spTree>
      <p:nvGrpSpPr>
        <p:cNvPr id="1" name=""/>
        <p:cNvGrpSpPr/>
        <p:nvPr/>
      </p:nvGrpSpPr>
      <p:grpSpPr>
        <a:xfrm>
          <a:off x="0" y="0"/>
          <a:ext cx="0" cy="0"/>
          <a:chOff x="0" y="0"/>
          <a:chExt cx="0" cy="0"/>
        </a:xfrm>
      </p:grpSpPr>
      <p:sp>
        <p:nvSpPr>
          <p:cNvPr id="2" name="標題 1"/>
          <p:cNvSpPr>
            <a:spLocks noGrp="1"/>
          </p:cNvSpPr>
          <p:nvPr>
            <p:ph type="title"/>
          </p:nvPr>
        </p:nvSpPr>
        <p:spPr>
          <a:xfrm>
            <a:off x="660400" y="152400"/>
            <a:ext cx="8750300" cy="685800"/>
          </a:xfrm>
        </p:spPr>
        <p:txBody>
          <a:bodyPr/>
          <a:lstStyle/>
          <a:p>
            <a:r>
              <a:rPr lang="zh-TW" altLang="en-US" smtClean="0"/>
              <a:t>按一下以編輯母片標題樣式</a:t>
            </a:r>
            <a:endParaRPr lang="zh-TW" altLang="en-US"/>
          </a:p>
        </p:txBody>
      </p:sp>
      <p:sp>
        <p:nvSpPr>
          <p:cNvPr id="3" name="SmartArt 版面配置區 2"/>
          <p:cNvSpPr>
            <a:spLocks noGrp="1"/>
          </p:cNvSpPr>
          <p:nvPr>
            <p:ph type="dgm" idx="1"/>
          </p:nvPr>
        </p:nvSpPr>
        <p:spPr>
          <a:xfrm>
            <a:off x="495300" y="1676400"/>
            <a:ext cx="8915400" cy="4678363"/>
          </a:xfrm>
        </p:spPr>
        <p:txBody>
          <a:bodyPr/>
          <a:lstStyle/>
          <a:p>
            <a:pPr lvl="0"/>
            <a:endParaRPr lang="zh-TW"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DD3320C-2F52-4653-AAFD-D104DC1A1239}"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303906173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742950" y="2130460"/>
            <a:ext cx="84201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76674656-45ED-4A65-ABA6-9CD1F84DCAA4}"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194419494"/>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95300" y="274638"/>
            <a:ext cx="8915400" cy="706090"/>
          </a:xfrm>
        </p:spPr>
        <p:txBody>
          <a:bodyPr>
            <a:normAutofit/>
          </a:bodyPr>
          <a:lstStyle>
            <a:lvl1pPr algn="l">
              <a:defRPr sz="3200" b="1">
                <a:solidFill>
                  <a:srgbClr val="0070C0"/>
                </a:solidFill>
                <a:effectLst>
                  <a:outerShdw blurRad="38100" dist="38100" dir="2700000" algn="tl">
                    <a:srgbClr val="000000">
                      <a:alpha val="43137"/>
                    </a:srgbClr>
                  </a:outerShdw>
                </a:effectLst>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95300" y="1124747"/>
            <a:ext cx="8915400" cy="5001419"/>
          </a:xfrm>
        </p:spPr>
        <p:txBody>
          <a:bodyPr/>
          <a:lstStyle>
            <a:lvl1pPr>
              <a:buFontTx/>
              <a:buBlip>
                <a:blip r:embed="rId2"/>
              </a:buBlip>
              <a:defRPr sz="2800">
                <a:latin typeface="微軟正黑體" pitchFamily="34" charset="-120"/>
                <a:ea typeface="微軟正黑體" pitchFamily="34" charset="-120"/>
              </a:defRPr>
            </a:lvl1pPr>
            <a:lvl2pPr>
              <a:buFontTx/>
              <a:buBlip>
                <a:blip r:embed="rId3"/>
              </a:buBlip>
              <a:defRPr sz="2400">
                <a:latin typeface="微軟正黑體" pitchFamily="34" charset="-120"/>
                <a:ea typeface="微軟正黑體" pitchFamily="34" charset="-120"/>
              </a:defRPr>
            </a:lvl2pPr>
            <a:lvl3pPr>
              <a:defRPr sz="2400">
                <a:latin typeface="微軟正黑體" pitchFamily="34" charset="-120"/>
                <a:ea typeface="微軟正黑體" pitchFamily="34" charset="-120"/>
              </a:defRPr>
            </a:lvl3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10"/>
          </p:nvPr>
        </p:nvSpPr>
        <p:spPr/>
        <p:txBody>
          <a:bodyPr/>
          <a:lstStyle/>
          <a:p>
            <a:fld id="{B6D3E420-54EC-4D74-90C9-4A1D55A62C1D}"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dirty="0">
              <a:solidFill>
                <a:prstClr val="black">
                  <a:tint val="75000"/>
                </a:prstClr>
              </a:solidFill>
            </a:endParaRPr>
          </a:p>
        </p:txBody>
      </p:sp>
      <p:sp>
        <p:nvSpPr>
          <p:cNvPr id="6" name="投影片編號版面配置區 5"/>
          <p:cNvSpPr>
            <a:spLocks noGrp="1"/>
          </p:cNvSpPr>
          <p:nvPr>
            <p:ph type="sldNum" sz="quarter" idx="12"/>
          </p:nvPr>
        </p:nvSpPr>
        <p:spPr>
          <a:xfrm>
            <a:off x="7244111" y="6309355"/>
            <a:ext cx="2311400" cy="365125"/>
          </a:xfrm>
        </p:spPr>
        <p:txBody>
          <a:bodyPr/>
          <a:lstStyle>
            <a:lvl1pPr>
              <a:defRPr sz="1600">
                <a:solidFill>
                  <a:schemeClr val="tx1"/>
                </a:solidFill>
              </a:defRPr>
            </a:lvl1pPr>
          </a:lstStyle>
          <a:p>
            <a:fld id="{468B7FFC-2AE9-4494-9C16-C1E6AE7C1B61}" type="slidenum">
              <a:rPr lang="zh-TW" altLang="en-US" smtClean="0">
                <a:solidFill>
                  <a:prstClr val="black"/>
                </a:solidFill>
              </a:rPr>
              <a:pPr/>
              <a:t>‹#›</a:t>
            </a:fld>
            <a:endParaRPr lang="zh-TW" altLang="en-US" dirty="0">
              <a:solidFill>
                <a:prstClr val="black"/>
              </a:solidFill>
            </a:endParaRPr>
          </a:p>
        </p:txBody>
      </p:sp>
      <p:sp>
        <p:nvSpPr>
          <p:cNvPr id="7" name="文字方塊 6"/>
          <p:cNvSpPr txBox="1"/>
          <p:nvPr userDrawn="1"/>
        </p:nvSpPr>
        <p:spPr>
          <a:xfrm>
            <a:off x="-39554" y="-27384"/>
            <a:ext cx="3042338" cy="292388"/>
          </a:xfrm>
          <a:prstGeom prst="rect">
            <a:avLst/>
          </a:prstGeom>
          <a:solidFill>
            <a:schemeClr val="tx2">
              <a:lumMod val="60000"/>
              <a:lumOff val="40000"/>
            </a:schemeClr>
          </a:solidFill>
        </p:spPr>
        <p:txBody>
          <a:bodyPr wrap="square" rtlCol="0">
            <a:spAutoFit/>
          </a:bodyPr>
          <a:lstStyle/>
          <a:p>
            <a:pPr algn="l" defTabSz="914400" fontAlgn="auto" hangingPunct="1">
              <a:spcBef>
                <a:spcPts val="0"/>
              </a:spcBef>
              <a:spcAft>
                <a:spcPts val="0"/>
              </a:spcAft>
            </a:pPr>
            <a:r>
              <a:rPr lang="zh-TW" altLang="en-US" sz="1300" b="1" dirty="0" smtClean="0">
                <a:solidFill>
                  <a:prstClr val="white">
                    <a:lumMod val="95000"/>
                  </a:prstClr>
                </a:solidFill>
                <a:latin typeface="微軟正黑體" pitchFamily="34" charset="-120"/>
                <a:ea typeface="微軟正黑體" pitchFamily="34" charset="-120"/>
                <a:cs typeface="+mn-cs"/>
              </a:rPr>
              <a:t>屏東縣氣候變遷調適計畫  </a:t>
            </a:r>
            <a:r>
              <a:rPr lang="zh-TW" altLang="en-US" sz="1300" b="1" dirty="0">
                <a:solidFill>
                  <a:prstClr val="white">
                    <a:lumMod val="95000"/>
                  </a:prstClr>
                </a:solidFill>
                <a:latin typeface="微軟正黑體" pitchFamily="34" charset="-120"/>
                <a:ea typeface="微軟正黑體" pitchFamily="34" charset="-120"/>
                <a:cs typeface="+mn-cs"/>
              </a:rPr>
              <a:t>經驗分享</a:t>
            </a:r>
          </a:p>
        </p:txBody>
      </p:sp>
    </p:spTree>
    <p:extLst>
      <p:ext uri="{BB962C8B-B14F-4D97-AF65-F5344CB8AC3E}">
        <p14:creationId xmlns:p14="http://schemas.microsoft.com/office/powerpoint/2010/main" val="571884001"/>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82506" y="4406935"/>
            <a:ext cx="84201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572B7A5B-C79D-433F-8C83-7EC06600DC1C}"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683618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9530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03555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373E3E3C-FE23-435F-A13D-DE588A9AFB13}"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1160982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36DBC126-EBEF-40C2-9378-EBFBF65F5F02}" type="datetime1">
              <a:rPr lang="zh-TW" altLang="en-US" smtClean="0">
                <a:solidFill>
                  <a:prstClr val="black">
                    <a:tint val="75000"/>
                  </a:prstClr>
                </a:solidFill>
              </a:rPr>
              <a:pPr/>
              <a:t>2015/1/9</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468B7FFC-2AE9-4494-9C16-C1E6AE7C1B6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11828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10.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11.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theme" Target="../theme/theme12.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0.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6.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theme" Target="../theme/theme8.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9.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p:cNvSpPr>
          <p:nvPr>
            <p:ph type="title"/>
          </p:nvPr>
        </p:nvSpPr>
        <p:spPr bwMode="auto">
          <a:xfrm>
            <a:off x="967383" y="178594"/>
            <a:ext cx="7971234"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vert="horz" wrap="square" lIns="37419" tIns="37419" rIns="37419" bIns="37419" numCol="1" anchor="ctr" anchorCtr="0" compatLnSpc="1">
            <a:prstTxWarp prst="textNoShape">
              <a:avLst/>
            </a:prstTxWarp>
          </a:bodyPr>
          <a:lstStyle/>
          <a:p>
            <a:pPr lvl="0"/>
            <a:r>
              <a:rPr lang="zh-TW" altLang="zh-TW" smtClean="0">
                <a:sym typeface="Helvetica Light" charset="0"/>
              </a:rPr>
              <a:t>Click to edit Master title style</a:t>
            </a:r>
          </a:p>
        </p:txBody>
      </p:sp>
      <p:sp>
        <p:nvSpPr>
          <p:cNvPr id="1027" name="Rectangle 2"/>
          <p:cNvSpPr>
            <a:spLocks noGrp="1"/>
          </p:cNvSpPr>
          <p:nvPr>
            <p:ph type="body" idx="1"/>
          </p:nvPr>
        </p:nvSpPr>
        <p:spPr bwMode="auto">
          <a:xfrm>
            <a:off x="967383" y="1946675"/>
            <a:ext cx="7971234" cy="401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vert="horz" wrap="square" lIns="37419" tIns="37419" rIns="37419" bIns="37419" numCol="1" anchor="ctr" anchorCtr="0" compatLnSpc="1">
            <a:prstTxWarp prst="textNoShape">
              <a:avLst/>
            </a:prstTxWarp>
          </a:bodyPr>
          <a:lstStyle/>
          <a:p>
            <a:pPr lvl="0"/>
            <a:r>
              <a:rPr lang="zh-TW" altLang="zh-TW" smtClean="0">
                <a:sym typeface="Helvetica Light" charset="0"/>
              </a:rPr>
              <a:t>Click to edit Master text styles</a:t>
            </a:r>
          </a:p>
          <a:p>
            <a:pPr lvl="1"/>
            <a:r>
              <a:rPr lang="zh-TW" altLang="zh-TW" smtClean="0">
                <a:sym typeface="Helvetica Light" charset="0"/>
              </a:rPr>
              <a:t>Second level</a:t>
            </a:r>
          </a:p>
          <a:p>
            <a:pPr lvl="2"/>
            <a:r>
              <a:rPr lang="zh-TW" altLang="zh-TW" smtClean="0">
                <a:sym typeface="Helvetica Light" charset="0"/>
              </a:rPr>
              <a:t>Third level</a:t>
            </a:r>
          </a:p>
          <a:p>
            <a:pPr lvl="3"/>
            <a:r>
              <a:rPr lang="zh-TW" altLang="zh-TW" smtClean="0">
                <a:sym typeface="Helvetica Light" charset="0"/>
              </a:rPr>
              <a:t>Fourth level</a:t>
            </a:r>
          </a:p>
          <a:p>
            <a:pPr lvl="4"/>
            <a:r>
              <a:rPr lang="zh-TW" altLang="zh-TW" smtClean="0">
                <a:sym typeface="Helvetica Light" charset="0"/>
              </a:rPr>
              <a:t>Fifth level</a:t>
            </a:r>
          </a:p>
        </p:txBody>
      </p:sp>
      <p:sp>
        <p:nvSpPr>
          <p:cNvPr id="2" name="文字方塊 1"/>
          <p:cNvSpPr txBox="1"/>
          <p:nvPr userDrawn="1"/>
        </p:nvSpPr>
        <p:spPr>
          <a:xfrm>
            <a:off x="9171392" y="6478597"/>
            <a:ext cx="720080" cy="338554"/>
          </a:xfrm>
          <a:prstGeom prst="rect">
            <a:avLst/>
          </a:prstGeom>
          <a:noFill/>
        </p:spPr>
        <p:txBody>
          <a:bodyPr wrap="square" rtlCol="0">
            <a:spAutoFit/>
          </a:bodyPr>
          <a:lstStyle/>
          <a:p>
            <a:fld id="{607F52BD-794D-4BF7-BD47-4B175FB6C2EF}" type="slidenum">
              <a:rPr lang="zh-TW" altLang="en-US" sz="1600" smtClean="0"/>
              <a:pPr/>
              <a:t>‹#›</a:t>
            </a:fld>
            <a:endParaRPr lang="zh-TW" altLang="en-US" sz="16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430322" rtl="0" eaLnBrk="0" fontAlgn="base" hangingPunct="0">
        <a:spcBef>
          <a:spcPct val="0"/>
        </a:spcBef>
        <a:spcAft>
          <a:spcPct val="0"/>
        </a:spcAft>
        <a:defRPr sz="5900">
          <a:solidFill>
            <a:srgbClr val="000000"/>
          </a:solidFill>
          <a:latin typeface="+mj-lt"/>
          <a:ea typeface="+mj-ea"/>
          <a:cs typeface="+mj-cs"/>
          <a:sym typeface="Helvetica Light" charset="0"/>
        </a:defRPr>
      </a:lvl1pPr>
      <a:lvl2pPr algn="ctr" defTabSz="430322" rtl="0" eaLnBrk="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2pPr>
      <a:lvl3pPr algn="ctr" defTabSz="430322" rtl="0" eaLnBrk="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3pPr>
      <a:lvl4pPr algn="ctr" defTabSz="430322" rtl="0" eaLnBrk="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4pPr>
      <a:lvl5pPr algn="ctr" defTabSz="430322" rtl="0" eaLnBrk="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5pPr>
      <a:lvl6pPr marL="336774" algn="ctr" defTabSz="430322" rtl="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6pPr>
      <a:lvl7pPr marL="673547" algn="ctr" defTabSz="430322" rtl="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7pPr>
      <a:lvl8pPr marL="1010321" algn="ctr" defTabSz="430322" rtl="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8pPr>
      <a:lvl9pPr marL="1347094" algn="ctr" defTabSz="430322" rtl="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9pPr>
    </p:titleStyle>
    <p:bodyStyle>
      <a:lvl1pPr marL="280645" indent="-280645" algn="l" defTabSz="430322" rtl="0" eaLnBrk="0" fontAlgn="base" hangingPunct="0">
        <a:spcBef>
          <a:spcPts val="3094"/>
        </a:spcBef>
        <a:spcAft>
          <a:spcPct val="0"/>
        </a:spcAft>
        <a:buSzPct val="100000"/>
        <a:buChar char="•"/>
        <a:defRPr sz="2800">
          <a:solidFill>
            <a:srgbClr val="000000"/>
          </a:solidFill>
          <a:latin typeface="+mn-lt"/>
          <a:ea typeface="+mn-ea"/>
          <a:cs typeface="+mn-cs"/>
          <a:sym typeface="Helvetica Light" charset="0"/>
        </a:defRPr>
      </a:lvl1pPr>
      <a:lvl2pPr marL="561289" indent="-280645" algn="l" defTabSz="430322" rtl="0" eaLnBrk="0" fontAlgn="base" hangingPunct="0">
        <a:spcBef>
          <a:spcPts val="3094"/>
        </a:spcBef>
        <a:spcAft>
          <a:spcPct val="0"/>
        </a:spcAft>
        <a:buSzPct val="100000"/>
        <a:buChar char="•"/>
        <a:defRPr sz="2800">
          <a:solidFill>
            <a:srgbClr val="000000"/>
          </a:solidFill>
          <a:latin typeface="+mn-lt"/>
          <a:ea typeface="+mn-ea"/>
          <a:cs typeface="+mn-cs"/>
          <a:sym typeface="Helvetica Light" charset="0"/>
        </a:defRPr>
      </a:lvl2pPr>
      <a:lvl3pPr marL="841934" indent="-280645" algn="l" defTabSz="430322" rtl="0" eaLnBrk="0" fontAlgn="base" hangingPunct="0">
        <a:spcBef>
          <a:spcPts val="3094"/>
        </a:spcBef>
        <a:spcAft>
          <a:spcPct val="0"/>
        </a:spcAft>
        <a:buSzPct val="100000"/>
        <a:buChar char="•"/>
        <a:defRPr sz="2800">
          <a:solidFill>
            <a:srgbClr val="000000"/>
          </a:solidFill>
          <a:latin typeface="+mn-lt"/>
          <a:ea typeface="+mn-ea"/>
          <a:cs typeface="+mn-cs"/>
          <a:sym typeface="Helvetica Light" charset="0"/>
        </a:defRPr>
      </a:lvl3pPr>
      <a:lvl4pPr marL="1122578" indent="-280645" algn="l" defTabSz="430322" rtl="0" eaLnBrk="0" fontAlgn="base" hangingPunct="0">
        <a:spcBef>
          <a:spcPts val="3094"/>
        </a:spcBef>
        <a:spcAft>
          <a:spcPct val="0"/>
        </a:spcAft>
        <a:buSzPct val="100000"/>
        <a:buChar char="•"/>
        <a:defRPr sz="2800">
          <a:solidFill>
            <a:srgbClr val="000000"/>
          </a:solidFill>
          <a:latin typeface="+mn-lt"/>
          <a:ea typeface="+mn-ea"/>
          <a:cs typeface="+mn-cs"/>
          <a:sym typeface="Helvetica Light" charset="0"/>
        </a:defRPr>
      </a:lvl4pPr>
      <a:lvl5pPr marL="1403223" indent="-280645" algn="l" defTabSz="430322" rtl="0" eaLnBrk="0" fontAlgn="base" hangingPunct="0">
        <a:spcBef>
          <a:spcPts val="3094"/>
        </a:spcBef>
        <a:spcAft>
          <a:spcPct val="0"/>
        </a:spcAft>
        <a:buSzPct val="100000"/>
        <a:buChar char="•"/>
        <a:defRPr sz="2800">
          <a:solidFill>
            <a:srgbClr val="000000"/>
          </a:solidFill>
          <a:latin typeface="+mn-lt"/>
          <a:ea typeface="+mn-ea"/>
          <a:cs typeface="+mn-cs"/>
          <a:sym typeface="Helvetica Light" charset="0"/>
        </a:defRPr>
      </a:lvl5pPr>
      <a:lvl6pPr marL="1739997" indent="-280645" algn="l" defTabSz="430322" rtl="0" fontAlgn="base" hangingPunct="0">
        <a:spcBef>
          <a:spcPts val="3094"/>
        </a:spcBef>
        <a:spcAft>
          <a:spcPct val="0"/>
        </a:spcAft>
        <a:buSzPct val="100000"/>
        <a:buChar char="•"/>
        <a:defRPr sz="2800">
          <a:solidFill>
            <a:srgbClr val="000000"/>
          </a:solidFill>
          <a:latin typeface="+mn-lt"/>
          <a:ea typeface="+mn-ea"/>
          <a:cs typeface="+mn-cs"/>
          <a:sym typeface="Helvetica Light" charset="0"/>
        </a:defRPr>
      </a:lvl6pPr>
      <a:lvl7pPr marL="2076770" indent="-280645" algn="l" defTabSz="430322" rtl="0" fontAlgn="base" hangingPunct="0">
        <a:spcBef>
          <a:spcPts val="3094"/>
        </a:spcBef>
        <a:spcAft>
          <a:spcPct val="0"/>
        </a:spcAft>
        <a:buSzPct val="100000"/>
        <a:buChar char="•"/>
        <a:defRPr sz="2800">
          <a:solidFill>
            <a:srgbClr val="000000"/>
          </a:solidFill>
          <a:latin typeface="+mn-lt"/>
          <a:ea typeface="+mn-ea"/>
          <a:cs typeface="+mn-cs"/>
          <a:sym typeface="Helvetica Light" charset="0"/>
        </a:defRPr>
      </a:lvl7pPr>
      <a:lvl8pPr marL="2413544" indent="-280645" algn="l" defTabSz="430322" rtl="0" fontAlgn="base" hangingPunct="0">
        <a:spcBef>
          <a:spcPts val="3094"/>
        </a:spcBef>
        <a:spcAft>
          <a:spcPct val="0"/>
        </a:spcAft>
        <a:buSzPct val="100000"/>
        <a:buChar char="•"/>
        <a:defRPr sz="2800">
          <a:solidFill>
            <a:srgbClr val="000000"/>
          </a:solidFill>
          <a:latin typeface="+mn-lt"/>
          <a:ea typeface="+mn-ea"/>
          <a:cs typeface="+mn-cs"/>
          <a:sym typeface="Helvetica Light" charset="0"/>
        </a:defRPr>
      </a:lvl8pPr>
      <a:lvl9pPr marL="2750317" indent="-280645" algn="l" defTabSz="430322" rtl="0" fontAlgn="base" hangingPunct="0">
        <a:spcBef>
          <a:spcPts val="3094"/>
        </a:spcBef>
        <a:spcAft>
          <a:spcPct val="0"/>
        </a:spcAft>
        <a:buSzPct val="100000"/>
        <a:buChar char="•"/>
        <a:defRPr sz="2800">
          <a:solidFill>
            <a:srgbClr val="000000"/>
          </a:solidFill>
          <a:latin typeface="+mn-lt"/>
          <a:ea typeface="+mn-ea"/>
          <a:cs typeface="+mn-cs"/>
          <a:sym typeface="Helvetica Light" charset="0"/>
        </a:defRPr>
      </a:lvl9pPr>
    </p:bodyStyle>
    <p:otherStyle>
      <a:defPPr>
        <a:defRPr lang="zh-TW"/>
      </a:defPPr>
      <a:lvl1pPr marL="0" algn="l" defTabSz="673547" rtl="0" eaLnBrk="1" latinLnBrk="0" hangingPunct="1">
        <a:defRPr sz="1300" kern="1200">
          <a:solidFill>
            <a:schemeClr val="tx1"/>
          </a:solidFill>
          <a:latin typeface="+mn-lt"/>
          <a:ea typeface="+mn-ea"/>
          <a:cs typeface="+mn-cs"/>
        </a:defRPr>
      </a:lvl1pPr>
      <a:lvl2pPr marL="336774" algn="l" defTabSz="673547" rtl="0" eaLnBrk="1" latinLnBrk="0" hangingPunct="1">
        <a:defRPr sz="1300" kern="1200">
          <a:solidFill>
            <a:schemeClr val="tx1"/>
          </a:solidFill>
          <a:latin typeface="+mn-lt"/>
          <a:ea typeface="+mn-ea"/>
          <a:cs typeface="+mn-cs"/>
        </a:defRPr>
      </a:lvl2pPr>
      <a:lvl3pPr marL="673547" algn="l" defTabSz="673547" rtl="0" eaLnBrk="1" latinLnBrk="0" hangingPunct="1">
        <a:defRPr sz="1300" kern="1200">
          <a:solidFill>
            <a:schemeClr val="tx1"/>
          </a:solidFill>
          <a:latin typeface="+mn-lt"/>
          <a:ea typeface="+mn-ea"/>
          <a:cs typeface="+mn-cs"/>
        </a:defRPr>
      </a:lvl3pPr>
      <a:lvl4pPr marL="1010321" algn="l" defTabSz="673547" rtl="0" eaLnBrk="1" latinLnBrk="0" hangingPunct="1">
        <a:defRPr sz="1300" kern="1200">
          <a:solidFill>
            <a:schemeClr val="tx1"/>
          </a:solidFill>
          <a:latin typeface="+mn-lt"/>
          <a:ea typeface="+mn-ea"/>
          <a:cs typeface="+mn-cs"/>
        </a:defRPr>
      </a:lvl4pPr>
      <a:lvl5pPr marL="1347094" algn="l" defTabSz="673547" rtl="0" eaLnBrk="1" latinLnBrk="0" hangingPunct="1">
        <a:defRPr sz="1300" kern="1200">
          <a:solidFill>
            <a:schemeClr val="tx1"/>
          </a:solidFill>
          <a:latin typeface="+mn-lt"/>
          <a:ea typeface="+mn-ea"/>
          <a:cs typeface="+mn-cs"/>
        </a:defRPr>
      </a:lvl5pPr>
      <a:lvl6pPr marL="1683868" algn="l" defTabSz="673547" rtl="0" eaLnBrk="1" latinLnBrk="0" hangingPunct="1">
        <a:defRPr sz="1300" kern="1200">
          <a:solidFill>
            <a:schemeClr val="tx1"/>
          </a:solidFill>
          <a:latin typeface="+mn-lt"/>
          <a:ea typeface="+mn-ea"/>
          <a:cs typeface="+mn-cs"/>
        </a:defRPr>
      </a:lvl6pPr>
      <a:lvl7pPr marL="2020641" algn="l" defTabSz="673547" rtl="0" eaLnBrk="1" latinLnBrk="0" hangingPunct="1">
        <a:defRPr sz="1300" kern="1200">
          <a:solidFill>
            <a:schemeClr val="tx1"/>
          </a:solidFill>
          <a:latin typeface="+mn-lt"/>
          <a:ea typeface="+mn-ea"/>
          <a:cs typeface="+mn-cs"/>
        </a:defRPr>
      </a:lvl7pPr>
      <a:lvl8pPr marL="2357415" algn="l" defTabSz="673547" rtl="0" eaLnBrk="1" latinLnBrk="0" hangingPunct="1">
        <a:defRPr sz="1300" kern="1200">
          <a:solidFill>
            <a:schemeClr val="tx1"/>
          </a:solidFill>
          <a:latin typeface="+mn-lt"/>
          <a:ea typeface="+mn-ea"/>
          <a:cs typeface="+mn-cs"/>
        </a:defRPr>
      </a:lvl8pPr>
      <a:lvl9pPr marL="2694188" algn="l" defTabSz="673547" rtl="0" eaLnBrk="1" latinLnBrk="0" hangingPunct="1">
        <a:defRPr sz="13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95300" y="6356369"/>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auto" hangingPunct="1">
              <a:spcBef>
                <a:spcPts val="0"/>
              </a:spcBef>
              <a:spcAft>
                <a:spcPts val="0"/>
              </a:spcAft>
            </a:pPr>
            <a:fld id="{CEC0937F-1030-473F-87F7-AE05E340A263}" type="datetime1">
              <a:rPr lang="zh-TW" altLang="en-US" smtClean="0">
                <a:solidFill>
                  <a:prstClr val="black">
                    <a:tint val="75000"/>
                  </a:prstClr>
                </a:solidFill>
                <a:latin typeface="Calibri"/>
                <a:ea typeface="新細明體"/>
                <a:cs typeface="+mn-cs"/>
              </a:rPr>
              <a:pPr defTabSz="914400" fontAlgn="auto" hangingPunct="1">
                <a:spcBef>
                  <a:spcPts val="0"/>
                </a:spcBef>
                <a:spcAft>
                  <a:spcPts val="0"/>
                </a:spcAft>
              </a:pPr>
              <a:t>2015/1/9</a:t>
            </a:fld>
            <a:endParaRPr lang="zh-TW" altLang="en-US">
              <a:solidFill>
                <a:prstClr val="black">
                  <a:tint val="75000"/>
                </a:prstClr>
              </a:solidFill>
              <a:latin typeface="Calibri"/>
              <a:ea typeface="新細明體"/>
              <a:cs typeface="+mn-cs"/>
            </a:endParaRPr>
          </a:p>
        </p:txBody>
      </p:sp>
      <p:sp>
        <p:nvSpPr>
          <p:cNvPr id="5" name="頁尾版面配置區 4"/>
          <p:cNvSpPr>
            <a:spLocks noGrp="1"/>
          </p:cNvSpPr>
          <p:nvPr>
            <p:ph type="ftr" sz="quarter" idx="3"/>
          </p:nvPr>
        </p:nvSpPr>
        <p:spPr>
          <a:xfrm>
            <a:off x="3384550" y="6356369"/>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fontAlgn="auto" hangingPunct="1">
              <a:spcBef>
                <a:spcPts val="0"/>
              </a:spcBef>
              <a:spcAft>
                <a:spcPts val="0"/>
              </a:spcAft>
            </a:pPr>
            <a:endParaRPr lang="zh-TW" altLang="en-US">
              <a:solidFill>
                <a:prstClr val="black">
                  <a:tint val="75000"/>
                </a:prstClr>
              </a:solidFill>
              <a:latin typeface="Calibri"/>
              <a:ea typeface="新細明體"/>
              <a:cs typeface="+mn-cs"/>
            </a:endParaRPr>
          </a:p>
        </p:txBody>
      </p:sp>
      <p:sp>
        <p:nvSpPr>
          <p:cNvPr id="6" name="投影片編號版面配置區 5"/>
          <p:cNvSpPr>
            <a:spLocks noGrp="1"/>
          </p:cNvSpPr>
          <p:nvPr>
            <p:ph type="sldNum" sz="quarter" idx="4"/>
          </p:nvPr>
        </p:nvSpPr>
        <p:spPr>
          <a:xfrm>
            <a:off x="7099300" y="6356369"/>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fontAlgn="auto" hangingPunct="1">
              <a:spcBef>
                <a:spcPts val="0"/>
              </a:spcBef>
              <a:spcAft>
                <a:spcPts val="0"/>
              </a:spcAft>
            </a:pPr>
            <a:fld id="{468B7FFC-2AE9-4494-9C16-C1E6AE7C1B61}" type="slidenum">
              <a:rPr lang="zh-TW" altLang="en-US" smtClean="0">
                <a:solidFill>
                  <a:prstClr val="black">
                    <a:tint val="75000"/>
                  </a:prstClr>
                </a:solidFill>
                <a:latin typeface="Calibri"/>
                <a:ea typeface="新細明體"/>
                <a:cs typeface="+mn-cs"/>
              </a:rPr>
              <a:pPr defTabSz="914400" fontAlgn="auto" hangingPunct="1">
                <a:spcBef>
                  <a:spcPts val="0"/>
                </a:spcBef>
                <a:spcAft>
                  <a:spcPts val="0"/>
                </a:spcAft>
              </a:pPr>
              <a:t>‹#›</a:t>
            </a:fld>
            <a:endParaRPr lang="zh-TW" altLang="en-US">
              <a:solidFill>
                <a:prstClr val="black">
                  <a:tint val="75000"/>
                </a:prstClr>
              </a:solidFill>
              <a:latin typeface="Calibri"/>
              <a:ea typeface="新細明體"/>
              <a:cs typeface="+mn-cs"/>
            </a:endParaRPr>
          </a:p>
        </p:txBody>
      </p:sp>
    </p:spTree>
    <p:extLst>
      <p:ext uri="{BB962C8B-B14F-4D97-AF65-F5344CB8AC3E}">
        <p14:creationId xmlns:p14="http://schemas.microsoft.com/office/powerpoint/2010/main" val="290006260"/>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auto" hangingPunct="1">
              <a:spcBef>
                <a:spcPts val="0"/>
              </a:spcBef>
              <a:spcAft>
                <a:spcPts val="0"/>
              </a:spcAft>
            </a:pPr>
            <a:fld id="{CEC0937F-1030-473F-87F7-AE05E340A263}" type="datetime1">
              <a:rPr lang="zh-TW" altLang="en-US" smtClean="0">
                <a:solidFill>
                  <a:prstClr val="black">
                    <a:tint val="75000"/>
                  </a:prstClr>
                </a:solidFill>
                <a:latin typeface="Calibri"/>
                <a:ea typeface="新細明體"/>
                <a:cs typeface="+mn-cs"/>
              </a:rPr>
              <a:pPr defTabSz="914400" fontAlgn="auto" hangingPunct="1">
                <a:spcBef>
                  <a:spcPts val="0"/>
                </a:spcBef>
                <a:spcAft>
                  <a:spcPts val="0"/>
                </a:spcAft>
              </a:pPr>
              <a:t>2015/1/9</a:t>
            </a:fld>
            <a:endParaRPr lang="zh-TW" altLang="en-US">
              <a:solidFill>
                <a:prstClr val="black">
                  <a:tint val="75000"/>
                </a:prstClr>
              </a:solidFill>
              <a:latin typeface="Calibri"/>
              <a:ea typeface="新細明體"/>
              <a:cs typeface="+mn-cs"/>
            </a:endParaRPr>
          </a:p>
        </p:txBody>
      </p:sp>
      <p:sp>
        <p:nvSpPr>
          <p:cNvPr id="5" name="頁尾版面配置區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fontAlgn="auto" hangingPunct="1">
              <a:spcBef>
                <a:spcPts val="0"/>
              </a:spcBef>
              <a:spcAft>
                <a:spcPts val="0"/>
              </a:spcAft>
            </a:pPr>
            <a:endParaRPr lang="zh-TW" altLang="en-US">
              <a:solidFill>
                <a:prstClr val="black">
                  <a:tint val="75000"/>
                </a:prstClr>
              </a:solidFill>
              <a:latin typeface="Calibri"/>
              <a:ea typeface="新細明體"/>
              <a:cs typeface="+mn-cs"/>
            </a:endParaRPr>
          </a:p>
        </p:txBody>
      </p:sp>
      <p:sp>
        <p:nvSpPr>
          <p:cNvPr id="6" name="投影片編號版面配置區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fontAlgn="auto" hangingPunct="1">
              <a:spcBef>
                <a:spcPts val="0"/>
              </a:spcBef>
              <a:spcAft>
                <a:spcPts val="0"/>
              </a:spcAft>
            </a:pPr>
            <a:fld id="{468B7FFC-2AE9-4494-9C16-C1E6AE7C1B61}" type="slidenum">
              <a:rPr lang="zh-TW" altLang="en-US" smtClean="0">
                <a:solidFill>
                  <a:prstClr val="black">
                    <a:tint val="75000"/>
                  </a:prstClr>
                </a:solidFill>
                <a:latin typeface="Calibri"/>
                <a:ea typeface="新細明體"/>
                <a:cs typeface="+mn-cs"/>
              </a:rPr>
              <a:pPr defTabSz="914400" fontAlgn="auto" hangingPunct="1">
                <a:spcBef>
                  <a:spcPts val="0"/>
                </a:spcBef>
                <a:spcAft>
                  <a:spcPts val="0"/>
                </a:spcAft>
              </a:pPr>
              <a:t>‹#›</a:t>
            </a:fld>
            <a:endParaRPr lang="zh-TW" altLang="en-US">
              <a:solidFill>
                <a:prstClr val="black">
                  <a:tint val="75000"/>
                </a:prstClr>
              </a:solidFill>
              <a:latin typeface="Calibri"/>
              <a:ea typeface="新細明體"/>
              <a:cs typeface="+mn-cs"/>
            </a:endParaRPr>
          </a:p>
        </p:txBody>
      </p:sp>
    </p:spTree>
    <p:extLst>
      <p:ext uri="{BB962C8B-B14F-4D97-AF65-F5344CB8AC3E}">
        <p14:creationId xmlns:p14="http://schemas.microsoft.com/office/powerpoint/2010/main" val="259039387"/>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6146" name="AutoShape 1"/>
          <p:cNvSpPr>
            <a:spLocks/>
          </p:cNvSpPr>
          <p:nvPr/>
        </p:nvSpPr>
        <p:spPr bwMode="auto">
          <a:xfrm>
            <a:off x="0" y="6096000"/>
            <a:ext cx="9906000" cy="762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gradFill rotWithShape="0">
            <a:gsLst>
              <a:gs pos="0">
                <a:srgbClr val="E8F8E2"/>
              </a:gs>
              <a:gs pos="50000">
                <a:srgbClr val="D1F2C3"/>
              </a:gs>
              <a:gs pos="100000">
                <a:srgbClr val="B6EC9E"/>
              </a:gs>
            </a:gsLst>
            <a:lin ang="5400000"/>
          </a:gradFill>
          <a:ln>
            <a:noFill/>
          </a:ln>
          <a:effectLst/>
          <a:extLst/>
        </p:spPr>
        <p:txBody>
          <a:bodyPr lIns="0" tIns="0" rIns="0" bIns="0" anchor="ctr"/>
          <a:lstStyle/>
          <a:p>
            <a:pPr algn="l" defTabSz="914400">
              <a:defRPr/>
            </a:pPr>
            <a:endParaRPr lang="zh-TW" altLang="en-US" sz="1800">
              <a:latin typeface="Arial" pitchFamily="34" charset="0"/>
              <a:cs typeface="Helvetica" charset="0"/>
              <a:sym typeface="Arial" pitchFamily="34" charset="0"/>
            </a:endParaRPr>
          </a:p>
        </p:txBody>
      </p:sp>
      <p:sp>
        <p:nvSpPr>
          <p:cNvPr id="2" name="Line 2"/>
          <p:cNvSpPr>
            <a:spLocks noChangeShapeType="1"/>
          </p:cNvSpPr>
          <p:nvPr/>
        </p:nvSpPr>
        <p:spPr bwMode="auto">
          <a:xfrm flipV="1">
            <a:off x="5392738" y="2190750"/>
            <a:ext cx="4525962" cy="17463"/>
          </a:xfrm>
          <a:prstGeom prst="line">
            <a:avLst/>
          </a:prstGeom>
          <a:noFill/>
          <a:ln w="38100" cap="flat" cmpd="sng">
            <a:solidFill>
              <a:srgbClr val="FFFFFF"/>
            </a:solidFill>
            <a:prstDash val="solid"/>
            <a:round/>
            <a:headEnd/>
            <a:tailEnd/>
          </a:ln>
          <a:effectLst/>
          <a:extLst/>
        </p:spPr>
        <p:txBody>
          <a:bodyPr lIns="0" tIns="0" rIns="0" bIns="0"/>
          <a:lstStyle>
            <a:lvl1pPr defTabSz="457200">
              <a:defRPr>
                <a:solidFill>
                  <a:srgbClr val="000000"/>
                </a:solidFill>
                <a:latin typeface="Arial" pitchFamily="34" charset="0"/>
                <a:cs typeface="Arial" pitchFamily="34" charset="0"/>
                <a:sym typeface="Arial" pitchFamily="34" charset="0"/>
              </a:defRPr>
            </a:lvl1pPr>
            <a:lvl2pPr defTabSz="457200">
              <a:defRPr>
                <a:solidFill>
                  <a:srgbClr val="000000"/>
                </a:solidFill>
                <a:latin typeface="Arial" pitchFamily="34" charset="0"/>
                <a:cs typeface="Arial" pitchFamily="34" charset="0"/>
                <a:sym typeface="Arial" pitchFamily="34" charset="0"/>
              </a:defRPr>
            </a:lvl2pPr>
            <a:lvl3pPr defTabSz="457200">
              <a:defRPr>
                <a:solidFill>
                  <a:srgbClr val="000000"/>
                </a:solidFill>
                <a:latin typeface="Arial" pitchFamily="34" charset="0"/>
                <a:cs typeface="Arial" pitchFamily="34" charset="0"/>
                <a:sym typeface="Arial" pitchFamily="34" charset="0"/>
              </a:defRPr>
            </a:lvl3pPr>
            <a:lvl4pPr defTabSz="457200">
              <a:defRPr>
                <a:solidFill>
                  <a:srgbClr val="000000"/>
                </a:solidFill>
                <a:latin typeface="Arial" pitchFamily="34" charset="0"/>
                <a:cs typeface="Arial" pitchFamily="34" charset="0"/>
                <a:sym typeface="Arial" pitchFamily="34" charset="0"/>
              </a:defRPr>
            </a:lvl4pPr>
            <a:lvl5pPr defTabSz="457200">
              <a:defRPr>
                <a:solidFill>
                  <a:srgbClr val="000000"/>
                </a:solidFill>
                <a:latin typeface="Arial" pitchFamily="34" charset="0"/>
                <a:cs typeface="Arial" pitchFamily="34" charset="0"/>
                <a:sym typeface="Arial" pitchFamily="34" charset="0"/>
              </a:defRPr>
            </a:lvl5pPr>
            <a:lvl6pPr defTabSz="457200" fontAlgn="base" hangingPunct="0">
              <a:spcBef>
                <a:spcPct val="0"/>
              </a:spcBef>
              <a:spcAft>
                <a:spcPct val="0"/>
              </a:spcAft>
              <a:defRPr>
                <a:solidFill>
                  <a:srgbClr val="000000"/>
                </a:solidFill>
                <a:latin typeface="Arial" pitchFamily="34" charset="0"/>
                <a:cs typeface="Arial" pitchFamily="34" charset="0"/>
                <a:sym typeface="Arial" pitchFamily="34" charset="0"/>
              </a:defRPr>
            </a:lvl6pPr>
            <a:lvl7pPr defTabSz="457200" fontAlgn="base" hangingPunct="0">
              <a:spcBef>
                <a:spcPct val="0"/>
              </a:spcBef>
              <a:spcAft>
                <a:spcPct val="0"/>
              </a:spcAft>
              <a:defRPr>
                <a:solidFill>
                  <a:srgbClr val="000000"/>
                </a:solidFill>
                <a:latin typeface="Arial" pitchFamily="34" charset="0"/>
                <a:cs typeface="Arial" pitchFamily="34" charset="0"/>
                <a:sym typeface="Arial" pitchFamily="34" charset="0"/>
              </a:defRPr>
            </a:lvl7pPr>
            <a:lvl8pPr defTabSz="457200" fontAlgn="base" hangingPunct="0">
              <a:spcBef>
                <a:spcPct val="0"/>
              </a:spcBef>
              <a:spcAft>
                <a:spcPct val="0"/>
              </a:spcAft>
              <a:defRPr>
                <a:solidFill>
                  <a:srgbClr val="000000"/>
                </a:solidFill>
                <a:latin typeface="Arial" pitchFamily="34" charset="0"/>
                <a:cs typeface="Arial" pitchFamily="34" charset="0"/>
                <a:sym typeface="Arial" pitchFamily="34" charset="0"/>
              </a:defRPr>
            </a:lvl8pPr>
            <a:lvl9pPr defTabSz="457200" fontAlgn="base" hangingPunct="0">
              <a:spcBef>
                <a:spcPct val="0"/>
              </a:spcBef>
              <a:spcAft>
                <a:spcPct val="0"/>
              </a:spcAft>
              <a:defRPr>
                <a:solidFill>
                  <a:srgbClr val="000000"/>
                </a:solidFill>
                <a:latin typeface="Arial" pitchFamily="34" charset="0"/>
                <a:cs typeface="Arial" pitchFamily="34" charset="0"/>
                <a:sym typeface="Arial" pitchFamily="34" charset="0"/>
              </a:defRPr>
            </a:lvl9pPr>
          </a:lstStyle>
          <a:p>
            <a:pPr algn="l">
              <a:defRPr/>
            </a:pPr>
            <a:endParaRPr lang="zh-TW" altLang="zh-TW" sz="1200" smtClean="0">
              <a:latin typeface="Helvetica" charset="0"/>
              <a:sym typeface="Helvetica" charset="0"/>
            </a:endParaRPr>
          </a:p>
        </p:txBody>
      </p:sp>
      <p:sp>
        <p:nvSpPr>
          <p:cNvPr id="6147" name="Line 3"/>
          <p:cNvSpPr>
            <a:spLocks noChangeShapeType="1"/>
          </p:cNvSpPr>
          <p:nvPr/>
        </p:nvSpPr>
        <p:spPr bwMode="auto">
          <a:xfrm flipV="1">
            <a:off x="5392738" y="5568950"/>
            <a:ext cx="4525962" cy="17463"/>
          </a:xfrm>
          <a:prstGeom prst="line">
            <a:avLst/>
          </a:prstGeom>
          <a:noFill/>
          <a:ln w="38100" cap="flat" cmpd="sng">
            <a:solidFill>
              <a:srgbClr val="FFFFFF"/>
            </a:solidFill>
            <a:prstDash val="solid"/>
            <a:round/>
            <a:headEnd/>
            <a:tailEnd/>
          </a:ln>
          <a:effectLst/>
          <a:extLst/>
        </p:spPr>
        <p:txBody>
          <a:bodyPr lIns="0" tIns="0" rIns="0" bIns="0"/>
          <a:lstStyle>
            <a:lvl1pPr defTabSz="457200">
              <a:defRPr>
                <a:solidFill>
                  <a:srgbClr val="000000"/>
                </a:solidFill>
                <a:latin typeface="Arial" pitchFamily="34" charset="0"/>
                <a:cs typeface="Arial" pitchFamily="34" charset="0"/>
                <a:sym typeface="Arial" pitchFamily="34" charset="0"/>
              </a:defRPr>
            </a:lvl1pPr>
            <a:lvl2pPr defTabSz="457200">
              <a:defRPr>
                <a:solidFill>
                  <a:srgbClr val="000000"/>
                </a:solidFill>
                <a:latin typeface="Arial" pitchFamily="34" charset="0"/>
                <a:cs typeface="Arial" pitchFamily="34" charset="0"/>
                <a:sym typeface="Arial" pitchFamily="34" charset="0"/>
              </a:defRPr>
            </a:lvl2pPr>
            <a:lvl3pPr defTabSz="457200">
              <a:defRPr>
                <a:solidFill>
                  <a:srgbClr val="000000"/>
                </a:solidFill>
                <a:latin typeface="Arial" pitchFamily="34" charset="0"/>
                <a:cs typeface="Arial" pitchFamily="34" charset="0"/>
                <a:sym typeface="Arial" pitchFamily="34" charset="0"/>
              </a:defRPr>
            </a:lvl3pPr>
            <a:lvl4pPr defTabSz="457200">
              <a:defRPr>
                <a:solidFill>
                  <a:srgbClr val="000000"/>
                </a:solidFill>
                <a:latin typeface="Arial" pitchFamily="34" charset="0"/>
                <a:cs typeface="Arial" pitchFamily="34" charset="0"/>
                <a:sym typeface="Arial" pitchFamily="34" charset="0"/>
              </a:defRPr>
            </a:lvl4pPr>
            <a:lvl5pPr defTabSz="457200">
              <a:defRPr>
                <a:solidFill>
                  <a:srgbClr val="000000"/>
                </a:solidFill>
                <a:latin typeface="Arial" pitchFamily="34" charset="0"/>
                <a:cs typeface="Arial" pitchFamily="34" charset="0"/>
                <a:sym typeface="Arial" pitchFamily="34" charset="0"/>
              </a:defRPr>
            </a:lvl5pPr>
            <a:lvl6pPr defTabSz="457200" fontAlgn="base" hangingPunct="0">
              <a:spcBef>
                <a:spcPct val="0"/>
              </a:spcBef>
              <a:spcAft>
                <a:spcPct val="0"/>
              </a:spcAft>
              <a:defRPr>
                <a:solidFill>
                  <a:srgbClr val="000000"/>
                </a:solidFill>
                <a:latin typeface="Arial" pitchFamily="34" charset="0"/>
                <a:cs typeface="Arial" pitchFamily="34" charset="0"/>
                <a:sym typeface="Arial" pitchFamily="34" charset="0"/>
              </a:defRPr>
            </a:lvl6pPr>
            <a:lvl7pPr defTabSz="457200" fontAlgn="base" hangingPunct="0">
              <a:spcBef>
                <a:spcPct val="0"/>
              </a:spcBef>
              <a:spcAft>
                <a:spcPct val="0"/>
              </a:spcAft>
              <a:defRPr>
                <a:solidFill>
                  <a:srgbClr val="000000"/>
                </a:solidFill>
                <a:latin typeface="Arial" pitchFamily="34" charset="0"/>
                <a:cs typeface="Arial" pitchFamily="34" charset="0"/>
                <a:sym typeface="Arial" pitchFamily="34" charset="0"/>
              </a:defRPr>
            </a:lvl7pPr>
            <a:lvl8pPr defTabSz="457200" fontAlgn="base" hangingPunct="0">
              <a:spcBef>
                <a:spcPct val="0"/>
              </a:spcBef>
              <a:spcAft>
                <a:spcPct val="0"/>
              </a:spcAft>
              <a:defRPr>
                <a:solidFill>
                  <a:srgbClr val="000000"/>
                </a:solidFill>
                <a:latin typeface="Arial" pitchFamily="34" charset="0"/>
                <a:cs typeface="Arial" pitchFamily="34" charset="0"/>
                <a:sym typeface="Arial" pitchFamily="34" charset="0"/>
              </a:defRPr>
            </a:lvl8pPr>
            <a:lvl9pPr defTabSz="457200" fontAlgn="base" hangingPunct="0">
              <a:spcBef>
                <a:spcPct val="0"/>
              </a:spcBef>
              <a:spcAft>
                <a:spcPct val="0"/>
              </a:spcAft>
              <a:defRPr>
                <a:solidFill>
                  <a:srgbClr val="000000"/>
                </a:solidFill>
                <a:latin typeface="Arial" pitchFamily="34" charset="0"/>
                <a:cs typeface="Arial" pitchFamily="34" charset="0"/>
                <a:sym typeface="Arial" pitchFamily="34" charset="0"/>
              </a:defRPr>
            </a:lvl9pPr>
          </a:lstStyle>
          <a:p>
            <a:pPr algn="l">
              <a:defRPr/>
            </a:pPr>
            <a:endParaRPr lang="zh-TW" altLang="zh-TW" sz="1200" smtClean="0">
              <a:latin typeface="Helvetica" charset="0"/>
              <a:sym typeface="Helvetica" charset="0"/>
            </a:endParaRPr>
          </a:p>
        </p:txBody>
      </p:sp>
      <p:sp>
        <p:nvSpPr>
          <p:cNvPr id="37893" name="Rectangle 4"/>
          <p:cNvSpPr>
            <a:spLocks noGrp="1"/>
          </p:cNvSpPr>
          <p:nvPr>
            <p:ph type="body" idx="1"/>
          </p:nvPr>
        </p:nvSpPr>
        <p:spPr bwMode="auto">
          <a:xfrm>
            <a:off x="5448300" y="2743200"/>
            <a:ext cx="4457700" cy="2095500"/>
          </a:xfrm>
          <a:prstGeom prst="rect">
            <a:avLst/>
          </a:prstGeom>
          <a:noFill/>
          <a:ln w="9525">
            <a:noFill/>
            <a:miter lim="800000"/>
            <a:headEnd/>
            <a:tailEnd/>
          </a:ln>
        </p:spPr>
        <p:txBody>
          <a:bodyPr vert="horz" wrap="square" lIns="45719" tIns="45719" rIns="45719" bIns="45719" numCol="1" anchor="t" anchorCtr="0" compatLnSpc="1">
            <a:prstTxWarp prst="textNoShape">
              <a:avLst/>
            </a:prstTxWarp>
          </a:bodyPr>
          <a:lstStyle/>
          <a:p>
            <a:pPr lvl="0"/>
            <a:r>
              <a:rPr lang="zh-TW" altLang="zh-TW" smtClean="0">
                <a:sym typeface="Helvetica" pitchFamily="34" charset="0"/>
              </a:rPr>
              <a:t>Click to edit Master text styles</a:t>
            </a:r>
          </a:p>
          <a:p>
            <a:pPr lvl="1"/>
            <a:r>
              <a:rPr lang="zh-TW" altLang="zh-TW" smtClean="0">
                <a:sym typeface="Helvetica" pitchFamily="34" charset="0"/>
              </a:rPr>
              <a:t>Second level</a:t>
            </a:r>
          </a:p>
          <a:p>
            <a:pPr lvl="2"/>
            <a:r>
              <a:rPr lang="zh-TW" altLang="zh-TW" smtClean="0">
                <a:sym typeface="Helvetica" pitchFamily="34" charset="0"/>
              </a:rPr>
              <a:t>Third level</a:t>
            </a:r>
          </a:p>
          <a:p>
            <a:pPr lvl="3"/>
            <a:r>
              <a:rPr lang="zh-TW" altLang="zh-TW" smtClean="0">
                <a:sym typeface="Helvetica" pitchFamily="34" charset="0"/>
              </a:rPr>
              <a:t>Fourth level</a:t>
            </a:r>
          </a:p>
          <a:p>
            <a:pPr lvl="4"/>
            <a:r>
              <a:rPr lang="zh-TW" altLang="zh-TW" smtClean="0">
                <a:sym typeface="Helvetica" pitchFamily="34" charset="0"/>
              </a:rPr>
              <a:t>Fifth level</a:t>
            </a:r>
          </a:p>
        </p:txBody>
      </p:sp>
      <p:sp>
        <p:nvSpPr>
          <p:cNvPr id="3" name="Rectangle 5"/>
          <p:cNvSpPr>
            <a:spLocks noGrp="1"/>
          </p:cNvSpPr>
          <p:nvPr>
            <p:ph type="title"/>
          </p:nvPr>
        </p:nvSpPr>
        <p:spPr bwMode="auto">
          <a:xfrm>
            <a:off x="5695950" y="1524000"/>
            <a:ext cx="4210050" cy="1219200"/>
          </a:xfrm>
          <a:prstGeom prst="rect">
            <a:avLst/>
          </a:prstGeom>
          <a:noFill/>
          <a:ln>
            <a:noFill/>
          </a:ln>
          <a:effectLst>
            <a:outerShdw blurRad="12700" dist="17961" dir="2700000" algn="ctr" rotWithShape="0">
              <a:srgbClr val="C0C0C0"/>
            </a:outerShdw>
          </a:effectLst>
          <a:extLst/>
        </p:spPr>
        <p:txBody>
          <a:bodyPr vert="horz" wrap="square" lIns="45719" tIns="45719" rIns="45719" bIns="45719" numCol="1" anchor="ctr" anchorCtr="0" compatLnSpc="1">
            <a:prstTxWarp prst="textNoShape">
              <a:avLst/>
            </a:prstTxWarp>
          </a:bodyPr>
          <a:lstStyle/>
          <a:p>
            <a:pPr lvl="0"/>
            <a:r>
              <a:rPr lang="zh-TW" altLang="zh-TW" smtClean="0">
                <a:sym typeface="Helvetica" charset="0"/>
              </a:rPr>
              <a:t>Click to edit Master title style</a:t>
            </a:r>
          </a:p>
        </p:txBody>
      </p:sp>
      <p:sp>
        <p:nvSpPr>
          <p:cNvPr id="6150" name="Rectangle 6"/>
          <p:cNvSpPr>
            <a:spLocks noGrp="1"/>
          </p:cNvSpPr>
          <p:nvPr>
            <p:ph type="sldNum" sz="quarter" idx="2"/>
          </p:nvPr>
        </p:nvSpPr>
        <p:spPr bwMode="auto">
          <a:xfrm>
            <a:off x="247650" y="6553200"/>
            <a:ext cx="412750" cy="263525"/>
          </a:xfrm>
          <a:prstGeom prst="rect">
            <a:avLst/>
          </a:prstGeom>
          <a:noFill/>
          <a:ln>
            <a:noFill/>
          </a:ln>
          <a:effectLst/>
          <a:extLst/>
        </p:spPr>
        <p:txBody>
          <a:bodyPr vert="horz" wrap="square" lIns="45719" tIns="45719" rIns="45719" bIns="45719" numCol="1" anchor="t" anchorCtr="0" compatLnSpc="1">
            <a:prstTxWarp prst="textNoShape">
              <a:avLst/>
            </a:prstTxWarp>
          </a:bodyPr>
          <a:lstStyle>
            <a:lvl1pPr algn="ctr" hangingPunct="0">
              <a:defRPr kumimoji="0">
                <a:latin typeface="Arial" pitchFamily="34" charset="0"/>
                <a:ea typeface="新細明體" pitchFamily="18" charset="-120"/>
                <a:cs typeface="Helvetica" charset="0"/>
                <a:sym typeface="Arial" pitchFamily="34" charset="0"/>
              </a:defRPr>
            </a:lvl1pPr>
          </a:lstStyle>
          <a:p>
            <a:pPr defTabSz="914400">
              <a:defRPr/>
            </a:pPr>
            <a:fld id="{B0544CC0-632C-446E-93B1-F71C410FA546}" type="slidenum">
              <a:rPr lang="zh-TW" altLang="zh-TW" sz="1800"/>
              <a:pPr defTabSz="914400">
                <a:defRPr/>
              </a:pPr>
              <a:t>‹#›</a:t>
            </a:fld>
            <a:endParaRPr lang="zh-TW" altLang="zh-TW" sz="1200"/>
          </a:p>
        </p:txBody>
      </p:sp>
    </p:spTree>
    <p:extLst>
      <p:ext uri="{BB962C8B-B14F-4D97-AF65-F5344CB8AC3E}">
        <p14:creationId xmlns:p14="http://schemas.microsoft.com/office/powerpoint/2010/main" val="4115000371"/>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l" defTabSz="457200" rtl="0" eaLnBrk="0" fontAlgn="base" hangingPunct="0">
        <a:spcBef>
          <a:spcPct val="0"/>
        </a:spcBef>
        <a:spcAft>
          <a:spcPct val="0"/>
        </a:spcAft>
        <a:defRPr sz="1200">
          <a:solidFill>
            <a:srgbClr val="000000"/>
          </a:solidFill>
          <a:latin typeface="+mj-lt"/>
          <a:ea typeface="+mj-ea"/>
          <a:cs typeface="+mj-cs"/>
          <a:sym typeface="Helvetica" pitchFamily="34" charset="0"/>
        </a:defRPr>
      </a:lvl1pPr>
      <a:lvl2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pitchFamily="34" charset="0"/>
        </a:defRPr>
      </a:lvl2pPr>
      <a:lvl3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pitchFamily="34" charset="0"/>
        </a:defRPr>
      </a:lvl3pPr>
      <a:lvl4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pitchFamily="34" charset="0"/>
        </a:defRPr>
      </a:lvl4pPr>
      <a:lvl5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pitchFamily="34" charset="0"/>
        </a:defRPr>
      </a:lvl5pPr>
      <a:lvl6pPr marL="4572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9144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13716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18288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p:titleStyle>
    <p:bodyStyle>
      <a:lvl1pPr algn="l" defTabSz="457200" rtl="0" eaLnBrk="0" fontAlgn="base" hangingPunct="0">
        <a:spcBef>
          <a:spcPct val="0"/>
        </a:spcBef>
        <a:spcAft>
          <a:spcPct val="0"/>
        </a:spcAft>
        <a:defRPr sz="1200">
          <a:solidFill>
            <a:srgbClr val="000000"/>
          </a:solidFill>
          <a:latin typeface="+mn-lt"/>
          <a:ea typeface="+mn-ea"/>
          <a:cs typeface="+mn-cs"/>
          <a:sym typeface="Helvetica" pitchFamily="34" charset="0"/>
        </a:defRPr>
      </a:lvl1pPr>
      <a:lvl2pPr marL="228600" algn="l" defTabSz="457200" rtl="0" eaLnBrk="0" fontAlgn="base" hangingPunct="0">
        <a:spcBef>
          <a:spcPct val="0"/>
        </a:spcBef>
        <a:spcAft>
          <a:spcPct val="0"/>
        </a:spcAft>
        <a:defRPr sz="1200">
          <a:solidFill>
            <a:srgbClr val="000000"/>
          </a:solidFill>
          <a:latin typeface="+mn-lt"/>
          <a:ea typeface="+mn-ea"/>
          <a:cs typeface="+mn-cs"/>
          <a:sym typeface="Helvetica" pitchFamily="34" charset="0"/>
        </a:defRPr>
      </a:lvl2pPr>
      <a:lvl3pPr marL="457200" algn="l" defTabSz="457200" rtl="0" eaLnBrk="0" fontAlgn="base" hangingPunct="0">
        <a:spcBef>
          <a:spcPct val="0"/>
        </a:spcBef>
        <a:spcAft>
          <a:spcPct val="0"/>
        </a:spcAft>
        <a:defRPr sz="1200">
          <a:solidFill>
            <a:srgbClr val="000000"/>
          </a:solidFill>
          <a:latin typeface="+mn-lt"/>
          <a:ea typeface="+mn-ea"/>
          <a:cs typeface="+mn-cs"/>
          <a:sym typeface="Helvetica" pitchFamily="34" charset="0"/>
        </a:defRPr>
      </a:lvl3pPr>
      <a:lvl4pPr marL="685800" algn="l" defTabSz="457200" rtl="0" eaLnBrk="0" fontAlgn="base" hangingPunct="0">
        <a:spcBef>
          <a:spcPct val="0"/>
        </a:spcBef>
        <a:spcAft>
          <a:spcPct val="0"/>
        </a:spcAft>
        <a:defRPr sz="1200">
          <a:solidFill>
            <a:srgbClr val="000000"/>
          </a:solidFill>
          <a:latin typeface="+mn-lt"/>
          <a:ea typeface="+mn-ea"/>
          <a:cs typeface="+mn-cs"/>
          <a:sym typeface="Helvetica" pitchFamily="34" charset="0"/>
        </a:defRPr>
      </a:lvl4pPr>
      <a:lvl5pPr marL="914400" algn="l" defTabSz="457200" rtl="0" eaLnBrk="0" fontAlgn="base" hangingPunct="0">
        <a:spcBef>
          <a:spcPct val="0"/>
        </a:spcBef>
        <a:spcAft>
          <a:spcPct val="0"/>
        </a:spcAft>
        <a:defRPr sz="1200">
          <a:solidFill>
            <a:srgbClr val="000000"/>
          </a:solidFill>
          <a:latin typeface="+mn-lt"/>
          <a:ea typeface="+mn-ea"/>
          <a:cs typeface="+mn-cs"/>
          <a:sym typeface="Helvetica" pitchFamily="34" charset="0"/>
        </a:defRPr>
      </a:lvl5pPr>
      <a:lvl6pPr marL="1371600" algn="l" defTabSz="457200" rtl="0" fontAlgn="base" hangingPunct="0">
        <a:spcBef>
          <a:spcPct val="0"/>
        </a:spcBef>
        <a:spcAft>
          <a:spcPct val="0"/>
        </a:spcAft>
        <a:defRPr sz="1200">
          <a:solidFill>
            <a:srgbClr val="000000"/>
          </a:solidFill>
          <a:latin typeface="+mn-lt"/>
          <a:ea typeface="+mn-ea"/>
          <a:cs typeface="+mn-cs"/>
          <a:sym typeface="Helvetica" charset="0"/>
        </a:defRPr>
      </a:lvl6pPr>
      <a:lvl7pPr marL="1828800" algn="l" defTabSz="457200" rtl="0" fontAlgn="base" hangingPunct="0">
        <a:spcBef>
          <a:spcPct val="0"/>
        </a:spcBef>
        <a:spcAft>
          <a:spcPct val="0"/>
        </a:spcAft>
        <a:defRPr sz="1200">
          <a:solidFill>
            <a:srgbClr val="000000"/>
          </a:solidFill>
          <a:latin typeface="+mn-lt"/>
          <a:ea typeface="+mn-ea"/>
          <a:cs typeface="+mn-cs"/>
          <a:sym typeface="Helvetica" charset="0"/>
        </a:defRPr>
      </a:lvl7pPr>
      <a:lvl8pPr marL="2286000" algn="l" defTabSz="457200" rtl="0" fontAlgn="base" hangingPunct="0">
        <a:spcBef>
          <a:spcPct val="0"/>
        </a:spcBef>
        <a:spcAft>
          <a:spcPct val="0"/>
        </a:spcAft>
        <a:defRPr sz="1200">
          <a:solidFill>
            <a:srgbClr val="000000"/>
          </a:solidFill>
          <a:latin typeface="+mn-lt"/>
          <a:ea typeface="+mn-ea"/>
          <a:cs typeface="+mn-cs"/>
          <a:sym typeface="Helvetica" charset="0"/>
        </a:defRPr>
      </a:lvl8pPr>
      <a:lvl9pPr marL="2743200" algn="l" defTabSz="457200" rtl="0" fontAlgn="base" hangingPunct="0">
        <a:spcBef>
          <a:spcPct val="0"/>
        </a:spcBef>
        <a:spcAft>
          <a:spcPct val="0"/>
        </a:spcAft>
        <a:defRPr sz="1200">
          <a:solidFill>
            <a:srgbClr val="000000"/>
          </a:solidFill>
          <a:latin typeface="+mn-lt"/>
          <a:ea typeface="+mn-ea"/>
          <a:cs typeface="+mn-cs"/>
          <a:sym typeface="Helvetica" charset="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1150" name="Freeform 126"/>
          <p:cNvSpPr>
            <a:spLocks/>
          </p:cNvSpPr>
          <p:nvPr/>
        </p:nvSpPr>
        <p:spPr bwMode="gray">
          <a:xfrm>
            <a:off x="-13758" y="342900"/>
            <a:ext cx="6535208" cy="679450"/>
          </a:xfrm>
          <a:custGeom>
            <a:avLst/>
            <a:gdLst/>
            <a:ahLst/>
            <a:cxnLst>
              <a:cxn ang="0">
                <a:pos x="0" y="0"/>
              </a:cxn>
              <a:cxn ang="0">
                <a:pos x="3800" y="0"/>
              </a:cxn>
              <a:cxn ang="0">
                <a:pos x="3456" y="428"/>
              </a:cxn>
            </a:cxnLst>
            <a:rect l="0" t="0" r="r" b="b"/>
            <a:pathLst>
              <a:path w="3800" h="428">
                <a:moveTo>
                  <a:pt x="0" y="0"/>
                </a:moveTo>
                <a:lnTo>
                  <a:pt x="3800" y="0"/>
                </a:lnTo>
                <a:lnTo>
                  <a:pt x="3456" y="428"/>
                </a:lnTo>
              </a:path>
            </a:pathLst>
          </a:custGeom>
          <a:noFill/>
          <a:ln w="9525">
            <a:noFill/>
            <a:round/>
            <a:headEnd/>
            <a:tailEnd/>
          </a:ln>
          <a:effectLst/>
        </p:spPr>
        <p:txBody>
          <a:bodyPr wrap="none" anchor="ctr"/>
          <a:lstStyle/>
          <a:p>
            <a:pPr algn="l" defTabSz="914400" hangingPunct="1"/>
            <a:endParaRPr lang="zh-TW" altLang="en-US" sz="1800">
              <a:solidFill>
                <a:srgbClr val="333333"/>
              </a:solidFill>
              <a:latin typeface="Arial" charset="0"/>
              <a:sym typeface="Palatino" charset="0"/>
            </a:endParaRPr>
          </a:p>
        </p:txBody>
      </p:sp>
      <p:sp>
        <p:nvSpPr>
          <p:cNvPr id="1030" name="Rectangle 6"/>
          <p:cNvSpPr>
            <a:spLocks noGrp="1" noChangeArrowheads="1"/>
          </p:cNvSpPr>
          <p:nvPr>
            <p:ph type="sldNum" sz="quarter" idx="4"/>
          </p:nvPr>
        </p:nvSpPr>
        <p:spPr bwMode="gray">
          <a:xfrm>
            <a:off x="4540250" y="6505575"/>
            <a:ext cx="90805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ea typeface="新細明體" charset="-120"/>
              </a:defRPr>
            </a:lvl1pPr>
          </a:lstStyle>
          <a:p>
            <a:pPr defTabSz="914400" hangingPunct="1"/>
            <a:fld id="{6B8E5424-3C57-4878-A0B6-3D3A5E9F7BF5}" type="slidenum">
              <a:rPr lang="en-US" altLang="zh-TW">
                <a:solidFill>
                  <a:srgbClr val="333333"/>
                </a:solidFill>
                <a:latin typeface="Arial" charset="0"/>
                <a:sym typeface="Palatino" charset="0"/>
              </a:rPr>
              <a:pPr defTabSz="914400" hangingPunct="1"/>
              <a:t>‹#›</a:t>
            </a:fld>
            <a:endParaRPr lang="en-US" altLang="zh-TW">
              <a:solidFill>
                <a:srgbClr val="333333"/>
              </a:solidFill>
              <a:latin typeface="Arial" charset="0"/>
              <a:sym typeface="Palatino" charset="0"/>
            </a:endParaRPr>
          </a:p>
        </p:txBody>
      </p:sp>
      <p:sp>
        <p:nvSpPr>
          <p:cNvPr id="1028" name="Rectangle 4"/>
          <p:cNvSpPr>
            <a:spLocks noGrp="1" noChangeArrowheads="1"/>
          </p:cNvSpPr>
          <p:nvPr>
            <p:ph type="dt" sz="half" idx="2"/>
          </p:nvPr>
        </p:nvSpPr>
        <p:spPr bwMode="gray">
          <a:xfrm>
            <a:off x="412750" y="6505575"/>
            <a:ext cx="206375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ea typeface="新細明體" charset="-120"/>
              </a:defRPr>
            </a:lvl1pPr>
          </a:lstStyle>
          <a:p>
            <a:pPr algn="l" defTabSz="914400" hangingPunct="1"/>
            <a:endParaRPr lang="en-US" altLang="zh-TW">
              <a:solidFill>
                <a:srgbClr val="333333"/>
              </a:solidFill>
              <a:latin typeface="Arial" charset="0"/>
              <a:sym typeface="Palatino" charset="0"/>
            </a:endParaRPr>
          </a:p>
        </p:txBody>
      </p:sp>
    </p:spTree>
    <p:extLst>
      <p:ext uri="{BB962C8B-B14F-4D97-AF65-F5344CB8AC3E}">
        <p14:creationId xmlns:p14="http://schemas.microsoft.com/office/powerpoint/2010/main" val="918455977"/>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sldNum="0" hdr="0" dt="0"/>
  <p:txStyles>
    <p:titleStyle>
      <a:lvl1pPr algn="l" rtl="0" eaLnBrk="1" fontAlgn="base" hangingPunct="1">
        <a:spcBef>
          <a:spcPct val="0"/>
        </a:spcBef>
        <a:spcAft>
          <a:spcPct val="0"/>
        </a:spcAft>
        <a:defRPr sz="3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charset="0"/>
        </a:defRPr>
      </a:lvl2pPr>
      <a:lvl3pPr algn="l" rtl="0" eaLnBrk="1" fontAlgn="base" hangingPunct="1">
        <a:spcBef>
          <a:spcPct val="0"/>
        </a:spcBef>
        <a:spcAft>
          <a:spcPct val="0"/>
        </a:spcAft>
        <a:defRPr sz="3200">
          <a:solidFill>
            <a:schemeClr val="bg1"/>
          </a:solidFill>
          <a:latin typeface="Arial" charset="0"/>
        </a:defRPr>
      </a:lvl3pPr>
      <a:lvl4pPr algn="l" rtl="0" eaLnBrk="1" fontAlgn="base" hangingPunct="1">
        <a:spcBef>
          <a:spcPct val="0"/>
        </a:spcBef>
        <a:spcAft>
          <a:spcPct val="0"/>
        </a:spcAft>
        <a:defRPr sz="3200">
          <a:solidFill>
            <a:schemeClr val="bg1"/>
          </a:solidFill>
          <a:latin typeface="Arial" charset="0"/>
        </a:defRPr>
      </a:lvl4pPr>
      <a:lvl5pPr algn="l" rtl="0" eaLnBrk="1" fontAlgn="base" hangingPunct="1">
        <a:spcBef>
          <a:spcPct val="0"/>
        </a:spcBef>
        <a:spcAft>
          <a:spcPct val="0"/>
        </a:spcAft>
        <a:defRPr sz="3200">
          <a:solidFill>
            <a:schemeClr val="bg1"/>
          </a:solidFill>
          <a:latin typeface="Arial" charset="0"/>
        </a:defRPr>
      </a:lvl5pPr>
      <a:lvl6pPr marL="457200" algn="l" rtl="0" eaLnBrk="1" fontAlgn="base" hangingPunct="1">
        <a:spcBef>
          <a:spcPct val="0"/>
        </a:spcBef>
        <a:spcAft>
          <a:spcPct val="0"/>
        </a:spcAft>
        <a:defRPr sz="3200">
          <a:solidFill>
            <a:schemeClr val="bg1"/>
          </a:solidFill>
          <a:latin typeface="Arial" charset="0"/>
        </a:defRPr>
      </a:lvl6pPr>
      <a:lvl7pPr marL="914400" algn="l" rtl="0" eaLnBrk="1" fontAlgn="base" hangingPunct="1">
        <a:spcBef>
          <a:spcPct val="0"/>
        </a:spcBef>
        <a:spcAft>
          <a:spcPct val="0"/>
        </a:spcAft>
        <a:defRPr sz="3200">
          <a:solidFill>
            <a:schemeClr val="bg1"/>
          </a:solidFill>
          <a:latin typeface="Arial" charset="0"/>
        </a:defRPr>
      </a:lvl7pPr>
      <a:lvl8pPr marL="1371600" algn="l" rtl="0" eaLnBrk="1" fontAlgn="base" hangingPunct="1">
        <a:spcBef>
          <a:spcPct val="0"/>
        </a:spcBef>
        <a:spcAft>
          <a:spcPct val="0"/>
        </a:spcAft>
        <a:defRPr sz="3200">
          <a:solidFill>
            <a:schemeClr val="bg1"/>
          </a:solidFill>
          <a:latin typeface="Arial" charset="0"/>
        </a:defRPr>
      </a:lvl8pPr>
      <a:lvl9pPr marL="1828800" algn="l" rtl="0" eaLnBrk="1" fontAlgn="base" hangingPunct="1">
        <a:spcBef>
          <a:spcPct val="0"/>
        </a:spcBef>
        <a:spcAft>
          <a:spcPct val="0"/>
        </a:spcAft>
        <a:defRPr sz="3200">
          <a:solidFill>
            <a:schemeClr val="bg1"/>
          </a:solidFill>
          <a:latin typeface="Arial" charset="0"/>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600">
          <a:solidFill>
            <a:schemeClr val="tx1"/>
          </a:solidFill>
          <a:latin typeface="+mn-lt"/>
        </a:defRPr>
      </a:lvl2pPr>
      <a:lvl3pPr marL="1143000" indent="-228600" algn="l" rtl="0" eaLnBrk="1" fontAlgn="base" hangingPunct="1">
        <a:spcBef>
          <a:spcPct val="20000"/>
        </a:spcBef>
        <a:spcAft>
          <a:spcPct val="0"/>
        </a:spcAft>
        <a:buClr>
          <a:schemeClr val="accent2"/>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48" name="Rectangle 124"/>
          <p:cNvSpPr>
            <a:spLocks noChangeArrowheads="1"/>
          </p:cNvSpPr>
          <p:nvPr/>
        </p:nvSpPr>
        <p:spPr bwMode="gray">
          <a:xfrm>
            <a:off x="0" y="0"/>
            <a:ext cx="9906000" cy="914400"/>
          </a:xfrm>
          <a:prstGeom prst="rect">
            <a:avLst/>
          </a:prstGeom>
          <a:solidFill>
            <a:srgbClr val="7B9B15"/>
          </a:solidFill>
          <a:ln w="9525">
            <a:noFill/>
            <a:miter lim="800000"/>
            <a:headEnd/>
            <a:tailEnd/>
          </a:ln>
          <a:effectLst/>
        </p:spPr>
        <p:txBody>
          <a:bodyPr wrap="none" anchor="ctr"/>
          <a:lstStyle/>
          <a:p>
            <a:pPr algn="l" defTabSz="914400" hangingPunct="1"/>
            <a:endParaRPr lang="zh-TW" altLang="en-US" sz="1800">
              <a:solidFill>
                <a:srgbClr val="333333"/>
              </a:solidFill>
              <a:latin typeface="Arial" charset="0"/>
              <a:sym typeface="Palatino" charset="0"/>
            </a:endParaRPr>
          </a:p>
        </p:txBody>
      </p:sp>
      <p:sp>
        <p:nvSpPr>
          <p:cNvPr id="1149" name="Rectangle 125"/>
          <p:cNvSpPr>
            <a:spLocks noChangeArrowheads="1"/>
          </p:cNvSpPr>
          <p:nvPr/>
        </p:nvSpPr>
        <p:spPr bwMode="gray">
          <a:xfrm>
            <a:off x="9658350" y="914400"/>
            <a:ext cx="247650" cy="5943600"/>
          </a:xfrm>
          <a:prstGeom prst="rect">
            <a:avLst/>
          </a:prstGeom>
          <a:solidFill>
            <a:srgbClr val="B8E32F">
              <a:alpha val="40000"/>
            </a:srgbClr>
          </a:solidFill>
          <a:ln w="6350">
            <a:noFill/>
            <a:miter lim="800000"/>
            <a:headEnd/>
            <a:tailEnd/>
          </a:ln>
          <a:effectLst>
            <a:outerShdw blurRad="50800" dist="38100" dir="2700000" algn="tl" rotWithShape="0">
              <a:prstClr val="black">
                <a:alpha val="40000"/>
              </a:prstClr>
            </a:outerShdw>
          </a:effectLst>
        </p:spPr>
        <p:txBody>
          <a:bodyPr wrap="none" anchor="ctr"/>
          <a:lstStyle/>
          <a:p>
            <a:pPr algn="l" defTabSz="914400" hangingPunct="1"/>
            <a:endParaRPr lang="zh-TW" altLang="en-US" sz="1800">
              <a:solidFill>
                <a:srgbClr val="333333"/>
              </a:solidFill>
              <a:latin typeface="Arial" charset="0"/>
              <a:sym typeface="Palatino" charset="0"/>
            </a:endParaRPr>
          </a:p>
        </p:txBody>
      </p:sp>
      <p:sp>
        <p:nvSpPr>
          <p:cNvPr id="1150" name="Freeform 126"/>
          <p:cNvSpPr>
            <a:spLocks/>
          </p:cNvSpPr>
          <p:nvPr/>
        </p:nvSpPr>
        <p:spPr bwMode="gray">
          <a:xfrm>
            <a:off x="-13758" y="342900"/>
            <a:ext cx="6535208" cy="679450"/>
          </a:xfrm>
          <a:custGeom>
            <a:avLst/>
            <a:gdLst/>
            <a:ahLst/>
            <a:cxnLst>
              <a:cxn ang="0">
                <a:pos x="0" y="0"/>
              </a:cxn>
              <a:cxn ang="0">
                <a:pos x="3800" y="0"/>
              </a:cxn>
              <a:cxn ang="0">
                <a:pos x="3456" y="428"/>
              </a:cxn>
            </a:cxnLst>
            <a:rect l="0" t="0" r="r" b="b"/>
            <a:pathLst>
              <a:path w="3800" h="428">
                <a:moveTo>
                  <a:pt x="0" y="0"/>
                </a:moveTo>
                <a:lnTo>
                  <a:pt x="3800" y="0"/>
                </a:lnTo>
                <a:lnTo>
                  <a:pt x="3456" y="428"/>
                </a:lnTo>
              </a:path>
            </a:pathLst>
          </a:custGeom>
          <a:noFill/>
          <a:ln w="9525">
            <a:noFill/>
            <a:round/>
            <a:headEnd/>
            <a:tailEnd/>
          </a:ln>
          <a:effectLst/>
        </p:spPr>
        <p:txBody>
          <a:bodyPr wrap="none" anchor="ctr"/>
          <a:lstStyle/>
          <a:p>
            <a:pPr algn="l" defTabSz="914400" hangingPunct="1"/>
            <a:endParaRPr lang="zh-TW" altLang="en-US" sz="1800">
              <a:solidFill>
                <a:srgbClr val="333333"/>
              </a:solidFill>
              <a:latin typeface="Arial" charset="0"/>
              <a:sym typeface="Palatino" charset="0"/>
            </a:endParaRPr>
          </a:p>
        </p:txBody>
      </p:sp>
      <p:sp>
        <p:nvSpPr>
          <p:cNvPr id="1027" name="Rectangle 3"/>
          <p:cNvSpPr>
            <a:spLocks noGrp="1" noChangeArrowheads="1"/>
          </p:cNvSpPr>
          <p:nvPr>
            <p:ph type="body" idx="1"/>
          </p:nvPr>
        </p:nvSpPr>
        <p:spPr bwMode="black">
          <a:xfrm>
            <a:off x="412750" y="1219200"/>
            <a:ext cx="9121775" cy="5105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ltLang="zh-TW" smtClean="0"/>
          </a:p>
        </p:txBody>
      </p:sp>
      <p:sp>
        <p:nvSpPr>
          <p:cNvPr id="1030" name="Rectangle 6"/>
          <p:cNvSpPr>
            <a:spLocks noGrp="1" noChangeArrowheads="1"/>
          </p:cNvSpPr>
          <p:nvPr>
            <p:ph type="sldNum" sz="quarter" idx="4"/>
          </p:nvPr>
        </p:nvSpPr>
        <p:spPr bwMode="gray">
          <a:xfrm>
            <a:off x="4540250" y="6505575"/>
            <a:ext cx="90805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ea typeface="新細明體" charset="-120"/>
              </a:defRPr>
            </a:lvl1pPr>
          </a:lstStyle>
          <a:p>
            <a:pPr defTabSz="914400" hangingPunct="1"/>
            <a:fld id="{6B8E5424-3C57-4878-A0B6-3D3A5E9F7BF5}" type="slidenum">
              <a:rPr lang="en-US" altLang="zh-TW">
                <a:solidFill>
                  <a:srgbClr val="333333"/>
                </a:solidFill>
                <a:latin typeface="Arial" charset="0"/>
                <a:sym typeface="Palatino" charset="0"/>
              </a:rPr>
              <a:pPr defTabSz="914400" hangingPunct="1"/>
              <a:t>‹#›</a:t>
            </a:fld>
            <a:endParaRPr lang="en-US" altLang="zh-TW">
              <a:solidFill>
                <a:srgbClr val="333333"/>
              </a:solidFill>
              <a:latin typeface="Arial" charset="0"/>
              <a:sym typeface="Palatino" charset="0"/>
            </a:endParaRPr>
          </a:p>
        </p:txBody>
      </p:sp>
      <p:sp>
        <p:nvSpPr>
          <p:cNvPr id="1028" name="Rectangle 4"/>
          <p:cNvSpPr>
            <a:spLocks noGrp="1" noChangeArrowheads="1"/>
          </p:cNvSpPr>
          <p:nvPr>
            <p:ph type="dt" sz="half" idx="2"/>
          </p:nvPr>
        </p:nvSpPr>
        <p:spPr bwMode="gray">
          <a:xfrm>
            <a:off x="412750" y="6505575"/>
            <a:ext cx="206375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ea typeface="新細明體" charset="-120"/>
              </a:defRPr>
            </a:lvl1pPr>
          </a:lstStyle>
          <a:p>
            <a:pPr algn="l" defTabSz="914400" hangingPunct="1"/>
            <a:endParaRPr lang="en-US" altLang="zh-TW">
              <a:solidFill>
                <a:srgbClr val="333333"/>
              </a:solidFill>
              <a:latin typeface="Arial" charset="0"/>
              <a:sym typeface="Palatino" charset="0"/>
            </a:endParaRPr>
          </a:p>
        </p:txBody>
      </p:sp>
      <p:sp>
        <p:nvSpPr>
          <p:cNvPr id="1026" name="Rectangle 2"/>
          <p:cNvSpPr>
            <a:spLocks noGrp="1" noChangeArrowheads="1"/>
          </p:cNvSpPr>
          <p:nvPr>
            <p:ph type="title"/>
          </p:nvPr>
        </p:nvSpPr>
        <p:spPr bwMode="gray">
          <a:xfrm>
            <a:off x="1073150" y="228601"/>
            <a:ext cx="7677150" cy="487363"/>
          </a:xfrm>
          <a:prstGeom prst="rect">
            <a:avLst/>
          </a:prstGeom>
          <a:noFill/>
          <a:ln w="9525">
            <a:noFill/>
            <a:miter lim="800000"/>
            <a:headEnd/>
            <a:tailEnd/>
          </a:ln>
          <a:effectLst>
            <a:outerShdw dist="35921" dir="2700000" algn="ctr" rotWithShape="0">
              <a:srgbClr val="000000"/>
            </a:outerShdw>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endParaRPr lang="en-US" altLang="zh-TW" smtClean="0"/>
          </a:p>
        </p:txBody>
      </p:sp>
      <p:pic>
        <p:nvPicPr>
          <p:cNvPr id="14"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 y="2"/>
            <a:ext cx="975794" cy="906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0187382"/>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iming>
    <p:tnLst>
      <p:par>
        <p:cTn id="1" dur="indefinite" restart="never" nodeType="tmRoot"/>
      </p:par>
    </p:tnLst>
  </p:timing>
  <p:hf sldNum="0" hdr="0" dt="0"/>
  <p:txStyles>
    <p:titleStyle>
      <a:lvl1pPr algn="l" rtl="0" eaLnBrk="1" fontAlgn="base" hangingPunct="1">
        <a:spcBef>
          <a:spcPct val="0"/>
        </a:spcBef>
        <a:spcAft>
          <a:spcPct val="0"/>
        </a:spcAft>
        <a:defRPr sz="3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charset="0"/>
        </a:defRPr>
      </a:lvl2pPr>
      <a:lvl3pPr algn="l" rtl="0" eaLnBrk="1" fontAlgn="base" hangingPunct="1">
        <a:spcBef>
          <a:spcPct val="0"/>
        </a:spcBef>
        <a:spcAft>
          <a:spcPct val="0"/>
        </a:spcAft>
        <a:defRPr sz="3200">
          <a:solidFill>
            <a:schemeClr val="bg1"/>
          </a:solidFill>
          <a:latin typeface="Arial" charset="0"/>
        </a:defRPr>
      </a:lvl3pPr>
      <a:lvl4pPr algn="l" rtl="0" eaLnBrk="1" fontAlgn="base" hangingPunct="1">
        <a:spcBef>
          <a:spcPct val="0"/>
        </a:spcBef>
        <a:spcAft>
          <a:spcPct val="0"/>
        </a:spcAft>
        <a:defRPr sz="3200">
          <a:solidFill>
            <a:schemeClr val="bg1"/>
          </a:solidFill>
          <a:latin typeface="Arial" charset="0"/>
        </a:defRPr>
      </a:lvl4pPr>
      <a:lvl5pPr algn="l" rtl="0" eaLnBrk="1" fontAlgn="base" hangingPunct="1">
        <a:spcBef>
          <a:spcPct val="0"/>
        </a:spcBef>
        <a:spcAft>
          <a:spcPct val="0"/>
        </a:spcAft>
        <a:defRPr sz="3200">
          <a:solidFill>
            <a:schemeClr val="bg1"/>
          </a:solidFill>
          <a:latin typeface="Arial" charset="0"/>
        </a:defRPr>
      </a:lvl5pPr>
      <a:lvl6pPr marL="457200" algn="l" rtl="0" eaLnBrk="1" fontAlgn="base" hangingPunct="1">
        <a:spcBef>
          <a:spcPct val="0"/>
        </a:spcBef>
        <a:spcAft>
          <a:spcPct val="0"/>
        </a:spcAft>
        <a:defRPr sz="3200">
          <a:solidFill>
            <a:schemeClr val="bg1"/>
          </a:solidFill>
          <a:latin typeface="Arial" charset="0"/>
        </a:defRPr>
      </a:lvl6pPr>
      <a:lvl7pPr marL="914400" algn="l" rtl="0" eaLnBrk="1" fontAlgn="base" hangingPunct="1">
        <a:spcBef>
          <a:spcPct val="0"/>
        </a:spcBef>
        <a:spcAft>
          <a:spcPct val="0"/>
        </a:spcAft>
        <a:defRPr sz="3200">
          <a:solidFill>
            <a:schemeClr val="bg1"/>
          </a:solidFill>
          <a:latin typeface="Arial" charset="0"/>
        </a:defRPr>
      </a:lvl7pPr>
      <a:lvl8pPr marL="1371600" algn="l" rtl="0" eaLnBrk="1" fontAlgn="base" hangingPunct="1">
        <a:spcBef>
          <a:spcPct val="0"/>
        </a:spcBef>
        <a:spcAft>
          <a:spcPct val="0"/>
        </a:spcAft>
        <a:defRPr sz="3200">
          <a:solidFill>
            <a:schemeClr val="bg1"/>
          </a:solidFill>
          <a:latin typeface="Arial" charset="0"/>
        </a:defRPr>
      </a:lvl8pPr>
      <a:lvl9pPr marL="1828800" algn="l" rtl="0" eaLnBrk="1" fontAlgn="base" hangingPunct="1">
        <a:spcBef>
          <a:spcPct val="0"/>
        </a:spcBef>
        <a:spcAft>
          <a:spcPct val="0"/>
        </a:spcAft>
        <a:defRPr sz="3200">
          <a:solidFill>
            <a:schemeClr val="bg1"/>
          </a:solidFill>
          <a:latin typeface="Arial" charset="0"/>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600">
          <a:solidFill>
            <a:schemeClr val="tx1"/>
          </a:solidFill>
          <a:latin typeface="+mn-lt"/>
        </a:defRPr>
      </a:lvl2pPr>
      <a:lvl3pPr marL="1143000" indent="-228600" algn="l" rtl="0" eaLnBrk="1" fontAlgn="base" hangingPunct="1">
        <a:spcBef>
          <a:spcPct val="20000"/>
        </a:spcBef>
        <a:spcAft>
          <a:spcPct val="0"/>
        </a:spcAft>
        <a:buClr>
          <a:schemeClr val="accent2"/>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95300" y="6356543"/>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auto" hangingPunct="1">
              <a:spcBef>
                <a:spcPts val="0"/>
              </a:spcBef>
              <a:spcAft>
                <a:spcPts val="0"/>
              </a:spcAft>
            </a:pPr>
            <a:fld id="{B81D4FD4-2E3F-4202-A0C1-5D9FBBDA84D5}" type="datetimeFigureOut">
              <a:rPr lang="zh-TW" altLang="en-US" smtClean="0">
                <a:solidFill>
                  <a:prstClr val="black">
                    <a:tint val="75000"/>
                  </a:prstClr>
                </a:solidFill>
                <a:latin typeface="Helvetica"/>
                <a:ea typeface="微軟正黑體"/>
                <a:cs typeface="+mn-cs"/>
              </a:rPr>
              <a:pPr defTabSz="914400" fontAlgn="auto" hangingPunct="1">
                <a:spcBef>
                  <a:spcPts val="0"/>
                </a:spcBef>
                <a:spcAft>
                  <a:spcPts val="0"/>
                </a:spcAft>
              </a:pPr>
              <a:t>2015/1/9</a:t>
            </a:fld>
            <a:endParaRPr lang="zh-TW" altLang="en-US">
              <a:solidFill>
                <a:prstClr val="black">
                  <a:tint val="75000"/>
                </a:prstClr>
              </a:solidFill>
              <a:latin typeface="Helvetica"/>
              <a:ea typeface="微軟正黑體"/>
              <a:cs typeface="+mn-cs"/>
            </a:endParaRPr>
          </a:p>
        </p:txBody>
      </p:sp>
      <p:sp>
        <p:nvSpPr>
          <p:cNvPr id="5" name="頁尾版面配置區 4"/>
          <p:cNvSpPr>
            <a:spLocks noGrp="1"/>
          </p:cNvSpPr>
          <p:nvPr>
            <p:ph type="ftr" sz="quarter" idx="3"/>
          </p:nvPr>
        </p:nvSpPr>
        <p:spPr>
          <a:xfrm>
            <a:off x="3384550" y="6356543"/>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fontAlgn="auto" hangingPunct="1">
              <a:spcBef>
                <a:spcPts val="0"/>
              </a:spcBef>
              <a:spcAft>
                <a:spcPts val="0"/>
              </a:spcAft>
            </a:pPr>
            <a:endParaRPr lang="zh-TW" altLang="en-US">
              <a:solidFill>
                <a:prstClr val="black">
                  <a:tint val="75000"/>
                </a:prstClr>
              </a:solidFill>
              <a:latin typeface="Helvetica"/>
              <a:ea typeface="微軟正黑體"/>
              <a:cs typeface="+mn-cs"/>
            </a:endParaRPr>
          </a:p>
        </p:txBody>
      </p:sp>
      <p:sp>
        <p:nvSpPr>
          <p:cNvPr id="6" name="投影片編號版面配置區 5"/>
          <p:cNvSpPr>
            <a:spLocks noGrp="1"/>
          </p:cNvSpPr>
          <p:nvPr>
            <p:ph type="sldNum" sz="quarter" idx="4"/>
          </p:nvPr>
        </p:nvSpPr>
        <p:spPr>
          <a:xfrm>
            <a:off x="7099300" y="6356543"/>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fontAlgn="auto" hangingPunct="1">
              <a:spcBef>
                <a:spcPts val="0"/>
              </a:spcBef>
              <a:spcAft>
                <a:spcPts val="0"/>
              </a:spcAft>
            </a:pPr>
            <a:fld id="{5A016488-FBF2-4B9A-BFF8-935BB19ADD22}" type="slidenum">
              <a:rPr lang="zh-TW" altLang="en-US" smtClean="0">
                <a:solidFill>
                  <a:prstClr val="black">
                    <a:tint val="75000"/>
                  </a:prstClr>
                </a:solidFill>
                <a:latin typeface="Helvetica"/>
                <a:ea typeface="微軟正黑體"/>
                <a:cs typeface="+mn-cs"/>
              </a:rPr>
              <a:pPr defTabSz="914400" fontAlgn="auto" hangingPunct="1">
                <a:spcBef>
                  <a:spcPts val="0"/>
                </a:spcBef>
                <a:spcAft>
                  <a:spcPts val="0"/>
                </a:spcAft>
              </a:pPr>
              <a:t>‹#›</a:t>
            </a:fld>
            <a:endParaRPr lang="zh-TW" altLang="en-US">
              <a:solidFill>
                <a:prstClr val="black">
                  <a:tint val="75000"/>
                </a:prstClr>
              </a:solidFill>
              <a:latin typeface="Helvetica"/>
              <a:ea typeface="微軟正黑體"/>
              <a:cs typeface="+mn-cs"/>
            </a:endParaRPr>
          </a:p>
        </p:txBody>
      </p:sp>
    </p:spTree>
    <p:extLst>
      <p:ext uri="{BB962C8B-B14F-4D97-AF65-F5344CB8AC3E}">
        <p14:creationId xmlns:p14="http://schemas.microsoft.com/office/powerpoint/2010/main" val="3759633405"/>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95300" y="6356469"/>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auto" hangingPunct="1">
              <a:spcBef>
                <a:spcPts val="0"/>
              </a:spcBef>
              <a:spcAft>
                <a:spcPts val="0"/>
              </a:spcAft>
            </a:pPr>
            <a:fld id="{16917CDC-E754-44B5-9017-4B97413D288E}" type="datetime1">
              <a:rPr lang="zh-TW" altLang="en-US" smtClean="0">
                <a:solidFill>
                  <a:prstClr val="black">
                    <a:tint val="75000"/>
                  </a:prstClr>
                </a:solidFill>
                <a:latin typeface="Calibri"/>
                <a:ea typeface="新細明體"/>
                <a:cs typeface="+mn-cs"/>
              </a:rPr>
              <a:pPr defTabSz="914400" fontAlgn="auto" hangingPunct="1">
                <a:spcBef>
                  <a:spcPts val="0"/>
                </a:spcBef>
                <a:spcAft>
                  <a:spcPts val="0"/>
                </a:spcAft>
              </a:pPr>
              <a:t>2015/1/9</a:t>
            </a:fld>
            <a:endParaRPr lang="zh-TW" altLang="en-US">
              <a:solidFill>
                <a:prstClr val="black">
                  <a:tint val="75000"/>
                </a:prstClr>
              </a:solidFill>
              <a:latin typeface="Calibri"/>
              <a:ea typeface="新細明體"/>
              <a:cs typeface="+mn-cs"/>
            </a:endParaRPr>
          </a:p>
        </p:txBody>
      </p:sp>
      <p:sp>
        <p:nvSpPr>
          <p:cNvPr id="5" name="頁尾版面配置區 4"/>
          <p:cNvSpPr>
            <a:spLocks noGrp="1"/>
          </p:cNvSpPr>
          <p:nvPr>
            <p:ph type="ftr" sz="quarter" idx="3"/>
          </p:nvPr>
        </p:nvSpPr>
        <p:spPr>
          <a:xfrm>
            <a:off x="3384550" y="6356469"/>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fontAlgn="auto" hangingPunct="1">
              <a:spcBef>
                <a:spcPts val="0"/>
              </a:spcBef>
              <a:spcAft>
                <a:spcPts val="0"/>
              </a:spcAft>
            </a:pPr>
            <a:endParaRPr lang="zh-TW" altLang="en-US">
              <a:solidFill>
                <a:prstClr val="black">
                  <a:tint val="75000"/>
                </a:prstClr>
              </a:solidFill>
              <a:latin typeface="Calibri"/>
              <a:ea typeface="新細明體"/>
              <a:cs typeface="+mn-cs"/>
            </a:endParaRPr>
          </a:p>
        </p:txBody>
      </p:sp>
      <p:sp>
        <p:nvSpPr>
          <p:cNvPr id="6" name="投影片編號版面配置區 5"/>
          <p:cNvSpPr>
            <a:spLocks noGrp="1"/>
          </p:cNvSpPr>
          <p:nvPr>
            <p:ph type="sldNum" sz="quarter" idx="4"/>
          </p:nvPr>
        </p:nvSpPr>
        <p:spPr>
          <a:xfrm>
            <a:off x="7099300" y="6356469"/>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fontAlgn="auto" hangingPunct="1">
              <a:spcBef>
                <a:spcPts val="0"/>
              </a:spcBef>
              <a:spcAft>
                <a:spcPts val="0"/>
              </a:spcAft>
            </a:pPr>
            <a:fld id="{E474F5F2-4BAC-4656-9835-FB1D675FB001}" type="slidenum">
              <a:rPr lang="zh-TW" altLang="en-US" smtClean="0">
                <a:solidFill>
                  <a:prstClr val="black">
                    <a:tint val="75000"/>
                  </a:prstClr>
                </a:solidFill>
                <a:latin typeface="Calibri"/>
                <a:ea typeface="新細明體"/>
                <a:cs typeface="+mn-cs"/>
              </a:rPr>
              <a:pPr defTabSz="914400" fontAlgn="auto" hangingPunct="1">
                <a:spcBef>
                  <a:spcPts val="0"/>
                </a:spcBef>
                <a:spcAft>
                  <a:spcPts val="0"/>
                </a:spcAft>
              </a:pPr>
              <a:t>‹#›</a:t>
            </a:fld>
            <a:endParaRPr lang="zh-TW" altLang="en-US" dirty="0">
              <a:solidFill>
                <a:prstClr val="black">
                  <a:tint val="75000"/>
                </a:prstClr>
              </a:solidFill>
              <a:latin typeface="Calibri"/>
              <a:ea typeface="新細明體"/>
              <a:cs typeface="+mn-cs"/>
            </a:endParaRPr>
          </a:p>
        </p:txBody>
      </p:sp>
    </p:spTree>
    <p:extLst>
      <p:ext uri="{BB962C8B-B14F-4D97-AF65-F5344CB8AC3E}">
        <p14:creationId xmlns:p14="http://schemas.microsoft.com/office/powerpoint/2010/main" val="226659258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95300" y="6356439"/>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auto" hangingPunct="1">
              <a:spcBef>
                <a:spcPts val="0"/>
              </a:spcBef>
              <a:spcAft>
                <a:spcPts val="0"/>
              </a:spcAft>
            </a:pPr>
            <a:fld id="{16917CDC-E754-44B5-9017-4B97413D288E}" type="datetime1">
              <a:rPr lang="zh-TW" altLang="en-US" smtClean="0">
                <a:solidFill>
                  <a:prstClr val="black">
                    <a:tint val="75000"/>
                  </a:prstClr>
                </a:solidFill>
                <a:latin typeface="Calibri"/>
                <a:ea typeface="新細明體"/>
                <a:cs typeface="+mn-cs"/>
              </a:rPr>
              <a:pPr defTabSz="914400" fontAlgn="auto" hangingPunct="1">
                <a:spcBef>
                  <a:spcPts val="0"/>
                </a:spcBef>
                <a:spcAft>
                  <a:spcPts val="0"/>
                </a:spcAft>
              </a:pPr>
              <a:t>2015/1/9</a:t>
            </a:fld>
            <a:endParaRPr lang="zh-TW" altLang="en-US">
              <a:solidFill>
                <a:prstClr val="black">
                  <a:tint val="75000"/>
                </a:prstClr>
              </a:solidFill>
              <a:latin typeface="Calibri"/>
              <a:ea typeface="新細明體"/>
              <a:cs typeface="+mn-cs"/>
            </a:endParaRPr>
          </a:p>
        </p:txBody>
      </p:sp>
      <p:sp>
        <p:nvSpPr>
          <p:cNvPr id="5" name="頁尾版面配置區 4"/>
          <p:cNvSpPr>
            <a:spLocks noGrp="1"/>
          </p:cNvSpPr>
          <p:nvPr>
            <p:ph type="ftr" sz="quarter" idx="3"/>
          </p:nvPr>
        </p:nvSpPr>
        <p:spPr>
          <a:xfrm>
            <a:off x="3384550" y="6356439"/>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fontAlgn="auto" hangingPunct="1">
              <a:spcBef>
                <a:spcPts val="0"/>
              </a:spcBef>
              <a:spcAft>
                <a:spcPts val="0"/>
              </a:spcAft>
            </a:pPr>
            <a:endParaRPr lang="zh-TW" altLang="en-US" dirty="0">
              <a:solidFill>
                <a:prstClr val="black">
                  <a:tint val="75000"/>
                </a:prstClr>
              </a:solidFill>
              <a:latin typeface="Calibri"/>
              <a:ea typeface="新細明體"/>
              <a:cs typeface="+mn-cs"/>
            </a:endParaRPr>
          </a:p>
        </p:txBody>
      </p:sp>
      <p:sp>
        <p:nvSpPr>
          <p:cNvPr id="6" name="投影片編號版面配置區 5"/>
          <p:cNvSpPr>
            <a:spLocks noGrp="1"/>
          </p:cNvSpPr>
          <p:nvPr>
            <p:ph type="sldNum" sz="quarter" idx="4"/>
          </p:nvPr>
        </p:nvSpPr>
        <p:spPr>
          <a:xfrm>
            <a:off x="7099300" y="6356439"/>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fontAlgn="auto" hangingPunct="1">
              <a:spcBef>
                <a:spcPts val="0"/>
              </a:spcBef>
              <a:spcAft>
                <a:spcPts val="0"/>
              </a:spcAft>
            </a:pPr>
            <a:fld id="{E474F5F2-4BAC-4656-9835-FB1D675FB001}" type="slidenum">
              <a:rPr lang="zh-TW" altLang="en-US" smtClean="0">
                <a:solidFill>
                  <a:prstClr val="black">
                    <a:tint val="75000"/>
                  </a:prstClr>
                </a:solidFill>
                <a:latin typeface="Calibri"/>
                <a:ea typeface="新細明體"/>
                <a:cs typeface="+mn-cs"/>
              </a:rPr>
              <a:pPr defTabSz="914400" fontAlgn="auto" hangingPunct="1">
                <a:spcBef>
                  <a:spcPts val="0"/>
                </a:spcBef>
                <a:spcAft>
                  <a:spcPts val="0"/>
                </a:spcAft>
              </a:pPr>
              <a:t>‹#›</a:t>
            </a:fld>
            <a:endParaRPr lang="zh-TW" altLang="en-US" dirty="0">
              <a:solidFill>
                <a:prstClr val="black">
                  <a:tint val="75000"/>
                </a:prstClr>
              </a:solidFill>
              <a:latin typeface="Calibri"/>
              <a:ea typeface="新細明體"/>
              <a:cs typeface="+mn-cs"/>
            </a:endParaRPr>
          </a:p>
        </p:txBody>
      </p:sp>
    </p:spTree>
    <p:extLst>
      <p:ext uri="{BB962C8B-B14F-4D97-AF65-F5344CB8AC3E}">
        <p14:creationId xmlns:p14="http://schemas.microsoft.com/office/powerpoint/2010/main" val="2867815291"/>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95300" y="6356403"/>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FD54F0-6DEF-4AF4-9164-84B94080EC3C}" type="datetimeFigureOut">
              <a:rPr lang="zh-TW" altLang="en-US" smtClean="0"/>
              <a:t>2015/1/9</a:t>
            </a:fld>
            <a:endParaRPr lang="zh-TW" altLang="en-US"/>
          </a:p>
        </p:txBody>
      </p:sp>
      <p:sp>
        <p:nvSpPr>
          <p:cNvPr id="5" name="頁尾版面配置區 4"/>
          <p:cNvSpPr>
            <a:spLocks noGrp="1"/>
          </p:cNvSpPr>
          <p:nvPr>
            <p:ph type="ftr" sz="quarter" idx="3"/>
          </p:nvPr>
        </p:nvSpPr>
        <p:spPr>
          <a:xfrm>
            <a:off x="3384550" y="6356403"/>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7099300" y="6356403"/>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2E2177-6B80-4297-95FE-211C5BE53637}" type="slidenum">
              <a:rPr lang="zh-TW" altLang="en-US" smtClean="0"/>
              <a:t>‹#›</a:t>
            </a:fld>
            <a:endParaRPr lang="zh-TW" altLang="en-US"/>
          </a:p>
        </p:txBody>
      </p:sp>
    </p:spTree>
    <p:extLst>
      <p:ext uri="{BB962C8B-B14F-4D97-AF65-F5344CB8AC3E}">
        <p14:creationId xmlns:p14="http://schemas.microsoft.com/office/powerpoint/2010/main" val="3113438127"/>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06" r:id="rId13"/>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Freeform 14"/>
          <p:cNvSpPr>
            <a:spLocks/>
          </p:cNvSpPr>
          <p:nvPr/>
        </p:nvSpPr>
        <p:spPr bwMode="ltGray">
          <a:xfrm>
            <a:off x="0" y="0"/>
            <a:ext cx="9906000" cy="3822700"/>
          </a:xfrm>
          <a:custGeom>
            <a:avLst/>
            <a:gdLst>
              <a:gd name="T0" fmla="*/ 4 w 5760"/>
              <a:gd name="T1" fmla="*/ 537 h 2408"/>
              <a:gd name="T2" fmla="*/ 205 w 5760"/>
              <a:gd name="T3" fmla="*/ 618 h 2408"/>
              <a:gd name="T4" fmla="*/ 688 w 5760"/>
              <a:gd name="T5" fmla="*/ 992 h 2408"/>
              <a:gd name="T6" fmla="*/ 2520 w 5760"/>
              <a:gd name="T7" fmla="*/ 0 h 2408"/>
              <a:gd name="T8" fmla="*/ 5760 w 5760"/>
              <a:gd name="T9" fmla="*/ 0 h 2408"/>
              <a:gd name="T10" fmla="*/ 5760 w 5760"/>
              <a:gd name="T11" fmla="*/ 2408 h 2408"/>
              <a:gd name="T12" fmla="*/ 0 w 5760"/>
              <a:gd name="T13" fmla="*/ 2408 h 2408"/>
              <a:gd name="T14" fmla="*/ 4 w 5760"/>
              <a:gd name="T15" fmla="*/ 537 h 24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60" h="2408">
                <a:moveTo>
                  <a:pt x="4" y="537"/>
                </a:moveTo>
                <a:cubicBezTo>
                  <a:pt x="98" y="582"/>
                  <a:pt x="205" y="615"/>
                  <a:pt x="205" y="618"/>
                </a:cubicBezTo>
                <a:cubicBezTo>
                  <a:pt x="205" y="621"/>
                  <a:pt x="192" y="928"/>
                  <a:pt x="688" y="992"/>
                </a:cubicBezTo>
                <a:cubicBezTo>
                  <a:pt x="1184" y="1056"/>
                  <a:pt x="2008" y="616"/>
                  <a:pt x="2520" y="0"/>
                </a:cubicBezTo>
                <a:lnTo>
                  <a:pt x="5760" y="0"/>
                </a:lnTo>
                <a:lnTo>
                  <a:pt x="5760" y="2408"/>
                </a:lnTo>
                <a:lnTo>
                  <a:pt x="0" y="2408"/>
                </a:lnTo>
                <a:lnTo>
                  <a:pt x="4" y="537"/>
                </a:lnTo>
                <a:close/>
              </a:path>
            </a:pathLst>
          </a:custGeom>
          <a:gradFill rotWithShape="1">
            <a:gsLst>
              <a:gs pos="0">
                <a:schemeClr val="accent1"/>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914400" hangingPunct="1"/>
            <a:endParaRPr kumimoji="1" lang="zh-TW" altLang="en-US" sz="2000" smtClean="0">
              <a:latin typeface="Arial" pitchFamily="34" charset="0"/>
              <a:ea typeface="新細明體" pitchFamily="18" charset="-120"/>
              <a:cs typeface="+mn-cs"/>
            </a:endParaRPr>
          </a:p>
        </p:txBody>
      </p:sp>
      <p:sp>
        <p:nvSpPr>
          <p:cNvPr id="1049" name="Freeform 25"/>
          <p:cNvSpPr>
            <a:spLocks/>
          </p:cNvSpPr>
          <p:nvPr/>
        </p:nvSpPr>
        <p:spPr bwMode="gray">
          <a:xfrm>
            <a:off x="3219450" y="0"/>
            <a:ext cx="6686550" cy="939800"/>
          </a:xfrm>
          <a:custGeom>
            <a:avLst/>
            <a:gdLst/>
            <a:ahLst/>
            <a:cxnLst>
              <a:cxn ang="0">
                <a:pos x="0" y="592"/>
              </a:cxn>
              <a:cxn ang="0">
                <a:pos x="392" y="280"/>
              </a:cxn>
              <a:cxn ang="0">
                <a:pos x="672" y="0"/>
              </a:cxn>
              <a:cxn ang="0">
                <a:pos x="3888" y="0"/>
              </a:cxn>
              <a:cxn ang="0">
                <a:pos x="3880" y="592"/>
              </a:cxn>
              <a:cxn ang="0">
                <a:pos x="0" y="592"/>
              </a:cxn>
            </a:cxnLst>
            <a:rect l="0" t="0" r="r" b="b"/>
            <a:pathLst>
              <a:path w="3888" h="592">
                <a:moveTo>
                  <a:pt x="0" y="592"/>
                </a:moveTo>
                <a:cubicBezTo>
                  <a:pt x="152" y="496"/>
                  <a:pt x="288" y="376"/>
                  <a:pt x="392" y="280"/>
                </a:cubicBezTo>
                <a:cubicBezTo>
                  <a:pt x="496" y="184"/>
                  <a:pt x="568" y="96"/>
                  <a:pt x="672" y="0"/>
                </a:cubicBezTo>
                <a:lnTo>
                  <a:pt x="3888" y="0"/>
                </a:lnTo>
                <a:lnTo>
                  <a:pt x="3880" y="592"/>
                </a:lnTo>
                <a:lnTo>
                  <a:pt x="0" y="592"/>
                </a:lnTo>
                <a:close/>
              </a:path>
            </a:pathLst>
          </a:custGeom>
          <a:gradFill rotWithShape="1">
            <a:gsLst>
              <a:gs pos="0">
                <a:schemeClr val="accent1"/>
              </a:gs>
              <a:gs pos="100000">
                <a:schemeClr val="accent1">
                  <a:gamma/>
                  <a:tint val="24314"/>
                  <a:invGamma/>
                </a:schemeClr>
              </a:gs>
            </a:gsLst>
            <a:lin ang="0" scaled="1"/>
          </a:gradFill>
          <a:ln w="9525">
            <a:noFill/>
            <a:round/>
            <a:headEnd/>
            <a:tailEnd/>
          </a:ln>
          <a:effectLst/>
        </p:spPr>
        <p:txBody>
          <a:bodyPr/>
          <a:lstStyle/>
          <a:p>
            <a:pPr algn="l" defTabSz="914400" hangingPunct="1">
              <a:defRPr/>
            </a:pPr>
            <a:endParaRPr lang="zh-TW" altLang="en-US" sz="1800">
              <a:latin typeface="Arial" charset="0"/>
              <a:ea typeface="新細明體" pitchFamily="18" charset="-120"/>
              <a:cs typeface="+mn-cs"/>
            </a:endParaRPr>
          </a:p>
        </p:txBody>
      </p:sp>
      <p:sp>
        <p:nvSpPr>
          <p:cNvPr id="3076" name="Freeform 12"/>
          <p:cNvSpPr>
            <a:spLocks/>
          </p:cNvSpPr>
          <p:nvPr/>
        </p:nvSpPr>
        <p:spPr bwMode="gray">
          <a:xfrm>
            <a:off x="660400" y="114300"/>
            <a:ext cx="1485900" cy="800100"/>
          </a:xfrm>
          <a:custGeom>
            <a:avLst/>
            <a:gdLst>
              <a:gd name="T0" fmla="*/ 66 w 890"/>
              <a:gd name="T1" fmla="*/ 464 h 515"/>
              <a:gd name="T2" fmla="*/ 370 w 890"/>
              <a:gd name="T3" fmla="*/ 160 h 515"/>
              <a:gd name="T4" fmla="*/ 882 w 890"/>
              <a:gd name="T5" fmla="*/ 104 h 515"/>
              <a:gd name="T6" fmla="*/ 570 w 890"/>
              <a:gd name="T7" fmla="*/ 376 h 515"/>
              <a:gd name="T8" fmla="*/ 66 w 890"/>
              <a:gd name="T9" fmla="*/ 464 h 5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0" h="515">
                <a:moveTo>
                  <a:pt x="66" y="464"/>
                </a:moveTo>
                <a:cubicBezTo>
                  <a:pt x="24" y="412"/>
                  <a:pt x="0" y="320"/>
                  <a:pt x="370" y="160"/>
                </a:cubicBezTo>
                <a:cubicBezTo>
                  <a:pt x="739" y="0"/>
                  <a:pt x="875" y="32"/>
                  <a:pt x="882" y="104"/>
                </a:cubicBezTo>
                <a:cubicBezTo>
                  <a:pt x="890" y="176"/>
                  <a:pt x="744" y="295"/>
                  <a:pt x="570" y="376"/>
                </a:cubicBezTo>
                <a:cubicBezTo>
                  <a:pt x="398" y="458"/>
                  <a:pt x="109" y="515"/>
                  <a:pt x="66" y="46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914400" hangingPunct="1"/>
            <a:endParaRPr kumimoji="1" lang="zh-TW" altLang="en-US" sz="2000" smtClean="0">
              <a:latin typeface="Arial" pitchFamily="34" charset="0"/>
              <a:ea typeface="新細明體" pitchFamily="18" charset="-120"/>
              <a:cs typeface="+mn-cs"/>
            </a:endParaRPr>
          </a:p>
        </p:txBody>
      </p:sp>
      <p:sp>
        <p:nvSpPr>
          <p:cNvPr id="3077" name="Freeform 11"/>
          <p:cNvSpPr>
            <a:spLocks/>
          </p:cNvSpPr>
          <p:nvPr/>
        </p:nvSpPr>
        <p:spPr bwMode="gray">
          <a:xfrm>
            <a:off x="-13754" y="-4763"/>
            <a:ext cx="1939925" cy="850901"/>
          </a:xfrm>
          <a:custGeom>
            <a:avLst/>
            <a:gdLst>
              <a:gd name="T0" fmla="*/ 0 w 1128"/>
              <a:gd name="T1" fmla="*/ 371 h 536"/>
              <a:gd name="T2" fmla="*/ 256 w 1128"/>
              <a:gd name="T3" fmla="*/ 499 h 536"/>
              <a:gd name="T4" fmla="*/ 608 w 1128"/>
              <a:gd name="T5" fmla="*/ 147 h 536"/>
              <a:gd name="T6" fmla="*/ 1128 w 1128"/>
              <a:gd name="T7" fmla="*/ 3 h 536"/>
              <a:gd name="T8" fmla="*/ 4 w 1128"/>
              <a:gd name="T9" fmla="*/ 0 h 536"/>
              <a:gd name="T10" fmla="*/ 0 w 1128"/>
              <a:gd name="T11" fmla="*/ 371 h 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8" h="536">
                <a:moveTo>
                  <a:pt x="0" y="371"/>
                </a:moveTo>
                <a:cubicBezTo>
                  <a:pt x="42" y="454"/>
                  <a:pt x="155" y="536"/>
                  <a:pt x="256" y="499"/>
                </a:cubicBezTo>
                <a:cubicBezTo>
                  <a:pt x="256" y="496"/>
                  <a:pt x="320" y="291"/>
                  <a:pt x="608" y="147"/>
                </a:cubicBezTo>
                <a:cubicBezTo>
                  <a:pt x="896" y="3"/>
                  <a:pt x="1114" y="6"/>
                  <a:pt x="1128" y="3"/>
                </a:cubicBezTo>
                <a:lnTo>
                  <a:pt x="4" y="0"/>
                </a:lnTo>
                <a:lnTo>
                  <a:pt x="0" y="37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defTabSz="914400" hangingPunct="1"/>
            <a:endParaRPr kumimoji="1" lang="zh-TW" altLang="en-US" sz="2000" smtClean="0">
              <a:latin typeface="Arial" pitchFamily="34" charset="0"/>
              <a:ea typeface="新細明體" pitchFamily="18" charset="-120"/>
              <a:cs typeface="+mn-cs"/>
            </a:endParaRPr>
          </a:p>
        </p:txBody>
      </p:sp>
      <p:sp>
        <p:nvSpPr>
          <p:cNvPr id="1037" name="Freeform 13"/>
          <p:cNvSpPr>
            <a:spLocks/>
          </p:cNvSpPr>
          <p:nvPr/>
        </p:nvSpPr>
        <p:spPr bwMode="gray">
          <a:xfrm>
            <a:off x="584729" y="0"/>
            <a:ext cx="2593446" cy="1320800"/>
          </a:xfrm>
          <a:custGeom>
            <a:avLst/>
            <a:gdLst/>
            <a:ahLst/>
            <a:cxnLst>
              <a:cxn ang="0">
                <a:pos x="12" y="660"/>
              </a:cxn>
              <a:cxn ang="0">
                <a:pos x="964" y="416"/>
              </a:cxn>
              <a:cxn ang="0">
                <a:pos x="1092" y="0"/>
              </a:cxn>
              <a:cxn ang="0">
                <a:pos x="1508" y="0"/>
              </a:cxn>
              <a:cxn ang="0">
                <a:pos x="1164" y="536"/>
              </a:cxn>
              <a:cxn ang="0">
                <a:pos x="460" y="824"/>
              </a:cxn>
              <a:cxn ang="0">
                <a:pos x="12" y="660"/>
              </a:cxn>
            </a:cxnLst>
            <a:rect l="0" t="0" r="r" b="b"/>
            <a:pathLst>
              <a:path w="1508" h="832">
                <a:moveTo>
                  <a:pt x="12" y="660"/>
                </a:moveTo>
                <a:cubicBezTo>
                  <a:pt x="404" y="752"/>
                  <a:pt x="851" y="507"/>
                  <a:pt x="964" y="416"/>
                </a:cubicBezTo>
                <a:cubicBezTo>
                  <a:pt x="1077" y="326"/>
                  <a:pt x="1253" y="90"/>
                  <a:pt x="1092" y="0"/>
                </a:cubicBezTo>
                <a:lnTo>
                  <a:pt x="1508" y="0"/>
                </a:lnTo>
                <a:cubicBezTo>
                  <a:pt x="1500" y="96"/>
                  <a:pt x="1404" y="328"/>
                  <a:pt x="1164" y="536"/>
                </a:cubicBezTo>
                <a:cubicBezTo>
                  <a:pt x="924" y="744"/>
                  <a:pt x="708" y="816"/>
                  <a:pt x="460" y="824"/>
                </a:cubicBezTo>
                <a:cubicBezTo>
                  <a:pt x="212" y="832"/>
                  <a:pt x="0" y="747"/>
                  <a:pt x="12" y="660"/>
                </a:cubicBezTo>
              </a:path>
            </a:pathLst>
          </a:custGeom>
          <a:gradFill rotWithShape="1">
            <a:gsLst>
              <a:gs pos="0">
                <a:schemeClr val="hlink">
                  <a:gamma/>
                  <a:tint val="39216"/>
                  <a:invGamma/>
                </a:schemeClr>
              </a:gs>
              <a:gs pos="100000">
                <a:schemeClr val="hlink"/>
              </a:gs>
            </a:gsLst>
            <a:lin ang="18900000" scaled="1"/>
          </a:gradFill>
          <a:ln w="9525">
            <a:noFill/>
            <a:round/>
            <a:headEnd/>
            <a:tailEnd/>
          </a:ln>
          <a:effectLst/>
        </p:spPr>
        <p:txBody>
          <a:bodyPr/>
          <a:lstStyle/>
          <a:p>
            <a:pPr algn="l" defTabSz="914400" hangingPunct="1">
              <a:defRPr/>
            </a:pPr>
            <a:endParaRPr lang="zh-TW" altLang="en-US" sz="1800">
              <a:latin typeface="Arial" charset="0"/>
              <a:ea typeface="新細明體" pitchFamily="18" charset="-120"/>
              <a:cs typeface="+mn-cs"/>
            </a:endParaRPr>
          </a:p>
        </p:txBody>
      </p:sp>
      <p:sp>
        <p:nvSpPr>
          <p:cNvPr id="3079" name="Rectangle 3"/>
          <p:cNvSpPr>
            <a:spLocks noGrp="1" noChangeArrowheads="1"/>
          </p:cNvSpPr>
          <p:nvPr>
            <p:ph type="body" idx="1"/>
          </p:nvPr>
        </p:nvSpPr>
        <p:spPr bwMode="gray">
          <a:xfrm>
            <a:off x="495300" y="1676400"/>
            <a:ext cx="89154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ltLang="zh-TW" smtClean="0"/>
          </a:p>
        </p:txBody>
      </p:sp>
      <p:sp>
        <p:nvSpPr>
          <p:cNvPr id="1028" name="Rectangle 4"/>
          <p:cNvSpPr>
            <a:spLocks noGrp="1" noChangeArrowheads="1"/>
          </p:cNvSpPr>
          <p:nvPr>
            <p:ph type="dt" sz="half" idx="2"/>
          </p:nvPr>
        </p:nvSpPr>
        <p:spPr bwMode="gray">
          <a:xfrm>
            <a:off x="495300" y="6400847"/>
            <a:ext cx="23114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000">
                <a:latin typeface="Arial" charset="0"/>
                <a:ea typeface="新細明體" charset="-120"/>
              </a:defRPr>
            </a:lvl1pPr>
          </a:lstStyle>
          <a:p>
            <a:pPr algn="l" defTabSz="914400" hangingPunct="1">
              <a:defRPr/>
            </a:pPr>
            <a:endParaRPr lang="en-US" altLang="zh-TW">
              <a:cs typeface="+mn-cs"/>
            </a:endParaRPr>
          </a:p>
        </p:txBody>
      </p:sp>
      <p:sp>
        <p:nvSpPr>
          <p:cNvPr id="1029" name="Rectangle 5"/>
          <p:cNvSpPr>
            <a:spLocks noGrp="1" noChangeArrowheads="1"/>
          </p:cNvSpPr>
          <p:nvPr>
            <p:ph type="ftr" sz="quarter" idx="3"/>
          </p:nvPr>
        </p:nvSpPr>
        <p:spPr bwMode="gray">
          <a:xfrm>
            <a:off x="3384550" y="6400847"/>
            <a:ext cx="31369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000">
                <a:latin typeface="Arial" charset="0"/>
                <a:ea typeface="新細明體" charset="-120"/>
              </a:defRPr>
            </a:lvl1pPr>
          </a:lstStyle>
          <a:p>
            <a:pPr defTabSz="914400" hangingPunct="1">
              <a:defRPr/>
            </a:pPr>
            <a:endParaRPr lang="en-US" altLang="zh-TW">
              <a:cs typeface="+mn-cs"/>
            </a:endParaRPr>
          </a:p>
        </p:txBody>
      </p:sp>
      <p:sp>
        <p:nvSpPr>
          <p:cNvPr id="1030" name="Rectangle 6"/>
          <p:cNvSpPr>
            <a:spLocks noGrp="1" noChangeArrowheads="1"/>
          </p:cNvSpPr>
          <p:nvPr>
            <p:ph type="sldNum" sz="quarter" idx="4"/>
          </p:nvPr>
        </p:nvSpPr>
        <p:spPr bwMode="gray">
          <a:xfrm>
            <a:off x="7099300" y="6400847"/>
            <a:ext cx="23114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000">
                <a:latin typeface="Arial" charset="0"/>
                <a:ea typeface="新細明體" charset="-120"/>
              </a:defRPr>
            </a:lvl1pPr>
          </a:lstStyle>
          <a:p>
            <a:pPr defTabSz="914400" hangingPunct="1">
              <a:defRPr/>
            </a:pPr>
            <a:fld id="{0F69AC83-EB4D-4FAE-A657-F2AD99BA093E}" type="slidenum">
              <a:rPr lang="en-US" altLang="zh-TW">
                <a:cs typeface="+mn-cs"/>
              </a:rPr>
              <a:pPr defTabSz="914400" hangingPunct="1">
                <a:defRPr/>
              </a:pPr>
              <a:t>‹#›</a:t>
            </a:fld>
            <a:endParaRPr lang="en-US" altLang="zh-TW">
              <a:cs typeface="+mn-cs"/>
            </a:endParaRPr>
          </a:p>
        </p:txBody>
      </p:sp>
      <p:sp>
        <p:nvSpPr>
          <p:cNvPr id="3083" name="Rectangle 2"/>
          <p:cNvSpPr>
            <a:spLocks noGrp="1" noChangeArrowheads="1"/>
          </p:cNvSpPr>
          <p:nvPr>
            <p:ph type="title"/>
          </p:nvPr>
        </p:nvSpPr>
        <p:spPr bwMode="gray">
          <a:xfrm>
            <a:off x="660400" y="152400"/>
            <a:ext cx="87503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endParaRPr lang="en-US" altLang="zh-TW" smtClean="0"/>
          </a:p>
        </p:txBody>
      </p:sp>
    </p:spTree>
    <p:extLst>
      <p:ext uri="{BB962C8B-B14F-4D97-AF65-F5344CB8AC3E}">
        <p14:creationId xmlns:p14="http://schemas.microsoft.com/office/powerpoint/2010/main" val="3303379914"/>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Lst>
  <p:timing>
    <p:tnLst>
      <p:par>
        <p:cTn id="1" dur="indefinite" restart="never" nodeType="tmRoot"/>
      </p:par>
    </p:tnLst>
  </p:timing>
  <p:txStyles>
    <p:titleStyle>
      <a:lvl1pPr algn="r" rtl="0" eaLnBrk="0" fontAlgn="base" hangingPunct="0">
        <a:spcBef>
          <a:spcPct val="0"/>
        </a:spcBef>
        <a:spcAft>
          <a:spcPct val="0"/>
        </a:spcAft>
        <a:defRPr sz="4000">
          <a:solidFill>
            <a:schemeClr val="tx2"/>
          </a:solidFill>
          <a:latin typeface="+mj-lt"/>
          <a:ea typeface="+mj-ea"/>
          <a:cs typeface="+mj-cs"/>
        </a:defRPr>
      </a:lvl1pPr>
      <a:lvl2pPr algn="r" rtl="0" eaLnBrk="0" fontAlgn="base" hangingPunct="0">
        <a:spcBef>
          <a:spcPct val="0"/>
        </a:spcBef>
        <a:spcAft>
          <a:spcPct val="0"/>
        </a:spcAft>
        <a:defRPr sz="4000">
          <a:solidFill>
            <a:schemeClr val="tx2"/>
          </a:solidFill>
          <a:latin typeface="Arial" charset="0"/>
        </a:defRPr>
      </a:lvl2pPr>
      <a:lvl3pPr algn="r" rtl="0" eaLnBrk="0" fontAlgn="base" hangingPunct="0">
        <a:spcBef>
          <a:spcPct val="0"/>
        </a:spcBef>
        <a:spcAft>
          <a:spcPct val="0"/>
        </a:spcAft>
        <a:defRPr sz="4000">
          <a:solidFill>
            <a:schemeClr val="tx2"/>
          </a:solidFill>
          <a:latin typeface="Arial" charset="0"/>
        </a:defRPr>
      </a:lvl3pPr>
      <a:lvl4pPr algn="r" rtl="0" eaLnBrk="0" fontAlgn="base" hangingPunct="0">
        <a:spcBef>
          <a:spcPct val="0"/>
        </a:spcBef>
        <a:spcAft>
          <a:spcPct val="0"/>
        </a:spcAft>
        <a:defRPr sz="4000">
          <a:solidFill>
            <a:schemeClr val="tx2"/>
          </a:solidFill>
          <a:latin typeface="Arial" charset="0"/>
        </a:defRPr>
      </a:lvl4pPr>
      <a:lvl5pPr algn="r" rtl="0" eaLnBrk="0" fontAlgn="base" hangingPunct="0">
        <a:spcBef>
          <a:spcPct val="0"/>
        </a:spcBef>
        <a:spcAft>
          <a:spcPct val="0"/>
        </a:spcAft>
        <a:defRPr sz="4000">
          <a:solidFill>
            <a:schemeClr val="tx2"/>
          </a:solidFill>
          <a:latin typeface="Arial" charset="0"/>
        </a:defRPr>
      </a:lvl5pPr>
      <a:lvl6pPr marL="457200" algn="r" rtl="0" eaLnBrk="1" fontAlgn="base" hangingPunct="1">
        <a:spcBef>
          <a:spcPct val="0"/>
        </a:spcBef>
        <a:spcAft>
          <a:spcPct val="0"/>
        </a:spcAft>
        <a:defRPr sz="4000">
          <a:solidFill>
            <a:schemeClr val="tx2"/>
          </a:solidFill>
          <a:latin typeface="Arial" charset="0"/>
        </a:defRPr>
      </a:lvl6pPr>
      <a:lvl7pPr marL="914400" algn="r" rtl="0" eaLnBrk="1" fontAlgn="base" hangingPunct="1">
        <a:spcBef>
          <a:spcPct val="0"/>
        </a:spcBef>
        <a:spcAft>
          <a:spcPct val="0"/>
        </a:spcAft>
        <a:defRPr sz="4000">
          <a:solidFill>
            <a:schemeClr val="tx2"/>
          </a:solidFill>
          <a:latin typeface="Arial" charset="0"/>
        </a:defRPr>
      </a:lvl7pPr>
      <a:lvl8pPr marL="1371600" algn="r" rtl="0" eaLnBrk="1" fontAlgn="base" hangingPunct="1">
        <a:spcBef>
          <a:spcPct val="0"/>
        </a:spcBef>
        <a:spcAft>
          <a:spcPct val="0"/>
        </a:spcAft>
        <a:defRPr sz="4000">
          <a:solidFill>
            <a:schemeClr val="tx2"/>
          </a:solidFill>
          <a:latin typeface="Arial" charset="0"/>
        </a:defRPr>
      </a:lvl8pPr>
      <a:lvl9pPr marL="1828800" algn="r" rtl="0" eaLnBrk="1" fontAlgn="base" hangingPunct="1">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95300" y="6356385"/>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auto" hangingPunct="1">
              <a:spcBef>
                <a:spcPts val="0"/>
              </a:spcBef>
              <a:spcAft>
                <a:spcPts val="0"/>
              </a:spcAft>
            </a:pPr>
            <a:fld id="{CEC0937F-1030-473F-87F7-AE05E340A263}" type="datetime1">
              <a:rPr lang="zh-TW" altLang="en-US" smtClean="0">
                <a:solidFill>
                  <a:prstClr val="black">
                    <a:tint val="75000"/>
                  </a:prstClr>
                </a:solidFill>
                <a:latin typeface="Calibri"/>
                <a:ea typeface="新細明體"/>
                <a:cs typeface="+mn-cs"/>
              </a:rPr>
              <a:pPr defTabSz="914400" fontAlgn="auto" hangingPunct="1">
                <a:spcBef>
                  <a:spcPts val="0"/>
                </a:spcBef>
                <a:spcAft>
                  <a:spcPts val="0"/>
                </a:spcAft>
              </a:pPr>
              <a:t>2015/1/9</a:t>
            </a:fld>
            <a:endParaRPr lang="zh-TW" altLang="en-US">
              <a:solidFill>
                <a:prstClr val="black">
                  <a:tint val="75000"/>
                </a:prstClr>
              </a:solidFill>
              <a:latin typeface="Calibri"/>
              <a:ea typeface="新細明體"/>
              <a:cs typeface="+mn-cs"/>
            </a:endParaRPr>
          </a:p>
        </p:txBody>
      </p:sp>
      <p:sp>
        <p:nvSpPr>
          <p:cNvPr id="5" name="頁尾版面配置區 4"/>
          <p:cNvSpPr>
            <a:spLocks noGrp="1"/>
          </p:cNvSpPr>
          <p:nvPr>
            <p:ph type="ftr" sz="quarter" idx="3"/>
          </p:nvPr>
        </p:nvSpPr>
        <p:spPr>
          <a:xfrm>
            <a:off x="3384550" y="6356385"/>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fontAlgn="auto" hangingPunct="1">
              <a:spcBef>
                <a:spcPts val="0"/>
              </a:spcBef>
              <a:spcAft>
                <a:spcPts val="0"/>
              </a:spcAft>
            </a:pPr>
            <a:endParaRPr lang="zh-TW" altLang="en-US">
              <a:solidFill>
                <a:prstClr val="black">
                  <a:tint val="75000"/>
                </a:prstClr>
              </a:solidFill>
              <a:latin typeface="Calibri"/>
              <a:ea typeface="新細明體"/>
              <a:cs typeface="+mn-cs"/>
            </a:endParaRPr>
          </a:p>
        </p:txBody>
      </p:sp>
      <p:sp>
        <p:nvSpPr>
          <p:cNvPr id="6" name="投影片編號版面配置區 5"/>
          <p:cNvSpPr>
            <a:spLocks noGrp="1"/>
          </p:cNvSpPr>
          <p:nvPr>
            <p:ph type="sldNum" sz="quarter" idx="4"/>
          </p:nvPr>
        </p:nvSpPr>
        <p:spPr>
          <a:xfrm>
            <a:off x="7099300" y="6356385"/>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fontAlgn="auto" hangingPunct="1">
              <a:spcBef>
                <a:spcPts val="0"/>
              </a:spcBef>
              <a:spcAft>
                <a:spcPts val="0"/>
              </a:spcAft>
            </a:pPr>
            <a:fld id="{468B7FFC-2AE9-4494-9C16-C1E6AE7C1B61}" type="slidenum">
              <a:rPr lang="zh-TW" altLang="en-US" smtClean="0">
                <a:solidFill>
                  <a:prstClr val="black">
                    <a:tint val="75000"/>
                  </a:prstClr>
                </a:solidFill>
                <a:latin typeface="Calibri"/>
                <a:ea typeface="新細明體"/>
                <a:cs typeface="+mn-cs"/>
              </a:rPr>
              <a:pPr defTabSz="914400" fontAlgn="auto" hangingPunct="1">
                <a:spcBef>
                  <a:spcPts val="0"/>
                </a:spcBef>
                <a:spcAft>
                  <a:spcPts val="0"/>
                </a:spcAft>
              </a:pPr>
              <a:t>‹#›</a:t>
            </a:fld>
            <a:endParaRPr lang="zh-TW" altLang="en-US">
              <a:solidFill>
                <a:prstClr val="black">
                  <a:tint val="75000"/>
                </a:prstClr>
              </a:solidFill>
              <a:latin typeface="Calibri"/>
              <a:ea typeface="新細明體"/>
              <a:cs typeface="+mn-cs"/>
            </a:endParaRPr>
          </a:p>
        </p:txBody>
      </p:sp>
    </p:spTree>
    <p:extLst>
      <p:ext uri="{BB962C8B-B14F-4D97-AF65-F5344CB8AC3E}">
        <p14:creationId xmlns:p14="http://schemas.microsoft.com/office/powerpoint/2010/main" val="3927398673"/>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5.png"/><Relationship Id="rId7"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29.xml"/><Relationship Id="rId6" Type="http://schemas.openxmlformats.org/officeDocument/2006/relationships/image" Target="../media/image17.jpeg"/><Relationship Id="rId5" Type="http://schemas.openxmlformats.org/officeDocument/2006/relationships/image" Target="../media/image16.jpeg"/><Relationship Id="rId10" Type="http://schemas.openxmlformats.org/officeDocument/2006/relationships/image" Target="../media/image21.png"/><Relationship Id="rId4" Type="http://schemas.microsoft.com/office/2007/relationships/hdphoto" Target="../media/hdphoto3.wdp"/><Relationship Id="rId9" Type="http://schemas.openxmlformats.org/officeDocument/2006/relationships/image" Target="../media/image20.jpe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21.xml"/><Relationship Id="rId3" Type="http://schemas.openxmlformats.org/officeDocument/2006/relationships/diagramData" Target="../diagrams/data20.xml"/><Relationship Id="rId7" Type="http://schemas.microsoft.com/office/2007/relationships/diagramDrawing" Target="../diagrams/drawing20.xml"/><Relationship Id="rId12" Type="http://schemas.microsoft.com/office/2007/relationships/diagramDrawing" Target="../diagrams/drawing21.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20.xml"/><Relationship Id="rId11" Type="http://schemas.openxmlformats.org/officeDocument/2006/relationships/diagramColors" Target="../diagrams/colors21.xml"/><Relationship Id="rId5" Type="http://schemas.openxmlformats.org/officeDocument/2006/relationships/diagramQuickStyle" Target="../diagrams/quickStyle20.xml"/><Relationship Id="rId10" Type="http://schemas.openxmlformats.org/officeDocument/2006/relationships/diagramQuickStyle" Target="../diagrams/quickStyle21.xml"/><Relationship Id="rId4" Type="http://schemas.openxmlformats.org/officeDocument/2006/relationships/diagramLayout" Target="../diagrams/layout20.xml"/><Relationship Id="rId9" Type="http://schemas.openxmlformats.org/officeDocument/2006/relationships/diagramLayout" Target="../diagrams/layout21.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23.xml"/><Relationship Id="rId13" Type="http://schemas.openxmlformats.org/officeDocument/2006/relationships/image" Target="../media/image33.png"/><Relationship Id="rId3" Type="http://schemas.openxmlformats.org/officeDocument/2006/relationships/diagramData" Target="../diagrams/data22.xml"/><Relationship Id="rId7" Type="http://schemas.microsoft.com/office/2007/relationships/diagramDrawing" Target="../diagrams/drawing22.xml"/><Relationship Id="rId12" Type="http://schemas.microsoft.com/office/2007/relationships/diagramDrawing" Target="../diagrams/drawing23.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22.xml"/><Relationship Id="rId11" Type="http://schemas.openxmlformats.org/officeDocument/2006/relationships/diagramColors" Target="../diagrams/colors23.xml"/><Relationship Id="rId5" Type="http://schemas.openxmlformats.org/officeDocument/2006/relationships/diagramQuickStyle" Target="../diagrams/quickStyle22.xml"/><Relationship Id="rId10" Type="http://schemas.openxmlformats.org/officeDocument/2006/relationships/diagramQuickStyle" Target="../diagrams/quickStyle23.xml"/><Relationship Id="rId4" Type="http://schemas.openxmlformats.org/officeDocument/2006/relationships/diagramLayout" Target="../diagrams/layout22.xml"/><Relationship Id="rId9" Type="http://schemas.openxmlformats.org/officeDocument/2006/relationships/diagramLayout" Target="../diagrams/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28.xml"/><Relationship Id="rId1" Type="http://schemas.openxmlformats.org/officeDocument/2006/relationships/slideLayout" Target="../slideLayouts/slideLayout29.xml"/><Relationship Id="rId5" Type="http://schemas.openxmlformats.org/officeDocument/2006/relationships/image" Target="../media/image36.jpeg"/><Relationship Id="rId4" Type="http://schemas.openxmlformats.org/officeDocument/2006/relationships/image" Target="../media/image35.emf"/></Relationships>
</file>

<file path=ppt/slides/_rels/slide2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9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4.wdp"/></Relationships>
</file>

<file path=ppt/slides/_rels/slide3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0.xml"/><Relationship Id="rId1" Type="http://schemas.openxmlformats.org/officeDocument/2006/relationships/slideLayout" Target="../slideLayouts/slideLayout10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8.xml"/></Relationships>
</file>

<file path=ppt/slides/_rels/slide32.xml.rels><?xml version="1.0" encoding="UTF-8" standalone="yes"?>
<Relationships xmlns="http://schemas.openxmlformats.org/package/2006/relationships"><Relationship Id="rId3" Type="http://schemas.openxmlformats.org/officeDocument/2006/relationships/hyperlink" Target="http://www.google.com.tw/url?sa=i&amp;rct=j&amp;q=&amp;esrc=s&amp;frm=1&amp;source=images&amp;cd=&amp;cad=rja&amp;uact=8&amp;ved=0CAcQjRw&amp;url=http://asiarisingtv.com/smart-cities-future-asia/&amp;ei=s7CrVNq0MJTn8AXDtYGoAQ&amp;psig=AFQjCNFdwxIb7hhcF8NchgTA_A9NXp_nBg&amp;ust=1420624411442327"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8.xml"/><Relationship Id="rId5" Type="http://schemas.openxmlformats.org/officeDocument/2006/relationships/image" Target="../media/image47.jpe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8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5.xml"/><Relationship Id="rId1" Type="http://schemas.openxmlformats.org/officeDocument/2006/relationships/slideLayout" Target="../slideLayouts/slideLayout8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79.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7.xml"/><Relationship Id="rId1" Type="http://schemas.openxmlformats.org/officeDocument/2006/relationships/slideLayout" Target="../slideLayouts/slideLayout79.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38.xml"/><Relationship Id="rId1" Type="http://schemas.openxmlformats.org/officeDocument/2006/relationships/slideLayout" Target="../slideLayouts/slideLayout79.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8" Type="http://schemas.openxmlformats.org/officeDocument/2006/relationships/hyperlink" Target="http://images.google.com.tw/imgres?imgurl=http://staffwww.fullcoll.edu/tmorris/elements_of_ecology/images/greenland_icemelt_surface.jpg&amp;imgrefurl=http://staffwww.fullcoll.edu/tmorris/an_inconvenient_truth/an_inconvenient_truth.htm&amp;h=413&amp;w=400&amp;sz=82&amp;hl=zh-TW&amp;start=51&amp;um=1&amp;usg=__YkBpO1VrfEWpmtf_XMWml6Bo8u8=&amp;tbnid=pK7iiH_gio2ySM:&amp;tbnh=125&amp;tbnw=121&amp;prev=/images?q=greenland&amp;start=40&amp;ndsp=20&amp;um=1&amp;complete=1&amp;hl=zh-TW&amp;sa=N" TargetMode="External"/><Relationship Id="rId3" Type="http://schemas.openxmlformats.org/officeDocument/2006/relationships/hyperlink" Target="http://green-cleaning.abritejanitorial.com/images/healthy-environment.jpg" TargetMode="External"/><Relationship Id="rId7" Type="http://schemas.openxmlformats.org/officeDocument/2006/relationships/image" Target="../media/image56.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hyperlink" Target="http://www.buildingforlife.org/casestudies.aspx?csid=1318&amp;imgid=1" TargetMode="External"/><Relationship Id="rId4" Type="http://schemas.openxmlformats.org/officeDocument/2006/relationships/image" Target="../media/image54.jpeg"/><Relationship Id="rId9" Type="http://schemas.openxmlformats.org/officeDocument/2006/relationships/image" Target="../media/image57.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6.png"/><Relationship Id="rId7" Type="http://schemas.openxmlformats.org/officeDocument/2006/relationships/diagramColors" Target="../diagrams/colors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Taiwan-1"/>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a:stretch>
            <a:fillRect/>
          </a:stretch>
        </p:blipFill>
        <p:spPr bwMode="auto">
          <a:xfrm>
            <a:off x="271463" y="727075"/>
            <a:ext cx="4491037" cy="4251325"/>
          </a:xfrm>
          <a:prstGeom prst="rect">
            <a:avLst/>
          </a:prstGeom>
          <a:noFill/>
          <a:ln w="9525">
            <a:noFill/>
            <a:miter lim="800000"/>
            <a:headEnd/>
            <a:tailEnd/>
          </a:ln>
        </p:spPr>
      </p:pic>
      <p:pic>
        <p:nvPicPr>
          <p:cNvPr id="116740" name="Picture 4" descr="台北101-2"/>
          <p:cNvPicPr>
            <a:picLocks noChangeAspect="1"/>
          </p:cNvPicPr>
          <p:nvPr/>
        </p:nvPicPr>
        <p:blipFill>
          <a:blip r:embed="rId5"/>
          <a:srcRect l="2036" t="3043" r="2036" b="3043"/>
          <a:stretch>
            <a:fillRect/>
          </a:stretch>
        </p:blipFill>
        <p:spPr bwMode="auto">
          <a:xfrm>
            <a:off x="369888" y="5307013"/>
            <a:ext cx="1754187" cy="1168400"/>
          </a:xfrm>
          <a:prstGeom prst="rect">
            <a:avLst/>
          </a:prstGeom>
          <a:noFill/>
          <a:ln w="12700">
            <a:solidFill>
              <a:srgbClr val="FFFFFF"/>
            </a:solidFill>
            <a:miter lim="0"/>
            <a:headEnd/>
            <a:tailEnd/>
          </a:ln>
        </p:spPr>
      </p:pic>
      <p:pic>
        <p:nvPicPr>
          <p:cNvPr id="116741" name="Picture 5" descr="水社碼頭"/>
          <p:cNvPicPr>
            <a:picLocks noChangeAspect="1"/>
          </p:cNvPicPr>
          <p:nvPr/>
        </p:nvPicPr>
        <p:blipFill>
          <a:blip r:embed="rId6"/>
          <a:srcRect l="2840" t="3905" r="2840" b="9760"/>
          <a:stretch>
            <a:fillRect/>
          </a:stretch>
        </p:blipFill>
        <p:spPr bwMode="auto">
          <a:xfrm>
            <a:off x="2222500" y="5307013"/>
            <a:ext cx="1754188" cy="1168400"/>
          </a:xfrm>
          <a:prstGeom prst="rect">
            <a:avLst/>
          </a:prstGeom>
          <a:noFill/>
          <a:ln w="12700">
            <a:solidFill>
              <a:srgbClr val="FFFFFF"/>
            </a:solidFill>
            <a:miter lim="0"/>
            <a:headEnd/>
            <a:tailEnd/>
          </a:ln>
        </p:spPr>
      </p:pic>
      <p:pic>
        <p:nvPicPr>
          <p:cNvPr id="116742" name="Picture 6" descr="高雄水岸城市"/>
          <p:cNvPicPr>
            <a:picLocks noChangeAspect="1"/>
          </p:cNvPicPr>
          <p:nvPr/>
        </p:nvPicPr>
        <p:blipFill>
          <a:blip r:embed="rId7"/>
          <a:srcRect l="1888" t="2823" r="1888" b="2823"/>
          <a:stretch>
            <a:fillRect/>
          </a:stretch>
        </p:blipFill>
        <p:spPr bwMode="auto">
          <a:xfrm>
            <a:off x="4073525" y="5307013"/>
            <a:ext cx="1754188" cy="1168400"/>
          </a:xfrm>
          <a:prstGeom prst="rect">
            <a:avLst/>
          </a:prstGeom>
          <a:noFill/>
          <a:ln w="12700">
            <a:solidFill>
              <a:srgbClr val="FFFFFF"/>
            </a:solidFill>
            <a:miter lim="0"/>
            <a:headEnd/>
            <a:tailEnd/>
          </a:ln>
        </p:spPr>
      </p:pic>
      <p:pic>
        <p:nvPicPr>
          <p:cNvPr id="116743" name="Picture 7" descr="image002"/>
          <p:cNvPicPr>
            <a:picLocks noChangeAspect="1"/>
          </p:cNvPicPr>
          <p:nvPr/>
        </p:nvPicPr>
        <p:blipFill>
          <a:blip r:embed="rId8"/>
          <a:srcRect/>
          <a:stretch>
            <a:fillRect/>
          </a:stretch>
        </p:blipFill>
        <p:spPr bwMode="auto">
          <a:xfrm>
            <a:off x="7777163" y="5307013"/>
            <a:ext cx="1754187" cy="1168400"/>
          </a:xfrm>
          <a:prstGeom prst="rect">
            <a:avLst/>
          </a:prstGeom>
          <a:noFill/>
          <a:ln w="12700">
            <a:solidFill>
              <a:srgbClr val="FFFFFF"/>
            </a:solidFill>
            <a:miter lim="0"/>
            <a:headEnd/>
            <a:tailEnd/>
          </a:ln>
        </p:spPr>
      </p:pic>
      <p:sp>
        <p:nvSpPr>
          <p:cNvPr id="116747" name="AutoShape 11"/>
          <p:cNvSpPr>
            <a:spLocks/>
          </p:cNvSpPr>
          <p:nvPr/>
        </p:nvSpPr>
        <p:spPr bwMode="auto">
          <a:xfrm>
            <a:off x="6711950" y="5307013"/>
            <a:ext cx="869950" cy="31273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w="9525">
            <a:noFill/>
            <a:miter lim="800000"/>
            <a:headEnd/>
            <a:tailEnd/>
          </a:ln>
        </p:spPr>
        <p:txBody>
          <a:bodyPr lIns="45719" tIns="45719" rIns="45719" bIns="45719"/>
          <a:lstStyle/>
          <a:p>
            <a:pPr algn="l" defTabSz="914400"/>
            <a:r>
              <a:rPr lang="zh-TW" altLang="zh-TW" sz="1600">
                <a:solidFill>
                  <a:srgbClr val="FFFFFF"/>
                </a:solidFill>
                <a:latin typeface="Arial" charset="0"/>
                <a:ea typeface="新細明體" charset="-120"/>
                <a:cs typeface="Helvetica" pitchFamily="34" charset="0"/>
                <a:sym typeface="Arial" charset="0"/>
              </a:rPr>
              <a:t>Eastern</a:t>
            </a:r>
            <a:endParaRPr lang="zh-TW" altLang="zh-TW" sz="1800">
              <a:latin typeface="Arial" charset="0"/>
              <a:ea typeface="新細明體" charset="-120"/>
              <a:cs typeface="Helvetica" pitchFamily="34" charset="0"/>
              <a:sym typeface="Arial" charset="0"/>
            </a:endParaRPr>
          </a:p>
        </p:txBody>
      </p:sp>
      <p:pic>
        <p:nvPicPr>
          <p:cNvPr id="116749" name="Picture 13" descr="east_4"/>
          <p:cNvPicPr>
            <a:picLocks noChangeAspect="1"/>
          </p:cNvPicPr>
          <p:nvPr/>
        </p:nvPicPr>
        <p:blipFill>
          <a:blip r:embed="rId9"/>
          <a:srcRect/>
          <a:stretch>
            <a:fillRect/>
          </a:stretch>
        </p:blipFill>
        <p:spPr bwMode="auto">
          <a:xfrm>
            <a:off x="5924550" y="5307013"/>
            <a:ext cx="1754188" cy="1168400"/>
          </a:xfrm>
          <a:prstGeom prst="rect">
            <a:avLst/>
          </a:prstGeom>
          <a:noFill/>
          <a:ln w="12700">
            <a:solidFill>
              <a:srgbClr val="FFFFFF"/>
            </a:solidFill>
            <a:miter lim="0"/>
            <a:headEnd/>
            <a:tailEnd/>
          </a:ln>
        </p:spPr>
      </p:pic>
      <p:sp>
        <p:nvSpPr>
          <p:cNvPr id="17" name="Rectangle 5"/>
          <p:cNvSpPr txBox="1">
            <a:spLocks noChangeArrowheads="1"/>
          </p:cNvSpPr>
          <p:nvPr/>
        </p:nvSpPr>
        <p:spPr bwMode="auto">
          <a:xfrm>
            <a:off x="1179883" y="1340768"/>
            <a:ext cx="9205857" cy="122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vert="horz" wrap="square" lIns="93132" tIns="53218" rIns="93132" bIns="53218" numCol="1" anchor="b" anchorCtr="0" compatLnSpc="1">
            <a:prstTxWarp prst="textNoShape">
              <a:avLst/>
            </a:prstTxWarp>
          </a:bodyPr>
          <a:lstStyle>
            <a:lvl1pPr algn="ctr" defTabSz="430322" rtl="0" eaLnBrk="0" fontAlgn="base" hangingPunct="0">
              <a:spcBef>
                <a:spcPct val="0"/>
              </a:spcBef>
              <a:spcAft>
                <a:spcPct val="0"/>
              </a:spcAft>
              <a:defRPr sz="5900">
                <a:solidFill>
                  <a:srgbClr val="000000"/>
                </a:solidFill>
                <a:latin typeface="+mj-lt"/>
                <a:ea typeface="+mj-ea"/>
                <a:cs typeface="+mj-cs"/>
                <a:sym typeface="Helvetica Light" charset="0"/>
              </a:defRPr>
            </a:lvl1pPr>
            <a:lvl2pPr algn="ctr" defTabSz="430322" rtl="0" eaLnBrk="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2pPr>
            <a:lvl3pPr algn="ctr" defTabSz="430322" rtl="0" eaLnBrk="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3pPr>
            <a:lvl4pPr algn="ctr" defTabSz="430322" rtl="0" eaLnBrk="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4pPr>
            <a:lvl5pPr algn="ctr" defTabSz="430322" rtl="0" eaLnBrk="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5pPr>
            <a:lvl6pPr marL="336774" algn="ctr" defTabSz="430322" rtl="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6pPr>
            <a:lvl7pPr marL="673547" algn="ctr" defTabSz="430322" rtl="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7pPr>
            <a:lvl8pPr marL="1010321" algn="ctr" defTabSz="430322" rtl="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8pPr>
            <a:lvl9pPr marL="1347094" algn="ctr" defTabSz="430322" rtl="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9pPr>
          </a:lstStyle>
          <a:p>
            <a:pPr defTabSz="957700" eaLnBrk="1">
              <a:defRPr/>
            </a:pPr>
            <a:r>
              <a:rPr lang="zh-TW" altLang="en-US" sz="4000" b="1" kern="0" smtClean="0">
                <a:solidFill>
                  <a:srgbClr val="000066"/>
                </a:solidFill>
                <a:effectLst>
                  <a:outerShdw blurRad="38100" dist="38100" dir="2700000" algn="tl">
                    <a:srgbClr val="C0C0C0"/>
                  </a:outerShdw>
                </a:effectLst>
                <a:latin typeface="微軟正黑體" pitchFamily="34" charset="-120"/>
                <a:ea typeface="微軟正黑體" pitchFamily="34" charset="-120"/>
                <a:sym typeface="Helvetica" charset="0"/>
              </a:rPr>
              <a:t>永續發展、國土容受力及韌性城鄉</a:t>
            </a:r>
            <a:endParaRPr lang="zh-TW" b="1" kern="0" dirty="0" smtClean="0">
              <a:latin typeface="微軟正黑體" pitchFamily="34" charset="-120"/>
              <a:ea typeface="微軟正黑體" pitchFamily="34" charset="-120"/>
            </a:endParaRPr>
          </a:p>
        </p:txBody>
      </p:sp>
      <p:sp>
        <p:nvSpPr>
          <p:cNvPr id="18" name="Rectangle 8"/>
          <p:cNvSpPr>
            <a:spLocks/>
          </p:cNvSpPr>
          <p:nvPr/>
        </p:nvSpPr>
        <p:spPr bwMode="auto">
          <a:xfrm>
            <a:off x="5609677" y="3717032"/>
            <a:ext cx="3899762" cy="224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93132" tIns="53218" rIns="93132" bIns="53218"/>
          <a:lstStyle/>
          <a:p>
            <a:pPr algn="r" defTabSz="957700">
              <a:lnSpc>
                <a:spcPts val="3000"/>
              </a:lnSpc>
              <a:spcBef>
                <a:spcPts val="884"/>
              </a:spcBef>
            </a:pPr>
            <a:r>
              <a:rPr lang="zh-TW" altLang="en-US" sz="2600" b="1" dirty="0" smtClean="0">
                <a:latin typeface="微軟正黑體" pitchFamily="34" charset="-120"/>
                <a:ea typeface="微軟正黑體" pitchFamily="34" charset="-120"/>
                <a:sym typeface="Helvetica" charset="0"/>
              </a:rPr>
              <a:t>黃萬翔</a:t>
            </a:r>
            <a:endParaRPr lang="zh-TW" altLang="en-US" sz="2600" b="1" dirty="0">
              <a:latin typeface="微軟正黑體" pitchFamily="34" charset="-120"/>
              <a:ea typeface="微軟正黑體" pitchFamily="34" charset="-120"/>
              <a:sym typeface="Verdana" pitchFamily="34" charset="0"/>
            </a:endParaRPr>
          </a:p>
          <a:p>
            <a:pPr algn="r" defTabSz="957700">
              <a:lnSpc>
                <a:spcPts val="3000"/>
              </a:lnSpc>
              <a:spcBef>
                <a:spcPts val="295"/>
              </a:spcBef>
            </a:pPr>
            <a:r>
              <a:rPr lang="zh-TW" altLang="en-US" sz="2600" b="1" dirty="0" smtClean="0">
                <a:latin typeface="微軟正黑體" pitchFamily="34" charset="-120"/>
                <a:ea typeface="微軟正黑體" pitchFamily="34" charset="-120"/>
                <a:sym typeface="Verdana" pitchFamily="34" charset="0"/>
              </a:rPr>
              <a:t>國家發展委員會</a:t>
            </a:r>
            <a:endParaRPr lang="zh-TW" altLang="en-US" sz="2600" b="1" dirty="0">
              <a:latin typeface="微軟正黑體" pitchFamily="34" charset="-120"/>
              <a:ea typeface="微軟正黑體" pitchFamily="34" charset="-120"/>
              <a:sym typeface="Verdana" pitchFamily="34" charset="0"/>
            </a:endParaRPr>
          </a:p>
          <a:p>
            <a:pPr algn="r" defTabSz="957700">
              <a:lnSpc>
                <a:spcPct val="80000"/>
              </a:lnSpc>
              <a:spcBef>
                <a:spcPts val="295"/>
              </a:spcBef>
            </a:pPr>
            <a:endParaRPr lang="en-US" altLang="zh-TW" sz="2100" dirty="0" smtClean="0">
              <a:latin typeface="微軟正黑體" pitchFamily="34" charset="-120"/>
              <a:ea typeface="微軟正黑體" pitchFamily="34" charset="-120"/>
              <a:cs typeface="Times New Roman" pitchFamily="18" charset="0"/>
              <a:sym typeface="Times New Roman" pitchFamily="18" charset="0"/>
            </a:endParaRPr>
          </a:p>
          <a:p>
            <a:pPr algn="r" defTabSz="957700">
              <a:lnSpc>
                <a:spcPct val="80000"/>
              </a:lnSpc>
              <a:spcBef>
                <a:spcPts val="295"/>
              </a:spcBef>
            </a:pPr>
            <a:r>
              <a:rPr lang="zh-TW" altLang="zh-TW" sz="2100" dirty="0" smtClean="0">
                <a:latin typeface="微軟正黑體" pitchFamily="34" charset="-120"/>
                <a:ea typeface="微軟正黑體" pitchFamily="34" charset="-120"/>
                <a:cs typeface="Times New Roman" pitchFamily="18" charset="0"/>
                <a:sym typeface="Times New Roman" pitchFamily="18" charset="0"/>
              </a:rPr>
              <a:t>201</a:t>
            </a:r>
            <a:r>
              <a:rPr lang="en-US" altLang="zh-TW" sz="2100" dirty="0" smtClean="0">
                <a:latin typeface="微軟正黑體" pitchFamily="34" charset="-120"/>
                <a:ea typeface="微軟正黑體" pitchFamily="34" charset="-120"/>
                <a:cs typeface="Times New Roman" pitchFamily="18" charset="0"/>
                <a:sym typeface="Times New Roman" pitchFamily="18" charset="0"/>
              </a:rPr>
              <a:t>5</a:t>
            </a:r>
            <a:r>
              <a:rPr lang="zh-TW" altLang="en-US" sz="2100" dirty="0" smtClean="0">
                <a:latin typeface="微軟正黑體" pitchFamily="34" charset="-120"/>
                <a:ea typeface="微軟正黑體" pitchFamily="34" charset="-120"/>
                <a:sym typeface="Heiti TC Light" charset="0"/>
              </a:rPr>
              <a:t>年</a:t>
            </a:r>
            <a:r>
              <a:rPr lang="en-US" altLang="zh-TW" sz="2100" dirty="0" smtClean="0">
                <a:latin typeface="微軟正黑體" pitchFamily="34" charset="-120"/>
                <a:ea typeface="微軟正黑體" pitchFamily="34" charset="-120"/>
                <a:sym typeface="Heiti TC Light" charset="0"/>
              </a:rPr>
              <a:t>1</a:t>
            </a:r>
            <a:r>
              <a:rPr lang="zh-TW" altLang="en-US" sz="2100" dirty="0" smtClean="0">
                <a:latin typeface="微軟正黑體" pitchFamily="34" charset="-120"/>
                <a:ea typeface="微軟正黑體" pitchFamily="34" charset="-120"/>
                <a:sym typeface="Heiti TC Light" charset="0"/>
              </a:rPr>
              <a:t>月</a:t>
            </a:r>
            <a:r>
              <a:rPr lang="en-US" altLang="zh-TW" sz="2100" dirty="0" smtClean="0">
                <a:latin typeface="微軟正黑體" pitchFamily="34" charset="-120"/>
                <a:ea typeface="微軟正黑體" pitchFamily="34" charset="-120"/>
                <a:sym typeface="Heiti TC Light" charset="0"/>
              </a:rPr>
              <a:t>16</a:t>
            </a:r>
            <a:r>
              <a:rPr lang="zh-TW" altLang="en-US" sz="2100" dirty="0" smtClean="0">
                <a:latin typeface="微軟正黑體" pitchFamily="34" charset="-120"/>
                <a:ea typeface="微軟正黑體" pitchFamily="34" charset="-120"/>
                <a:sym typeface="Heiti TC Light" charset="0"/>
              </a:rPr>
              <a:t>日</a:t>
            </a:r>
            <a:endParaRPr lang="zh-TW" altLang="en-US" dirty="0">
              <a:latin typeface="微軟正黑體" pitchFamily="34" charset="-120"/>
              <a:ea typeface="微軟正黑體" pitchFamily="34" charset="-120"/>
            </a:endParaRPr>
          </a:p>
        </p:txBody>
      </p:sp>
      <p:pic>
        <p:nvPicPr>
          <p:cNvPr id="19"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5224" y="4163047"/>
            <a:ext cx="373451" cy="37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6804253"/>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標題 3"/>
          <p:cNvSpPr>
            <a:spLocks noGrp="1"/>
          </p:cNvSpPr>
          <p:nvPr>
            <p:ph type="title"/>
          </p:nvPr>
        </p:nvSpPr>
        <p:spPr>
          <a:xfrm>
            <a:off x="506506" y="332656"/>
            <a:ext cx="8915400" cy="1143000"/>
          </a:xfrm>
        </p:spPr>
        <p:txBody>
          <a:bodyPr/>
          <a:lstStyle/>
          <a:p>
            <a:r>
              <a:rPr lang="zh-TW" altLang="en-US" b="1" dirty="0" smtClean="0">
                <a:latin typeface="微軟正黑體" pitchFamily="34" charset="-120"/>
                <a:ea typeface="微軟正黑體" pitchFamily="34" charset="-120"/>
              </a:rPr>
              <a:t>基本原則</a:t>
            </a:r>
            <a:endParaRPr lang="zh-TW" altLang="en-US" b="1" dirty="0">
              <a:latin typeface="微軟正黑體" pitchFamily="34" charset="-120"/>
              <a:ea typeface="微軟正黑體" pitchFamily="34" charset="-120"/>
            </a:endParaRPr>
          </a:p>
        </p:txBody>
      </p:sp>
      <p:sp>
        <p:nvSpPr>
          <p:cNvPr id="2" name="投影片編號版面配置區 1"/>
          <p:cNvSpPr>
            <a:spLocks noGrp="1"/>
          </p:cNvSpPr>
          <p:nvPr>
            <p:ph type="sldNum" sz="quarter" idx="12"/>
          </p:nvPr>
        </p:nvSpPr>
        <p:spPr>
          <a:xfrm>
            <a:off x="7307690" y="6381328"/>
            <a:ext cx="2311400" cy="365125"/>
          </a:xfrm>
        </p:spPr>
        <p:txBody>
          <a:bodyPr/>
          <a:lstStyle/>
          <a:p>
            <a:fld id="{E474F5F2-4BAC-4656-9835-FB1D675FB001}" type="slidenum">
              <a:rPr lang="zh-TW" altLang="en-US" sz="1400" b="1" smtClean="0">
                <a:solidFill>
                  <a:schemeClr val="tx1"/>
                </a:solidFill>
              </a:rPr>
              <a:pPr/>
              <a:t>10</a:t>
            </a:fld>
            <a:endParaRPr lang="zh-TW" altLang="en-US" sz="1400" b="1" dirty="0">
              <a:solidFill>
                <a:schemeClr val="tx1"/>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321" y="188640"/>
            <a:ext cx="1703830" cy="157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字方塊 2"/>
          <p:cNvSpPr txBox="1"/>
          <p:nvPr/>
        </p:nvSpPr>
        <p:spPr>
          <a:xfrm>
            <a:off x="1286599" y="1916837"/>
            <a:ext cx="7176791" cy="3734356"/>
          </a:xfrm>
          <a:prstGeom prst="rect">
            <a:avLst/>
          </a:prstGeom>
          <a:noFill/>
        </p:spPr>
        <p:txBody>
          <a:bodyPr wrap="square" rtlCol="0">
            <a:spAutoFit/>
          </a:bodyPr>
          <a:lstStyle/>
          <a:p>
            <a:pPr marL="514350" indent="-514350" algn="l" defTabSz="914400" fontAlgn="auto" hangingPunct="1">
              <a:lnSpc>
                <a:spcPts val="2500"/>
              </a:lnSpc>
              <a:spcBef>
                <a:spcPts val="600"/>
              </a:spcBef>
              <a:spcAft>
                <a:spcPts val="600"/>
              </a:spcAft>
              <a:buFont typeface="+mj-lt"/>
              <a:buAutoNum type="arabicPeriod"/>
            </a:pPr>
            <a:r>
              <a:rPr lang="zh-TW" altLang="en-US" sz="2000" b="1" kern="100" dirty="0">
                <a:solidFill>
                  <a:prstClr val="black"/>
                </a:solidFill>
                <a:latin typeface="微軟正黑體" pitchFamily="34" charset="-120"/>
                <a:ea typeface="微軟正黑體" pitchFamily="34" charset="-120"/>
                <a:cs typeface="+mn-cs"/>
              </a:rPr>
              <a:t>改變過度重視</a:t>
            </a:r>
            <a:r>
              <a:rPr lang="en-US" altLang="zh-TW" sz="2000" b="1" kern="100" dirty="0">
                <a:solidFill>
                  <a:prstClr val="black"/>
                </a:solidFill>
                <a:latin typeface="微軟正黑體" pitchFamily="34" charset="-120"/>
                <a:ea typeface="微軟正黑體" pitchFamily="34" charset="-120"/>
                <a:cs typeface="+mn-cs"/>
              </a:rPr>
              <a:t>GDP</a:t>
            </a:r>
            <a:r>
              <a:rPr lang="zh-TW" altLang="en-US" sz="2000" b="1" kern="100" dirty="0">
                <a:solidFill>
                  <a:prstClr val="black"/>
                </a:solidFill>
                <a:latin typeface="微軟正黑體" pitchFamily="34" charset="-120"/>
                <a:ea typeface="微軟正黑體" pitchFamily="34" charset="-120"/>
                <a:cs typeface="+mn-cs"/>
              </a:rPr>
              <a:t>成長的思維，追求社會福祉成長</a:t>
            </a:r>
            <a:r>
              <a:rPr lang="zh-TW" altLang="en-US" sz="2000" b="1" kern="100" dirty="0" smtClean="0">
                <a:solidFill>
                  <a:prstClr val="black"/>
                </a:solidFill>
                <a:latin typeface="微軟正黑體" pitchFamily="34" charset="-120"/>
                <a:ea typeface="微軟正黑體" pitchFamily="34" charset="-120"/>
                <a:cs typeface="+mn-cs"/>
              </a:rPr>
              <a:t>。</a:t>
            </a:r>
          </a:p>
          <a:p>
            <a:pPr marL="514350" indent="-514350" algn="l" defTabSz="914400" fontAlgn="auto" hangingPunct="1">
              <a:lnSpc>
                <a:spcPts val="2500"/>
              </a:lnSpc>
              <a:spcBef>
                <a:spcPts val="600"/>
              </a:spcBef>
              <a:spcAft>
                <a:spcPts val="600"/>
              </a:spcAft>
              <a:buFont typeface="+mj-lt"/>
              <a:buAutoNum type="arabicPeriod"/>
            </a:pPr>
            <a:r>
              <a:rPr lang="zh-TW" altLang="en-US" sz="2000" b="1" kern="100" dirty="0" smtClean="0">
                <a:solidFill>
                  <a:prstClr val="black"/>
                </a:solidFill>
                <a:latin typeface="微軟正黑體" pitchFamily="34" charset="-120"/>
                <a:ea typeface="微軟正黑體" pitchFamily="34" charset="-120"/>
                <a:cs typeface="+mn-cs"/>
              </a:rPr>
              <a:t>優先建構轉型至綠色經濟之基礎環境。</a:t>
            </a:r>
          </a:p>
          <a:p>
            <a:pPr marL="514350" indent="-514350" algn="l" defTabSz="914400" fontAlgn="auto" hangingPunct="1">
              <a:lnSpc>
                <a:spcPts val="2500"/>
              </a:lnSpc>
              <a:spcBef>
                <a:spcPts val="600"/>
              </a:spcBef>
              <a:spcAft>
                <a:spcPts val="600"/>
              </a:spcAft>
              <a:buFont typeface="+mj-lt"/>
              <a:buAutoNum type="arabicPeriod"/>
            </a:pPr>
            <a:r>
              <a:rPr lang="zh-TW" altLang="en-US" sz="2000" b="1" kern="100" dirty="0" smtClean="0">
                <a:solidFill>
                  <a:prstClr val="black"/>
                </a:solidFill>
                <a:latin typeface="微軟正黑體" pitchFamily="34" charset="-120"/>
                <a:ea typeface="微軟正黑體" pitchFamily="34" charset="-120"/>
                <a:cs typeface="+mn-cs"/>
              </a:rPr>
              <a:t>提出</a:t>
            </a:r>
            <a:r>
              <a:rPr lang="zh-TW" altLang="en-US" sz="2000" b="1" kern="100" dirty="0">
                <a:solidFill>
                  <a:prstClr val="black"/>
                </a:solidFill>
                <a:latin typeface="微軟正黑體" pitchFamily="34" charset="-120"/>
                <a:ea typeface="微軟正黑體" pitchFamily="34" charset="-120"/>
                <a:cs typeface="+mn-cs"/>
              </a:rPr>
              <a:t>治本政策，而非短期治標策略。</a:t>
            </a:r>
          </a:p>
          <a:p>
            <a:pPr marL="514350" indent="-514350" algn="l" defTabSz="914400" fontAlgn="auto" hangingPunct="1">
              <a:lnSpc>
                <a:spcPts val="2500"/>
              </a:lnSpc>
              <a:spcBef>
                <a:spcPts val="600"/>
              </a:spcBef>
              <a:spcAft>
                <a:spcPts val="600"/>
              </a:spcAft>
              <a:buFont typeface="+mj-lt"/>
              <a:buAutoNum type="arabicPeriod"/>
            </a:pPr>
            <a:r>
              <a:rPr lang="zh-TW" altLang="en-US" sz="2000" b="1" kern="100" dirty="0">
                <a:solidFill>
                  <a:prstClr val="black"/>
                </a:solidFill>
                <a:latin typeface="微軟正黑體" pitchFamily="34" charset="-120"/>
                <a:ea typeface="微軟正黑體" pitchFamily="34" charset="-120"/>
                <a:cs typeface="+mn-cs"/>
              </a:rPr>
              <a:t>強調包容、民主、參與、問責、透明及穩定的治理。</a:t>
            </a:r>
          </a:p>
          <a:p>
            <a:pPr marL="514350" indent="-514350" algn="l" defTabSz="914400" fontAlgn="auto" hangingPunct="1">
              <a:lnSpc>
                <a:spcPts val="2500"/>
              </a:lnSpc>
              <a:spcBef>
                <a:spcPts val="600"/>
              </a:spcBef>
              <a:spcAft>
                <a:spcPts val="600"/>
              </a:spcAft>
              <a:buFont typeface="+mj-lt"/>
              <a:buAutoNum type="arabicPeriod"/>
            </a:pPr>
            <a:r>
              <a:rPr lang="zh-TW" altLang="en-US" sz="2000" b="1" kern="100" dirty="0">
                <a:solidFill>
                  <a:prstClr val="black"/>
                </a:solidFill>
                <a:latin typeface="微軟正黑體" pitchFamily="34" charset="-120"/>
                <a:ea typeface="微軟正黑體" pitchFamily="34" charset="-120"/>
                <a:cs typeface="+mn-cs"/>
              </a:rPr>
              <a:t>重視自然資源及環境界限及外部性內部化。</a:t>
            </a:r>
          </a:p>
          <a:p>
            <a:pPr marL="514350" indent="-514350" algn="l" defTabSz="914400" fontAlgn="auto" hangingPunct="1">
              <a:lnSpc>
                <a:spcPts val="2500"/>
              </a:lnSpc>
              <a:spcBef>
                <a:spcPts val="600"/>
              </a:spcBef>
              <a:spcAft>
                <a:spcPts val="600"/>
              </a:spcAft>
              <a:buFont typeface="+mj-lt"/>
              <a:buAutoNum type="arabicPeriod"/>
            </a:pPr>
            <a:r>
              <a:rPr lang="zh-TW" altLang="en-US" sz="2000" b="1" kern="100" dirty="0">
                <a:solidFill>
                  <a:prstClr val="black"/>
                </a:solidFill>
                <a:latin typeface="微軟正黑體" pitchFamily="34" charset="-120"/>
                <a:ea typeface="微軟正黑體" pitchFamily="34" charset="-120"/>
                <a:cs typeface="+mn-cs"/>
              </a:rPr>
              <a:t>推動各級產業全面轉型成綠色的產業。</a:t>
            </a:r>
          </a:p>
          <a:p>
            <a:pPr marL="514350" indent="-514350" algn="l" defTabSz="914400" fontAlgn="auto" hangingPunct="1">
              <a:lnSpc>
                <a:spcPts val="2500"/>
              </a:lnSpc>
              <a:spcBef>
                <a:spcPts val="600"/>
              </a:spcBef>
              <a:spcAft>
                <a:spcPts val="600"/>
              </a:spcAft>
              <a:buFont typeface="+mj-lt"/>
              <a:buAutoNum type="arabicPeriod"/>
            </a:pPr>
            <a:r>
              <a:rPr lang="zh-TW" altLang="en-US" sz="2000" b="1" kern="100" dirty="0">
                <a:solidFill>
                  <a:prstClr val="black"/>
                </a:solidFill>
                <a:latin typeface="微軟正黑體" pitchFamily="34" charset="-120"/>
                <a:ea typeface="微軟正黑體" pitchFamily="34" charset="-120"/>
                <a:cs typeface="+mn-cs"/>
              </a:rPr>
              <a:t>創造更多優質工作，重建中產階級。</a:t>
            </a:r>
          </a:p>
          <a:p>
            <a:pPr marL="514350" indent="-514350" algn="l" defTabSz="914400" fontAlgn="auto" hangingPunct="1">
              <a:lnSpc>
                <a:spcPts val="2500"/>
              </a:lnSpc>
              <a:spcBef>
                <a:spcPts val="600"/>
              </a:spcBef>
              <a:spcAft>
                <a:spcPts val="600"/>
              </a:spcAft>
              <a:buFont typeface="+mj-lt"/>
              <a:buAutoNum type="arabicPeriod"/>
            </a:pPr>
            <a:r>
              <a:rPr lang="zh-TW" altLang="en-US" sz="2000" b="1" kern="100" dirty="0">
                <a:solidFill>
                  <a:prstClr val="black"/>
                </a:solidFill>
                <a:latin typeface="微軟正黑體" pitchFamily="34" charset="-120"/>
                <a:ea typeface="微軟正黑體" pitchFamily="34" charset="-120"/>
                <a:cs typeface="+mn-cs"/>
              </a:rPr>
              <a:t>轉型過程應兼顧經濟效率、社會公平及弱勢保護。</a:t>
            </a:r>
          </a:p>
        </p:txBody>
      </p:sp>
    </p:spTree>
    <p:extLst>
      <p:ext uri="{BB962C8B-B14F-4D97-AF65-F5344CB8AC3E}">
        <p14:creationId xmlns:p14="http://schemas.microsoft.com/office/powerpoint/2010/main" val="1027663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6"/>
          <p:cNvSpPr>
            <a:spLocks noChangeArrowheads="1"/>
          </p:cNvSpPr>
          <p:nvPr/>
        </p:nvSpPr>
        <p:spPr bwMode="auto">
          <a:xfrm>
            <a:off x="1617345" y="1628800"/>
            <a:ext cx="6873648" cy="754000"/>
          </a:xfrm>
          <a:prstGeom prst="rect">
            <a:avLst/>
          </a:prstGeom>
          <a:solidFill>
            <a:sysClr val="window" lastClr="FFFFFF"/>
          </a:solidFill>
          <a:ln w="25400" cap="flat" cmpd="sng" algn="ctr">
            <a:solidFill>
              <a:srgbClr val="9BBB59"/>
            </a:solidFill>
            <a:prstDash val="solid"/>
            <a:headEnd/>
            <a:tailEnd/>
          </a:ln>
          <a:effectLst/>
        </p:spPr>
        <p:txBody>
          <a:bodyPr vert="horz" wrap="square" lIns="91440" tIns="45720" rIns="91440" bIns="45720" numCol="1" anchor="ctr"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 typeface="Arial" pitchFamily="34" charset="0"/>
              <a:buChar char="•"/>
              <a:tabLst/>
              <a:defRPr/>
            </a:pPr>
            <a:r>
              <a:rPr lang="zh-TW" altLang="en-US" sz="1800" b="1" kern="0" dirty="0">
                <a:solidFill>
                  <a:srgbClr val="0070C0"/>
                </a:solidFill>
                <a:latin typeface="+mj-ea"/>
                <a:ea typeface="+mj-ea"/>
                <a:cs typeface="+mn-cs"/>
              </a:rPr>
              <a:t>引用</a:t>
            </a:r>
            <a:r>
              <a:rPr lang="zh-TW" altLang="en-US" sz="1800" b="1" kern="0" dirty="0" smtClean="0">
                <a:solidFill>
                  <a:srgbClr val="0070C0"/>
                </a:solidFill>
                <a:latin typeface="+mj-ea"/>
                <a:ea typeface="+mj-ea"/>
                <a:cs typeface="+mn-cs"/>
              </a:rPr>
              <a:t>經濟學的</a:t>
            </a:r>
            <a:r>
              <a:rPr lang="zh-TW" altLang="en-US" sz="1800" b="1" kern="0" dirty="0">
                <a:solidFill>
                  <a:srgbClr val="0070C0"/>
                </a:solidFill>
                <a:latin typeface="+mj-ea"/>
                <a:ea typeface="+mj-ea"/>
                <a:cs typeface="+mn-cs"/>
              </a:rPr>
              <a:t>資本</a:t>
            </a:r>
            <a:r>
              <a:rPr lang="zh-TW" altLang="en-US" sz="1800" b="1" kern="0" dirty="0" smtClean="0">
                <a:solidFill>
                  <a:srgbClr val="0070C0"/>
                </a:solidFill>
                <a:latin typeface="+mj-ea"/>
                <a:ea typeface="+mj-ea"/>
                <a:cs typeface="+mn-cs"/>
              </a:rPr>
              <a:t>方法論 </a:t>
            </a:r>
            <a:r>
              <a:rPr lang="en-US" altLang="zh-TW" sz="1800" b="1" kern="0" dirty="0" smtClean="0">
                <a:solidFill>
                  <a:srgbClr val="0070C0"/>
                </a:solidFill>
                <a:latin typeface="+mj-ea"/>
                <a:ea typeface="+mj-ea"/>
                <a:cs typeface="+mn-cs"/>
              </a:rPr>
              <a:t>Capital Approach </a:t>
            </a:r>
            <a:endParaRPr kumimoji="0" lang="en-US" altLang="zh-TW" sz="1800" b="1" i="0" u="none" strike="noStrike" kern="0" cap="none" spc="0" normalizeH="0" baseline="0" noProof="0" dirty="0" smtClean="0">
              <a:ln>
                <a:noFill/>
              </a:ln>
              <a:solidFill>
                <a:srgbClr val="0070C0"/>
              </a:solidFill>
              <a:effectLst/>
              <a:uLnTx/>
              <a:uFillTx/>
              <a:latin typeface="+mj-ea"/>
              <a:ea typeface="+mj-ea"/>
              <a:cs typeface="+mn-cs"/>
            </a:endParaRPr>
          </a:p>
          <a:p>
            <a:pPr marL="0" marR="0" lvl="0" indent="0" algn="l" defTabSz="914400" eaLnBrk="1" fontAlgn="auto" latinLnBrk="0" hangingPunct="1">
              <a:lnSpc>
                <a:spcPct val="100000"/>
              </a:lnSpc>
              <a:spcBef>
                <a:spcPts val="0"/>
              </a:spcBef>
              <a:spcAft>
                <a:spcPts val="0"/>
              </a:spcAft>
              <a:buClrTx/>
              <a:buSzTx/>
              <a:buFont typeface="Arial" pitchFamily="34" charset="0"/>
              <a:buChar char="•"/>
              <a:tabLst/>
              <a:defRPr/>
            </a:pPr>
            <a:r>
              <a:rPr kumimoji="0" lang="zh-TW" altLang="en-US" sz="1800" b="1" i="0" u="none" strike="noStrike" kern="0" cap="none" spc="0" normalizeH="0" baseline="0" noProof="0" dirty="0" smtClean="0">
                <a:ln>
                  <a:noFill/>
                </a:ln>
                <a:solidFill>
                  <a:srgbClr val="0070C0"/>
                </a:solidFill>
                <a:effectLst/>
                <a:uLnTx/>
                <a:uFillTx/>
                <a:latin typeface="+mj-ea"/>
                <a:ea typeface="+mj-ea"/>
                <a:cs typeface="+mn-cs"/>
              </a:rPr>
              <a:t>有效利用五項資本</a:t>
            </a:r>
            <a:r>
              <a:rPr kumimoji="0" lang="en-US" altLang="zh-TW" sz="1800" b="1" i="0" u="none" strike="noStrike" kern="0" cap="none" spc="0" normalizeH="0" baseline="0" noProof="0" dirty="0" smtClean="0">
                <a:ln>
                  <a:noFill/>
                </a:ln>
                <a:solidFill>
                  <a:srgbClr val="0070C0"/>
                </a:solidFill>
                <a:effectLst/>
                <a:uLnTx/>
                <a:uFillTx/>
                <a:latin typeface="+mj-ea"/>
                <a:ea typeface="+mj-ea"/>
                <a:cs typeface="+mn-cs"/>
              </a:rPr>
              <a:t>(Stock)</a:t>
            </a:r>
            <a:r>
              <a:rPr kumimoji="0" lang="zh-TW" altLang="en-US" sz="1800" b="1" i="0" u="none" strike="noStrike" kern="0" cap="none" spc="0" normalizeH="0" baseline="0" noProof="0" dirty="0" smtClean="0">
                <a:ln>
                  <a:noFill/>
                </a:ln>
                <a:solidFill>
                  <a:srgbClr val="0070C0"/>
                </a:solidFill>
                <a:effectLst/>
                <a:uLnTx/>
                <a:uFillTx/>
                <a:latin typeface="+mj-ea"/>
                <a:ea typeface="+mj-ea"/>
                <a:cs typeface="+mn-cs"/>
              </a:rPr>
              <a:t>之流量</a:t>
            </a:r>
            <a:r>
              <a:rPr kumimoji="0" lang="en-US" altLang="zh-TW" sz="1800" b="1" i="0" u="none" strike="noStrike" kern="0" cap="none" spc="0" normalizeH="0" baseline="0" noProof="0" dirty="0" smtClean="0">
                <a:ln>
                  <a:noFill/>
                </a:ln>
                <a:solidFill>
                  <a:srgbClr val="0070C0"/>
                </a:solidFill>
                <a:effectLst/>
                <a:uLnTx/>
                <a:uFillTx/>
                <a:latin typeface="+mj-ea"/>
                <a:ea typeface="+mj-ea"/>
                <a:cs typeface="+mn-cs"/>
              </a:rPr>
              <a:t>(Flow)</a:t>
            </a:r>
            <a:r>
              <a:rPr kumimoji="0" lang="zh-TW" altLang="en-US" sz="1800" b="1" i="0" u="none" strike="noStrike" kern="0" cap="none" spc="0" normalizeH="0" baseline="0" noProof="0" dirty="0" smtClean="0">
                <a:ln>
                  <a:noFill/>
                </a:ln>
                <a:solidFill>
                  <a:srgbClr val="0070C0"/>
                </a:solidFill>
                <a:effectLst/>
                <a:uLnTx/>
                <a:uFillTx/>
                <a:latin typeface="+mj-ea"/>
                <a:ea typeface="+mj-ea"/>
                <a:cs typeface="+mn-cs"/>
              </a:rPr>
              <a:t>，提升人類福祉</a:t>
            </a:r>
            <a:endParaRPr kumimoji="0" lang="en-US" altLang="zh-TW" sz="1800" b="1" i="0" u="none" strike="noStrike" kern="0" cap="none" spc="0" normalizeH="0" baseline="0" noProof="0" dirty="0" smtClean="0">
              <a:ln>
                <a:noFill/>
              </a:ln>
              <a:solidFill>
                <a:srgbClr val="0070C0"/>
              </a:solidFill>
              <a:effectLst/>
              <a:uLnTx/>
              <a:uFillTx/>
              <a:latin typeface="+mj-ea"/>
              <a:ea typeface="+mj-ea"/>
              <a:cs typeface="+mn-cs"/>
            </a:endParaRPr>
          </a:p>
        </p:txBody>
      </p:sp>
      <p:sp>
        <p:nvSpPr>
          <p:cNvPr id="4" name="矩形 3"/>
          <p:cNvSpPr/>
          <p:nvPr/>
        </p:nvSpPr>
        <p:spPr>
          <a:xfrm>
            <a:off x="4490938" y="2787278"/>
            <a:ext cx="1168705" cy="508510"/>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vert="horz"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zh-TW" sz="1800" b="0" i="0" u="none" strike="noStrike" kern="0" cap="none" spc="0" normalizeH="0" baseline="0" noProof="0" dirty="0" smtClean="0">
                <a:ln>
                  <a:noFill/>
                </a:ln>
                <a:solidFill>
                  <a:prstClr val="black"/>
                </a:solidFill>
                <a:effectLst/>
                <a:uLnTx/>
                <a:uFillTx/>
                <a:latin typeface="+mj-ea"/>
                <a:ea typeface="+mj-ea"/>
                <a:cs typeface="+mn-cs"/>
              </a:rPr>
              <a:t>人造資本</a:t>
            </a:r>
            <a:endParaRPr kumimoji="0" lang="en-US" altLang="zh-TW" sz="1800" b="0" i="0" u="none" strike="noStrike" kern="0" cap="none" spc="0" normalizeH="0" baseline="0" noProof="0" dirty="0" smtClean="0">
              <a:ln>
                <a:noFill/>
              </a:ln>
              <a:solidFill>
                <a:prstClr val="black"/>
              </a:solidFill>
              <a:effectLst/>
              <a:uLnTx/>
              <a:uFillTx/>
              <a:latin typeface="+mj-ea"/>
              <a:ea typeface="+mj-ea"/>
              <a:cs typeface="+mn-cs"/>
            </a:endParaRPr>
          </a:p>
        </p:txBody>
      </p:sp>
      <p:sp>
        <p:nvSpPr>
          <p:cNvPr id="5" name="矩形 4"/>
          <p:cNvSpPr/>
          <p:nvPr/>
        </p:nvSpPr>
        <p:spPr>
          <a:xfrm>
            <a:off x="2900991" y="2787278"/>
            <a:ext cx="1168705" cy="50851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vert="horz"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zh-TW" sz="1800" b="0" i="0" u="none" strike="noStrike" kern="0" cap="none" spc="0" normalizeH="0" baseline="0" noProof="0" dirty="0" smtClean="0">
                <a:ln>
                  <a:noFill/>
                </a:ln>
                <a:solidFill>
                  <a:prstClr val="black"/>
                </a:solidFill>
                <a:effectLst/>
                <a:uLnTx/>
                <a:uFillTx/>
                <a:latin typeface="+mj-ea"/>
                <a:ea typeface="+mj-ea"/>
                <a:cs typeface="+mn-cs"/>
              </a:rPr>
              <a:t>社會資本</a:t>
            </a:r>
            <a:endParaRPr kumimoji="0" lang="en-US" altLang="zh-TW" sz="1800" b="0" i="0" u="none" strike="noStrike" kern="0" cap="none" spc="0" normalizeH="0" baseline="0" noProof="0" dirty="0" smtClean="0">
              <a:ln>
                <a:noFill/>
              </a:ln>
              <a:solidFill>
                <a:prstClr val="black"/>
              </a:solidFill>
              <a:effectLst/>
              <a:uLnTx/>
              <a:uFillTx/>
              <a:latin typeface="+mj-ea"/>
              <a:ea typeface="+mj-ea"/>
              <a:cs typeface="+mn-cs"/>
            </a:endParaRPr>
          </a:p>
        </p:txBody>
      </p:sp>
      <p:sp>
        <p:nvSpPr>
          <p:cNvPr id="6" name="矩形 5"/>
          <p:cNvSpPr/>
          <p:nvPr/>
        </p:nvSpPr>
        <p:spPr>
          <a:xfrm>
            <a:off x="6037645" y="2787278"/>
            <a:ext cx="1168707" cy="508510"/>
          </a:xfrm>
          <a:prstGeom prst="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vert="horz"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mj-ea"/>
                <a:ea typeface="+mj-ea"/>
                <a:cs typeface="+mn-cs"/>
              </a:rPr>
              <a:t>制度資本</a:t>
            </a:r>
          </a:p>
        </p:txBody>
      </p:sp>
      <p:sp>
        <p:nvSpPr>
          <p:cNvPr id="7" name="矩形 6"/>
          <p:cNvSpPr/>
          <p:nvPr/>
        </p:nvSpPr>
        <p:spPr>
          <a:xfrm>
            <a:off x="7555859" y="2787278"/>
            <a:ext cx="1152127" cy="508352"/>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vert="horz"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mj-ea"/>
                <a:ea typeface="+mj-ea"/>
                <a:cs typeface="+mn-cs"/>
              </a:rPr>
              <a:t>自然</a:t>
            </a:r>
            <a:r>
              <a:rPr kumimoji="0" lang="zh-TW" altLang="zh-TW" sz="1800" b="0" i="0" u="none" strike="noStrike" kern="0" cap="none" spc="0" normalizeH="0" baseline="0" noProof="0" dirty="0" smtClean="0">
                <a:ln>
                  <a:noFill/>
                </a:ln>
                <a:solidFill>
                  <a:prstClr val="black"/>
                </a:solidFill>
                <a:effectLst/>
                <a:uLnTx/>
                <a:uFillTx/>
                <a:latin typeface="+mj-ea"/>
                <a:ea typeface="+mj-ea"/>
                <a:cs typeface="+mn-cs"/>
              </a:rPr>
              <a:t>資本</a:t>
            </a:r>
            <a:endParaRPr kumimoji="0" lang="zh-TW" altLang="en-US" sz="1800" b="0" i="0" u="none" strike="noStrike" kern="0" cap="none" spc="0" normalizeH="0" baseline="0" noProof="0" dirty="0" smtClean="0">
              <a:ln>
                <a:noFill/>
              </a:ln>
              <a:solidFill>
                <a:prstClr val="black"/>
              </a:solidFill>
              <a:effectLst/>
              <a:uLnTx/>
              <a:uFillTx/>
              <a:latin typeface="+mj-ea"/>
              <a:ea typeface="+mj-ea"/>
              <a:cs typeface="+mn-cs"/>
            </a:endParaRPr>
          </a:p>
        </p:txBody>
      </p:sp>
      <p:sp>
        <p:nvSpPr>
          <p:cNvPr id="8" name="矩形 7"/>
          <p:cNvSpPr/>
          <p:nvPr/>
        </p:nvSpPr>
        <p:spPr>
          <a:xfrm>
            <a:off x="4408885" y="3276348"/>
            <a:ext cx="1380415" cy="1415059"/>
          </a:xfrm>
          <a:prstGeom prst="rect">
            <a:avLst/>
          </a:prstGeom>
          <a:noFill/>
          <a:ln>
            <a:noFill/>
          </a:ln>
          <a:effectLst/>
        </p:spPr>
        <p:txBody>
          <a:bodyPr spcFirstLastPara="0" vert="horz" wrap="square" lIns="85344" tIns="85344" rIns="113792" bIns="128016" numCol="1" spcCol="1270" anchor="t" anchorCtr="0">
            <a:noAutofit/>
          </a:bodyPr>
          <a:lstStyle/>
          <a:p>
            <a:pPr marL="0" marR="0" lvl="1" indent="0" algn="l" defTabSz="711200" eaLnBrk="1" fontAlgn="auto" latinLnBrk="0" hangingPunct="1">
              <a:lnSpc>
                <a:spcPct val="90000"/>
              </a:lnSpc>
              <a:spcBef>
                <a:spcPts val="0"/>
              </a:spcBef>
              <a:spcAft>
                <a:spcPct val="15000"/>
              </a:spcAft>
              <a:buClrTx/>
              <a:buSzTx/>
              <a:buFontTx/>
              <a:buNone/>
              <a:tabLst/>
              <a:defRPr/>
            </a:pPr>
            <a:r>
              <a:rPr kumimoji="0" lang="zh-TW" altLang="en-US" sz="1400" b="0" i="0" u="none" strike="noStrike" kern="0" cap="none" spc="0" normalizeH="0" baseline="0" noProof="0" dirty="0" smtClean="0">
                <a:ln>
                  <a:noFill/>
                </a:ln>
                <a:solidFill>
                  <a:prstClr val="black"/>
                </a:solidFill>
                <a:effectLst/>
                <a:uLnTx/>
                <a:uFillTx/>
                <a:latin typeface="+mj-ea"/>
                <a:ea typeface="+mj-ea"/>
                <a:cs typeface="+mn-cs"/>
              </a:rPr>
              <a:t>機械、設備、工廠建築物、工具、基礎建設等</a:t>
            </a:r>
          </a:p>
        </p:txBody>
      </p:sp>
      <p:sp>
        <p:nvSpPr>
          <p:cNvPr id="9" name="矩形 8"/>
          <p:cNvSpPr/>
          <p:nvPr/>
        </p:nvSpPr>
        <p:spPr>
          <a:xfrm>
            <a:off x="1037449" y="3335326"/>
            <a:ext cx="1586436" cy="1124185"/>
          </a:xfrm>
          <a:prstGeom prst="rect">
            <a:avLst/>
          </a:prstGeom>
          <a:solidFill>
            <a:sysClr val="window" lastClr="FFFFFF"/>
          </a:solidFill>
          <a:ln w="25400" cap="flat" cmpd="sng" algn="ctr">
            <a:noFill/>
            <a:prstDash val="solid"/>
          </a:ln>
          <a:effectLst/>
        </p:spPr>
        <p:txBody>
          <a:bodyPr spcFirstLastPara="0" vert="horz" wrap="square" lIns="85344" tIns="85344" rIns="113792" bIns="128016" numCol="1" spcCol="1270" anchor="t" anchorCtr="0">
            <a:noAutofit/>
          </a:bodyPr>
          <a:lstStyle/>
          <a:p>
            <a:pPr marL="0" marR="0" lvl="1" indent="0" algn="l" defTabSz="711200" eaLnBrk="1" fontAlgn="auto" latinLnBrk="0" hangingPunct="1">
              <a:lnSpc>
                <a:spcPct val="90000"/>
              </a:lnSpc>
              <a:spcBef>
                <a:spcPts val="0"/>
              </a:spcBef>
              <a:spcAft>
                <a:spcPct val="15000"/>
              </a:spcAft>
              <a:buClrTx/>
              <a:buSzTx/>
              <a:buFontTx/>
              <a:buNone/>
              <a:tabLst/>
              <a:defRPr/>
            </a:pPr>
            <a:r>
              <a:rPr kumimoji="0" lang="zh-TW" altLang="en-US" sz="1400" b="0" i="0" u="none" strike="noStrike" kern="0" cap="none" spc="0" normalizeH="0" baseline="0" noProof="0" dirty="0" smtClean="0">
                <a:ln>
                  <a:noFill/>
                </a:ln>
                <a:solidFill>
                  <a:prstClr val="black"/>
                </a:solidFill>
                <a:effectLst/>
                <a:uLnTx/>
                <a:uFillTx/>
                <a:latin typeface="+mj-ea"/>
                <a:ea typeface="+mj-ea"/>
                <a:cs typeface="+mn-cs"/>
              </a:rPr>
              <a:t>國人生產能力的總和，包含教育程度、訓練、職場安全健康、就業與否、友善勞動市場制度</a:t>
            </a:r>
          </a:p>
        </p:txBody>
      </p:sp>
      <p:sp>
        <p:nvSpPr>
          <p:cNvPr id="10" name="矩形 9"/>
          <p:cNvSpPr/>
          <p:nvPr/>
        </p:nvSpPr>
        <p:spPr>
          <a:xfrm>
            <a:off x="2761687" y="3294738"/>
            <a:ext cx="1480728" cy="1415059"/>
          </a:xfrm>
          <a:prstGeom prst="rect">
            <a:avLst/>
          </a:prstGeom>
          <a:noFill/>
          <a:ln>
            <a:noFill/>
          </a:ln>
          <a:effectLst/>
        </p:spPr>
        <p:txBody>
          <a:bodyPr spcFirstLastPara="0" vert="horz" wrap="square" lIns="85344" tIns="85344" rIns="113792" bIns="128016" numCol="1" spcCol="1270" anchor="t" anchorCtr="0">
            <a:noAutofit/>
          </a:bodyPr>
          <a:lstStyle/>
          <a:p>
            <a:pPr marL="0" marR="0" lvl="1" indent="0" algn="l" defTabSz="711200" eaLnBrk="1" fontAlgn="auto" latinLnBrk="0" hangingPunct="1">
              <a:lnSpc>
                <a:spcPct val="90000"/>
              </a:lnSpc>
              <a:spcBef>
                <a:spcPts val="0"/>
              </a:spcBef>
              <a:spcAft>
                <a:spcPct val="15000"/>
              </a:spcAft>
              <a:buClrTx/>
              <a:buSzTx/>
              <a:buFontTx/>
              <a:buNone/>
              <a:tabLst/>
              <a:defRPr/>
            </a:pPr>
            <a:r>
              <a:rPr kumimoji="0" lang="zh-TW" altLang="en-US" sz="1400" b="0" i="0" u="none" strike="noStrike" kern="0" cap="none" spc="0" normalizeH="0" baseline="0" noProof="0" dirty="0" smtClean="0">
                <a:ln>
                  <a:noFill/>
                </a:ln>
                <a:solidFill>
                  <a:prstClr val="black"/>
                </a:solidFill>
                <a:effectLst/>
                <a:uLnTx/>
                <a:uFillTx/>
                <a:latin typeface="+mj-ea"/>
                <a:ea typeface="+mj-ea"/>
                <a:cs typeface="+mn-cs"/>
              </a:rPr>
              <a:t>社會組織內能夠促成合作以至於增進社會效率的要素，包含信任、社會網絡、社會規範和價值</a:t>
            </a:r>
          </a:p>
        </p:txBody>
      </p:sp>
      <p:sp>
        <p:nvSpPr>
          <p:cNvPr id="11" name="矩形 10"/>
          <p:cNvSpPr/>
          <p:nvPr/>
        </p:nvSpPr>
        <p:spPr>
          <a:xfrm>
            <a:off x="5948946" y="3294519"/>
            <a:ext cx="1380415" cy="1595853"/>
          </a:xfrm>
          <a:prstGeom prst="rect">
            <a:avLst/>
          </a:prstGeom>
          <a:noFill/>
          <a:ln>
            <a:noFill/>
          </a:ln>
          <a:effectLst/>
        </p:spPr>
        <p:txBody>
          <a:bodyPr spcFirstLastPara="0" vert="horz" wrap="square" lIns="85344" tIns="85344" rIns="113792" bIns="128016" numCol="1" spcCol="1270" anchor="t" anchorCtr="0">
            <a:noAutofit/>
          </a:bodyPr>
          <a:lstStyle/>
          <a:p>
            <a:pPr marL="0" marR="0" lvl="1" indent="0" algn="l" defTabSz="711200" eaLnBrk="1" fontAlgn="auto" latinLnBrk="0" hangingPunct="1">
              <a:lnSpc>
                <a:spcPct val="90000"/>
              </a:lnSpc>
              <a:spcBef>
                <a:spcPts val="0"/>
              </a:spcBef>
              <a:spcAft>
                <a:spcPct val="15000"/>
              </a:spcAft>
              <a:buClrTx/>
              <a:buSzTx/>
              <a:buFontTx/>
              <a:buNone/>
              <a:tabLst/>
              <a:defRPr/>
            </a:pPr>
            <a:r>
              <a:rPr kumimoji="0" lang="zh-TW" altLang="en-US" sz="14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制度包括正式（如法律）與非正式（習俗）的規範，降低交易成本與不確定性</a:t>
            </a:r>
          </a:p>
        </p:txBody>
      </p:sp>
      <p:sp>
        <p:nvSpPr>
          <p:cNvPr id="12" name="矩形 11"/>
          <p:cNvSpPr/>
          <p:nvPr/>
        </p:nvSpPr>
        <p:spPr>
          <a:xfrm>
            <a:off x="7428704" y="3304916"/>
            <a:ext cx="1556744" cy="1296022"/>
          </a:xfrm>
          <a:prstGeom prst="rect">
            <a:avLst/>
          </a:prstGeom>
          <a:noFill/>
          <a:ln>
            <a:noFill/>
          </a:ln>
          <a:effectLst/>
        </p:spPr>
        <p:txBody>
          <a:bodyPr spcFirstLastPara="0" vert="horz" wrap="square" lIns="85344" tIns="85344" rIns="113792" bIns="128016" numCol="1" spcCol="1270" anchor="t" anchorCtr="0">
            <a:noAutofit/>
          </a:bodyPr>
          <a:lstStyle/>
          <a:p>
            <a:pPr marL="0" marR="0" lvl="1" indent="0" algn="l" defTabSz="711200" eaLnBrk="1" fontAlgn="auto" latinLnBrk="0" hangingPunct="1">
              <a:lnSpc>
                <a:spcPct val="90000"/>
              </a:lnSpc>
              <a:spcBef>
                <a:spcPts val="0"/>
              </a:spcBef>
              <a:spcAft>
                <a:spcPct val="15000"/>
              </a:spcAft>
              <a:buClrTx/>
              <a:buSzTx/>
              <a:buFontTx/>
              <a:buNone/>
              <a:tabLst/>
              <a:defRPr/>
            </a:pPr>
            <a:r>
              <a:rPr kumimoji="0" lang="zh-TW" altLang="en-US" sz="1400" b="0" i="0" u="none" strike="noStrike" kern="0" cap="none" spc="0" normalizeH="0" baseline="0" noProof="0" dirty="0" smtClean="0">
                <a:ln>
                  <a:noFill/>
                </a:ln>
                <a:solidFill>
                  <a:prstClr val="black"/>
                </a:solidFill>
                <a:effectLst/>
                <a:uLnTx/>
                <a:uFillTx/>
                <a:latin typeface="+mj-ea"/>
                <a:ea typeface="+mj-ea"/>
                <a:cs typeface="+mn-cs"/>
              </a:rPr>
              <a:t>自然資源與環境，提供生產與消費的原料，以及多樣的生態系服務，亦為</a:t>
            </a:r>
            <a:r>
              <a:rPr kumimoji="0" lang="zh-TW" altLang="zh-TW" sz="1400" b="0" i="0" u="none" strike="noStrike" kern="0" cap="none" spc="0" normalizeH="0" baseline="0" noProof="0" dirty="0" smtClean="0">
                <a:ln>
                  <a:noFill/>
                </a:ln>
                <a:solidFill>
                  <a:prstClr val="black"/>
                </a:solidFill>
                <a:effectLst/>
                <a:uLnTx/>
                <a:uFillTx/>
                <a:latin typeface="+mj-ea"/>
                <a:ea typeface="+mj-ea"/>
                <a:cs typeface="+mn-cs"/>
              </a:rPr>
              <a:t>廢棄物排放</a:t>
            </a:r>
            <a:r>
              <a:rPr kumimoji="0" lang="zh-TW" altLang="en-US" sz="1400" b="0" i="0" u="none" strike="noStrike" kern="0" cap="none" spc="0" normalizeH="0" baseline="0" noProof="0" dirty="0" smtClean="0">
                <a:ln>
                  <a:noFill/>
                </a:ln>
                <a:solidFill>
                  <a:prstClr val="black"/>
                </a:solidFill>
                <a:effectLst/>
                <a:uLnTx/>
                <a:uFillTx/>
                <a:latin typeface="+mj-ea"/>
                <a:ea typeface="+mj-ea"/>
                <a:cs typeface="+mn-cs"/>
              </a:rPr>
              <a:t>之處</a:t>
            </a:r>
          </a:p>
        </p:txBody>
      </p:sp>
      <p:sp>
        <p:nvSpPr>
          <p:cNvPr id="14" name="矩形 13"/>
          <p:cNvSpPr/>
          <p:nvPr/>
        </p:nvSpPr>
        <p:spPr>
          <a:xfrm>
            <a:off x="1176753" y="2787456"/>
            <a:ext cx="1168705" cy="403983"/>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vert="horz"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mj-ea"/>
                <a:ea typeface="+mj-ea"/>
                <a:cs typeface="+mn-cs"/>
              </a:rPr>
              <a:t>人力資本</a:t>
            </a:r>
          </a:p>
        </p:txBody>
      </p:sp>
      <p:cxnSp>
        <p:nvCxnSpPr>
          <p:cNvPr id="15" name="肘形接點 14"/>
          <p:cNvCxnSpPr>
            <a:stCxn id="14" idx="0"/>
            <a:endCxn id="7" idx="0"/>
          </p:cNvCxnSpPr>
          <p:nvPr/>
        </p:nvCxnSpPr>
        <p:spPr>
          <a:xfrm rot="5400000" flipH="1" flipV="1">
            <a:off x="4946465" y="-398177"/>
            <a:ext cx="12700" cy="6370911"/>
          </a:xfrm>
          <a:prstGeom prst="bentConnector3">
            <a:avLst>
              <a:gd name="adj1" fmla="val 1800000"/>
            </a:avLst>
          </a:prstGeom>
          <a:noFill/>
          <a:ln w="28575" cap="flat" cmpd="sng" algn="ctr">
            <a:solidFill>
              <a:srgbClr val="92D050"/>
            </a:solidFill>
            <a:prstDash val="solid"/>
          </a:ln>
          <a:effectLst/>
        </p:spPr>
      </p:cxnSp>
      <p:cxnSp>
        <p:nvCxnSpPr>
          <p:cNvPr id="16" name="肘形接點 15"/>
          <p:cNvCxnSpPr>
            <a:stCxn id="5" idx="0"/>
            <a:endCxn id="6" idx="0"/>
          </p:cNvCxnSpPr>
          <p:nvPr/>
        </p:nvCxnSpPr>
        <p:spPr>
          <a:xfrm rot="5400000" flipH="1" flipV="1">
            <a:off x="5053621" y="1218905"/>
            <a:ext cx="12700" cy="3136746"/>
          </a:xfrm>
          <a:prstGeom prst="bentConnector3">
            <a:avLst>
              <a:gd name="adj1" fmla="val 1800000"/>
            </a:avLst>
          </a:prstGeom>
          <a:noFill/>
          <a:ln w="28575" cap="flat" cmpd="sng" algn="ctr">
            <a:solidFill>
              <a:srgbClr val="92D050"/>
            </a:solidFill>
            <a:prstDash val="solid"/>
          </a:ln>
          <a:effectLst/>
        </p:spPr>
      </p:cxnSp>
      <p:cxnSp>
        <p:nvCxnSpPr>
          <p:cNvPr id="17" name="肘形接點 16"/>
          <p:cNvCxnSpPr>
            <a:stCxn id="4" idx="0"/>
            <a:endCxn id="7" idx="0"/>
          </p:cNvCxnSpPr>
          <p:nvPr/>
        </p:nvCxnSpPr>
        <p:spPr>
          <a:xfrm rot="5400000" flipH="1" flipV="1">
            <a:off x="6603561" y="1258918"/>
            <a:ext cx="12700" cy="3056720"/>
          </a:xfrm>
          <a:prstGeom prst="bentConnector3">
            <a:avLst>
              <a:gd name="adj1" fmla="val 1800000"/>
            </a:avLst>
          </a:prstGeom>
          <a:noFill/>
          <a:ln w="28575" cap="flat" cmpd="sng" algn="ctr">
            <a:solidFill>
              <a:srgbClr val="92D050"/>
            </a:solidFill>
            <a:prstDash val="solid"/>
          </a:ln>
          <a:effectLst/>
        </p:spPr>
      </p:cxnSp>
      <p:sp>
        <p:nvSpPr>
          <p:cNvPr id="20" name="向下箭號 19"/>
          <p:cNvSpPr/>
          <p:nvPr/>
        </p:nvSpPr>
        <p:spPr>
          <a:xfrm rot="10800000">
            <a:off x="4944911" y="2348880"/>
            <a:ext cx="264174" cy="234026"/>
          </a:xfrm>
          <a:prstGeom prst="downArrow">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mj-ea"/>
              <a:ea typeface="+mj-ea"/>
              <a:cs typeface="+mn-cs"/>
            </a:endParaRPr>
          </a:p>
        </p:txBody>
      </p:sp>
      <p:sp>
        <p:nvSpPr>
          <p:cNvPr id="22" name="向下箭號圖說文字 21"/>
          <p:cNvSpPr/>
          <p:nvPr/>
        </p:nvSpPr>
        <p:spPr>
          <a:xfrm>
            <a:off x="1565940" y="332656"/>
            <a:ext cx="7007056" cy="1224136"/>
          </a:xfrm>
          <a:prstGeom prst="downArrowCallout">
            <a:avLst>
              <a:gd name="adj1" fmla="val 82326"/>
              <a:gd name="adj2" fmla="val 77911"/>
              <a:gd name="adj3" fmla="val 25000"/>
              <a:gd name="adj4" fmla="val 55133"/>
            </a:avLst>
          </a:prstGeom>
          <a:solidFill>
            <a:schemeClr val="bg2">
              <a:lumMod val="90000"/>
            </a:schemeClr>
          </a:solidFill>
          <a:ln w="6350" cap="flat" cmpd="sng" algn="ctr">
            <a:solidFill>
              <a:srgbClr val="4F81BD"/>
            </a:solidFill>
            <a:prstDash val="solid"/>
          </a:ln>
          <a:effectLst/>
        </p:spPr>
        <p:txBody>
          <a:bodyPr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TW" altLang="en-US" sz="2000" b="1" i="0" u="none" strike="noStrike" kern="1200" cap="none" spc="0" normalizeH="0" baseline="0" noProof="0" dirty="0" smtClean="0">
                <a:ln>
                  <a:noFill/>
                </a:ln>
                <a:solidFill>
                  <a:prstClr val="black"/>
                </a:solidFill>
                <a:effectLst/>
                <a:uLnTx/>
                <a:uFillTx/>
                <a:latin typeface="+mj-ea"/>
                <a:ea typeface="+mj-ea"/>
              </a:rPr>
              <a:t>建立永續發展及綠色</a:t>
            </a:r>
            <a:r>
              <a:rPr kumimoji="1" lang="zh-TW" altLang="en-US" sz="2000" b="1" i="0" u="none" strike="noStrike" kern="1200" cap="none" spc="0" normalizeH="0" baseline="0" noProof="0" dirty="0">
                <a:ln>
                  <a:noFill/>
                </a:ln>
                <a:solidFill>
                  <a:prstClr val="black"/>
                </a:solidFill>
                <a:effectLst/>
                <a:uLnTx/>
                <a:uFillTx/>
                <a:latin typeface="+mj-ea"/>
                <a:ea typeface="+mj-ea"/>
              </a:rPr>
              <a:t>經濟所需的優質環境及</a:t>
            </a:r>
            <a:r>
              <a:rPr kumimoji="1" lang="zh-TW" altLang="en-US" sz="2000" b="1" i="0" u="none" strike="noStrike" kern="1200" cap="none" spc="0" normalizeH="0" baseline="0" noProof="0" dirty="0" smtClean="0">
                <a:ln>
                  <a:noFill/>
                </a:ln>
                <a:solidFill>
                  <a:prstClr val="black"/>
                </a:solidFill>
                <a:effectLst/>
                <a:uLnTx/>
                <a:uFillTx/>
                <a:latin typeface="+mj-ea"/>
                <a:ea typeface="+mj-ea"/>
              </a:rPr>
              <a:t>能力</a:t>
            </a:r>
            <a:endParaRPr kumimoji="1" lang="en-US" altLang="zh-TW" sz="2000" b="1" i="0" u="none" strike="noStrike" kern="1200" cap="none" spc="0" normalizeH="0" baseline="0" noProof="0" dirty="0" smtClean="0">
              <a:ln>
                <a:noFill/>
              </a:ln>
              <a:solidFill>
                <a:prstClr val="black"/>
              </a:solidFill>
              <a:effectLst/>
              <a:uLnTx/>
              <a:uFillTx/>
              <a:latin typeface="+mj-ea"/>
              <a:ea typeface="+mj-ea"/>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TW" sz="2000" b="1" dirty="0" smtClean="0">
                <a:solidFill>
                  <a:prstClr val="black"/>
                </a:solidFill>
                <a:latin typeface="+mj-ea"/>
                <a:ea typeface="+mj-ea"/>
              </a:rPr>
              <a:t>(enabling condition)</a:t>
            </a:r>
            <a:endParaRPr kumimoji="1" lang="zh-TW" altLang="en-US" sz="2000" b="0" i="0" u="none" strike="noStrike" kern="1200" cap="none" spc="0" normalizeH="0" baseline="0" noProof="0" dirty="0">
              <a:ln>
                <a:noFill/>
              </a:ln>
              <a:solidFill>
                <a:prstClr val="black"/>
              </a:solidFill>
              <a:effectLst/>
              <a:uLnTx/>
              <a:uFillTx/>
              <a:latin typeface="+mj-ea"/>
              <a:ea typeface="+mj-ea"/>
            </a:endParaRPr>
          </a:p>
        </p:txBody>
      </p:sp>
      <p:sp>
        <p:nvSpPr>
          <p:cNvPr id="23" name="矩形 22"/>
          <p:cNvSpPr/>
          <p:nvPr/>
        </p:nvSpPr>
        <p:spPr>
          <a:xfrm>
            <a:off x="1559216" y="4730719"/>
            <a:ext cx="7777654" cy="1698927"/>
          </a:xfrm>
          <a:prstGeom prst="rect">
            <a:avLst/>
          </a:prstGeom>
        </p:spPr>
        <p:txBody>
          <a:bodyPr wrap="square">
            <a:spAutoFit/>
          </a:bodyPr>
          <a:lstStyle/>
          <a:p>
            <a:pPr marL="1143000" lvl="2" indent="-228600" algn="l" defTabSz="914400" fontAlgn="auto" hangingPunct="1">
              <a:spcBef>
                <a:spcPct val="20000"/>
              </a:spcBef>
              <a:spcAft>
                <a:spcPts val="0"/>
              </a:spcAft>
              <a:buFont typeface="Arial" pitchFamily="34" charset="0"/>
              <a:buChar char="•"/>
            </a:pPr>
            <a:r>
              <a:rPr lang="zh-TW" altLang="zh-TW" sz="1800" b="1" dirty="0">
                <a:solidFill>
                  <a:srgbClr val="FF0000"/>
                </a:solidFill>
                <a:latin typeface="微軟正黑體" panose="020B0604030504040204" pitchFamily="34" charset="-120"/>
                <a:ea typeface="微軟正黑體" panose="020B0604030504040204" pitchFamily="34" charset="-120"/>
                <a:cs typeface="+mn-cs"/>
              </a:rPr>
              <a:t>重視制度資本以有效提升治理效能</a:t>
            </a:r>
            <a:endParaRPr lang="en-US" altLang="zh-TW" sz="1800" b="1" dirty="0">
              <a:solidFill>
                <a:srgbClr val="FF0000"/>
              </a:solidFill>
              <a:latin typeface="微軟正黑體" panose="020B0604030504040204" pitchFamily="34" charset="-120"/>
              <a:ea typeface="微軟正黑體" panose="020B0604030504040204" pitchFamily="34" charset="-120"/>
              <a:cs typeface="+mn-cs"/>
            </a:endParaRPr>
          </a:p>
          <a:p>
            <a:pPr marL="1143000" lvl="2" indent="-228600" algn="l" defTabSz="914400" fontAlgn="auto" hangingPunct="1">
              <a:spcBef>
                <a:spcPct val="20000"/>
              </a:spcBef>
              <a:spcAft>
                <a:spcPts val="0"/>
              </a:spcAft>
              <a:buFont typeface="Arial" pitchFamily="34" charset="0"/>
              <a:buChar char="•"/>
            </a:pPr>
            <a:r>
              <a:rPr lang="zh-TW" altLang="zh-TW" sz="1800" b="1" dirty="0">
                <a:solidFill>
                  <a:srgbClr val="FF0000"/>
                </a:solidFill>
                <a:latin typeface="微軟正黑體" panose="020B0604030504040204" pitchFamily="34" charset="-120"/>
                <a:ea typeface="微軟正黑體" panose="020B0604030504040204" pitchFamily="34" charset="-120"/>
                <a:cs typeface="+mn-cs"/>
              </a:rPr>
              <a:t>強化自然資本以確保於環境資源限制下發展</a:t>
            </a:r>
            <a:endParaRPr lang="en-US" altLang="zh-TW" sz="1800" b="1" dirty="0">
              <a:solidFill>
                <a:srgbClr val="FF0000"/>
              </a:solidFill>
              <a:latin typeface="微軟正黑體" panose="020B0604030504040204" pitchFamily="34" charset="-120"/>
              <a:ea typeface="微軟正黑體" panose="020B0604030504040204" pitchFamily="34" charset="-120"/>
              <a:cs typeface="+mn-cs"/>
            </a:endParaRPr>
          </a:p>
          <a:p>
            <a:pPr marL="1143000" lvl="2" indent="-228600" algn="l" defTabSz="914400" fontAlgn="auto" hangingPunct="1">
              <a:spcBef>
                <a:spcPct val="20000"/>
              </a:spcBef>
              <a:spcAft>
                <a:spcPts val="0"/>
              </a:spcAft>
              <a:buFont typeface="Arial" pitchFamily="34" charset="0"/>
              <a:buChar char="•"/>
            </a:pPr>
            <a:r>
              <a:rPr lang="zh-TW" altLang="zh-TW" sz="1800" b="1" dirty="0">
                <a:solidFill>
                  <a:srgbClr val="FF0000"/>
                </a:solidFill>
                <a:latin typeface="微軟正黑體" panose="020B0604030504040204" pitchFamily="34" charset="-120"/>
                <a:ea typeface="微軟正黑體" panose="020B0604030504040204" pitchFamily="34" charset="-120"/>
                <a:cs typeface="+mn-cs"/>
              </a:rPr>
              <a:t>增進社會資本以落實包容性發展</a:t>
            </a:r>
            <a:endParaRPr lang="en-US" altLang="zh-TW" sz="1800" b="1" dirty="0">
              <a:solidFill>
                <a:srgbClr val="FF0000"/>
              </a:solidFill>
              <a:latin typeface="微軟正黑體" panose="020B0604030504040204" pitchFamily="34" charset="-120"/>
              <a:ea typeface="微軟正黑體" panose="020B0604030504040204" pitchFamily="34" charset="-120"/>
              <a:cs typeface="+mn-cs"/>
            </a:endParaRPr>
          </a:p>
          <a:p>
            <a:pPr marL="1143000" lvl="2" indent="-228600" algn="l" defTabSz="914400" fontAlgn="auto" hangingPunct="1">
              <a:spcBef>
                <a:spcPct val="20000"/>
              </a:spcBef>
              <a:spcAft>
                <a:spcPts val="0"/>
              </a:spcAft>
              <a:buFont typeface="Arial" pitchFamily="34" charset="0"/>
              <a:buChar char="•"/>
            </a:pPr>
            <a:r>
              <a:rPr lang="zh-TW" altLang="zh-TW" sz="1800" b="1" dirty="0">
                <a:solidFill>
                  <a:srgbClr val="FF0000"/>
                </a:solidFill>
                <a:latin typeface="微軟正黑體" panose="020B0604030504040204" pitchFamily="34" charset="-120"/>
                <a:ea typeface="微軟正黑體" panose="020B0604030504040204" pitchFamily="34" charset="-120"/>
                <a:cs typeface="+mn-cs"/>
              </a:rPr>
              <a:t>重視人力資本永續運用</a:t>
            </a:r>
            <a:endParaRPr lang="en-US" altLang="zh-TW" sz="1800" b="1" dirty="0">
              <a:solidFill>
                <a:srgbClr val="FF0000"/>
              </a:solidFill>
              <a:latin typeface="微軟正黑體" panose="020B0604030504040204" pitchFamily="34" charset="-120"/>
              <a:ea typeface="微軟正黑體" panose="020B0604030504040204" pitchFamily="34" charset="-120"/>
              <a:cs typeface="+mn-cs"/>
            </a:endParaRPr>
          </a:p>
          <a:p>
            <a:pPr marL="1143000" lvl="2" indent="-228600" algn="l" defTabSz="914400" fontAlgn="auto" hangingPunct="1">
              <a:spcBef>
                <a:spcPct val="20000"/>
              </a:spcBef>
              <a:spcAft>
                <a:spcPts val="0"/>
              </a:spcAft>
              <a:buFont typeface="Arial" pitchFamily="34" charset="0"/>
              <a:buChar char="•"/>
            </a:pPr>
            <a:r>
              <a:rPr lang="zh-TW" altLang="zh-TW" sz="1800" b="1" dirty="0">
                <a:solidFill>
                  <a:srgbClr val="FF0000"/>
                </a:solidFill>
                <a:latin typeface="微軟正黑體" panose="020B0604030504040204" pitchFamily="34" charset="-120"/>
                <a:ea typeface="微軟正黑體" panose="020B0604030504040204" pitchFamily="34" charset="-120"/>
                <a:cs typeface="+mn-cs"/>
              </a:rPr>
              <a:t>審慎把關人造資本建設與開發</a:t>
            </a:r>
            <a:endParaRPr lang="en-US" altLang="zh-TW" sz="1800" b="1" dirty="0">
              <a:solidFill>
                <a:srgbClr val="FF0000"/>
              </a:solidFill>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6697183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6" descr="人口2.jpg"/>
          <p:cNvPicPr>
            <a:picLocks noChangeAspect="1"/>
          </p:cNvPicPr>
          <p:nvPr/>
        </p:nvPicPr>
        <p:blipFill>
          <a:blip r:embed="rId3" cstate="print">
            <a:extLst>
              <a:ext uri="{28A0092B-C50C-407E-A947-70E740481C1C}">
                <a14:useLocalDpi xmlns:a14="http://schemas.microsoft.com/office/drawing/2010/main" val="0"/>
              </a:ext>
            </a:extLst>
          </a:blip>
          <a:srcRect l="7234" t="3493" r="5168" b="2509"/>
          <a:stretch>
            <a:fillRect/>
          </a:stretch>
        </p:blipFill>
        <p:spPr bwMode="auto">
          <a:xfrm>
            <a:off x="4808984" y="686528"/>
            <a:ext cx="2882377" cy="372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sp>
        <p:nvSpPr>
          <p:cNvPr id="12294" name="Rectangle 7"/>
          <p:cNvSpPr>
            <a:spLocks/>
          </p:cNvSpPr>
          <p:nvPr/>
        </p:nvSpPr>
        <p:spPr bwMode="auto">
          <a:xfrm>
            <a:off x="518771" y="1157529"/>
            <a:ext cx="3723216" cy="4093146"/>
          </a:xfrm>
          <a:prstGeom prst="rect">
            <a:avLst/>
          </a:prstGeom>
          <a:noFill/>
          <a:ln>
            <a:noFill/>
          </a:ln>
          <a:effectLst/>
          <a:extLst/>
        </p:spPr>
        <p:txBody>
          <a:bodyPr lIns="93132" tIns="53218" rIns="93132" bIns="53218"/>
          <a:lstStyle/>
          <a:p>
            <a:pPr marL="170725" indent="-170725" algn="just" defTabSz="957700">
              <a:defRPr/>
            </a:pPr>
            <a:endParaRPr lang="zh-TW" altLang="zh-TW" sz="2400" b="1" dirty="0">
              <a:latin typeface="微軟正黑體" pitchFamily="34" charset="-120"/>
              <a:ea typeface="微軟正黑體" pitchFamily="34" charset="-120"/>
              <a:sym typeface="Helvetica" charset="0"/>
            </a:endParaRPr>
          </a:p>
          <a:p>
            <a:pPr algn="just" defTabSz="957700">
              <a:defRPr/>
            </a:pPr>
            <a:endParaRPr lang="zh-TW" altLang="zh-TW" sz="1800" b="1" dirty="0">
              <a:latin typeface="微軟正黑體" pitchFamily="34" charset="-120"/>
              <a:ea typeface="微軟正黑體" pitchFamily="34" charset="-120"/>
              <a:sym typeface="Helvetica" charset="0"/>
            </a:endParaRPr>
          </a:p>
          <a:p>
            <a:pPr marL="336774" indent="-336774" algn="just" defTabSz="957700">
              <a:buClr>
                <a:srgbClr val="000000"/>
              </a:buClr>
              <a:buSzPct val="100000"/>
              <a:buFont typeface="Wingdings" pitchFamily="2" charset="2"/>
              <a:buChar char="l"/>
              <a:defRPr/>
            </a:pPr>
            <a:r>
              <a:rPr lang="zh-TW" altLang="en-US" sz="1800" b="1" dirty="0">
                <a:latin typeface="微軟正黑體" pitchFamily="34" charset="-120"/>
                <a:ea typeface="微軟正黑體" pitchFamily="34" charset="-120"/>
                <a:sym typeface="Helvetica" charset="0"/>
              </a:rPr>
              <a:t>目前台灣人口</a:t>
            </a:r>
            <a:r>
              <a:rPr lang="zh-TW" altLang="zh-TW" sz="1800" b="1" dirty="0">
                <a:solidFill>
                  <a:srgbClr val="FF0000"/>
                </a:solidFill>
                <a:latin typeface="微軟正黑體" pitchFamily="34" charset="-120"/>
                <a:ea typeface="微軟正黑體" pitchFamily="34" charset="-120"/>
                <a:sym typeface="Helvetica" charset="0"/>
              </a:rPr>
              <a:t>80%</a:t>
            </a:r>
            <a:r>
              <a:rPr lang="zh-TW" altLang="en-US" sz="1800" b="1" dirty="0">
                <a:latin typeface="微軟正黑體" pitchFamily="34" charset="-120"/>
                <a:ea typeface="微軟正黑體" pitchFamily="34" charset="-120"/>
                <a:sym typeface="Helvetica" charset="0"/>
              </a:rPr>
              <a:t>集中在都市計畫</a:t>
            </a:r>
            <a:r>
              <a:rPr lang="zh-TW" altLang="en-US" sz="1800" b="1" dirty="0" smtClean="0">
                <a:latin typeface="微軟正黑體" pitchFamily="34" charset="-120"/>
                <a:ea typeface="微軟正黑體" pitchFamily="34" charset="-120"/>
                <a:sym typeface="Helvetica" charset="0"/>
              </a:rPr>
              <a:t>地區。</a:t>
            </a:r>
            <a:endParaRPr lang="en-US" altLang="zh-TW" sz="1800" b="1" dirty="0" smtClean="0">
              <a:latin typeface="微軟正黑體" pitchFamily="34" charset="-120"/>
              <a:ea typeface="微軟正黑體" pitchFamily="34" charset="-120"/>
              <a:sym typeface="Helvetica" charset="0"/>
            </a:endParaRPr>
          </a:p>
          <a:p>
            <a:pPr algn="just" defTabSz="957700">
              <a:buClr>
                <a:srgbClr val="000000"/>
              </a:buClr>
              <a:buSzPct val="100000"/>
              <a:defRPr/>
            </a:pPr>
            <a:endParaRPr lang="en-US" altLang="zh-TW" sz="1800" b="1" dirty="0">
              <a:latin typeface="微軟正黑體" pitchFamily="34" charset="-120"/>
              <a:ea typeface="微軟正黑體" pitchFamily="34" charset="-120"/>
              <a:sym typeface="Helvetica" charset="0"/>
            </a:endParaRPr>
          </a:p>
          <a:p>
            <a:pPr marL="336774" indent="-336774" algn="just" defTabSz="957700">
              <a:buClr>
                <a:srgbClr val="000000"/>
              </a:buClr>
              <a:buSzPct val="100000"/>
              <a:buFont typeface="Wingdings" pitchFamily="2" charset="2"/>
              <a:buChar char="l"/>
              <a:defRPr/>
            </a:pPr>
            <a:r>
              <a:rPr lang="zh-TW" altLang="en-US" sz="1800" b="1" dirty="0" smtClean="0">
                <a:latin typeface="微軟正黑體" pitchFamily="34" charset="-120"/>
                <a:ea typeface="微軟正黑體" pitchFamily="34" charset="-120"/>
                <a:sym typeface="Helvetica" charset="0"/>
              </a:rPr>
              <a:t>城市</a:t>
            </a:r>
            <a:r>
              <a:rPr lang="zh-TW" altLang="en-US" sz="1800" b="1" dirty="0">
                <a:latin typeface="微軟正黑體" pitchFamily="34" charset="-120"/>
                <a:ea typeface="微軟正黑體" pitchFamily="34" charset="-120"/>
                <a:sym typeface="Helvetica" charset="0"/>
              </a:rPr>
              <a:t>亦為最大的碳排放源頭，城市消耗著</a:t>
            </a:r>
            <a:r>
              <a:rPr lang="en-US" altLang="zh-TW" sz="1800" b="1" dirty="0">
                <a:latin typeface="微軟正黑體" pitchFamily="34" charset="-120"/>
                <a:ea typeface="微軟正黑體" pitchFamily="34" charset="-120"/>
                <a:sym typeface="Helvetica" charset="0"/>
              </a:rPr>
              <a:t>60-80%</a:t>
            </a:r>
            <a:r>
              <a:rPr lang="zh-TW" altLang="en-US" sz="1800" b="1" dirty="0">
                <a:latin typeface="微軟正黑體" pitchFamily="34" charset="-120"/>
                <a:ea typeface="微軟正黑體" pitchFamily="34" charset="-120"/>
                <a:sym typeface="Helvetica" charset="0"/>
              </a:rPr>
              <a:t>世界</a:t>
            </a:r>
            <a:r>
              <a:rPr lang="zh-TW" altLang="en-US" sz="1800" b="1" dirty="0" smtClean="0">
                <a:latin typeface="微軟正黑體" pitchFamily="34" charset="-120"/>
                <a:ea typeface="微軟正黑體" pitchFamily="34" charset="-120"/>
                <a:sym typeface="Helvetica" charset="0"/>
              </a:rPr>
              <a:t>能源</a:t>
            </a:r>
            <a:endParaRPr lang="en-US" altLang="zh-TW" sz="1800" b="1" dirty="0" smtClean="0">
              <a:latin typeface="微軟正黑體" pitchFamily="34" charset="-120"/>
              <a:ea typeface="微軟正黑體" pitchFamily="34" charset="-120"/>
              <a:sym typeface="Helvetica" charset="0"/>
            </a:endParaRPr>
          </a:p>
          <a:p>
            <a:pPr marL="336774" indent="-336774" algn="just" defTabSz="957700">
              <a:buClr>
                <a:srgbClr val="000000"/>
              </a:buClr>
              <a:buSzPct val="100000"/>
              <a:buFont typeface="Wingdings" pitchFamily="2" charset="2"/>
              <a:buChar char="l"/>
              <a:defRPr/>
            </a:pPr>
            <a:endParaRPr lang="zh-TW" altLang="zh-TW" sz="1400" dirty="0">
              <a:latin typeface="微軟正黑體" pitchFamily="34" charset="-120"/>
              <a:ea typeface="微軟正黑體" pitchFamily="34" charset="-120"/>
              <a:sym typeface="Helvetica" charset="0"/>
            </a:endParaRPr>
          </a:p>
          <a:p>
            <a:pPr marL="336774" indent="-336774" algn="just" defTabSz="957700">
              <a:buClr>
                <a:srgbClr val="000000"/>
              </a:buClr>
              <a:buSzPct val="100000"/>
              <a:buFont typeface="Wingdings" pitchFamily="2" charset="2"/>
              <a:buChar char="l"/>
              <a:defRPr/>
            </a:pPr>
            <a:endParaRPr lang="en-US" altLang="zh-TW" sz="1800" b="1" dirty="0">
              <a:latin typeface="微軟正黑體" pitchFamily="34" charset="-120"/>
              <a:ea typeface="微軟正黑體" pitchFamily="34" charset="-120"/>
              <a:sym typeface="Helvetica" charset="0"/>
            </a:endParaRPr>
          </a:p>
        </p:txBody>
      </p:sp>
      <p:sp>
        <p:nvSpPr>
          <p:cNvPr id="2" name="文字方塊 1"/>
          <p:cNvSpPr txBox="1"/>
          <p:nvPr/>
        </p:nvSpPr>
        <p:spPr>
          <a:xfrm>
            <a:off x="7615030" y="686569"/>
            <a:ext cx="2072680" cy="2062103"/>
          </a:xfrm>
          <a:prstGeom prst="rect">
            <a:avLst/>
          </a:prstGeom>
          <a:noFill/>
        </p:spPr>
        <p:txBody>
          <a:bodyPr wrap="square" rtlCol="0">
            <a:spAutoFit/>
          </a:bodyPr>
          <a:lstStyle/>
          <a:p>
            <a:pPr algn="l"/>
            <a:r>
              <a:rPr lang="zh-TW" altLang="en-US" sz="1400" dirty="0" smtClean="0"/>
              <a:t>五都</a:t>
            </a:r>
            <a:r>
              <a:rPr lang="en-US" altLang="zh-TW" sz="1400" dirty="0" smtClean="0"/>
              <a:t>/</a:t>
            </a:r>
            <a:r>
              <a:rPr lang="zh-TW" altLang="en-US" sz="1400" dirty="0" smtClean="0"/>
              <a:t>全國</a:t>
            </a:r>
            <a:r>
              <a:rPr lang="zh-TW" altLang="en-US" sz="1400" dirty="0"/>
              <a:t>人口</a:t>
            </a:r>
            <a:r>
              <a:rPr lang="en-US" altLang="zh-TW" sz="1400" dirty="0" smtClean="0"/>
              <a:t>:60%</a:t>
            </a:r>
          </a:p>
          <a:p>
            <a:pPr algn="l"/>
            <a:r>
              <a:rPr lang="zh-TW" altLang="en-US" sz="1400" dirty="0"/>
              <a:t>北部</a:t>
            </a:r>
            <a:r>
              <a:rPr lang="zh-TW" altLang="en-US" sz="1400" dirty="0" smtClean="0"/>
              <a:t>區域</a:t>
            </a:r>
            <a:r>
              <a:rPr lang="en-US" altLang="zh-TW" sz="1400" dirty="0"/>
              <a:t>/</a:t>
            </a:r>
            <a:r>
              <a:rPr lang="zh-TW" altLang="en-US" sz="1400" dirty="0"/>
              <a:t>全國人口</a:t>
            </a:r>
            <a:r>
              <a:rPr lang="en-US" altLang="zh-TW" sz="1400" dirty="0" smtClean="0"/>
              <a:t>:44%</a:t>
            </a:r>
          </a:p>
          <a:p>
            <a:pPr algn="l"/>
            <a:r>
              <a:rPr lang="zh-TW" altLang="en-US" sz="1400" dirty="0" smtClean="0"/>
              <a:t>中部</a:t>
            </a:r>
            <a:r>
              <a:rPr lang="zh-TW" altLang="en-US" sz="1400" dirty="0"/>
              <a:t>區域</a:t>
            </a:r>
            <a:r>
              <a:rPr lang="en-US" altLang="zh-TW" sz="1400" dirty="0"/>
              <a:t>/</a:t>
            </a:r>
            <a:r>
              <a:rPr lang="zh-TW" altLang="en-US" sz="1400" dirty="0"/>
              <a:t>全國人口</a:t>
            </a:r>
            <a:r>
              <a:rPr lang="en-US" altLang="zh-TW" sz="1400" dirty="0" smtClean="0"/>
              <a:t>:25%</a:t>
            </a:r>
          </a:p>
          <a:p>
            <a:pPr algn="l"/>
            <a:r>
              <a:rPr lang="zh-TW" altLang="en-US" sz="1400" dirty="0" smtClean="0"/>
              <a:t>南部</a:t>
            </a:r>
            <a:r>
              <a:rPr lang="zh-TW" altLang="en-US" sz="1400" dirty="0"/>
              <a:t>區域</a:t>
            </a:r>
            <a:r>
              <a:rPr lang="en-US" altLang="zh-TW" sz="1400" dirty="0"/>
              <a:t>/</a:t>
            </a:r>
            <a:r>
              <a:rPr lang="zh-TW" altLang="en-US" sz="1400" dirty="0"/>
              <a:t>全國人口</a:t>
            </a:r>
            <a:r>
              <a:rPr lang="en-US" altLang="zh-TW" sz="1400" dirty="0" smtClean="0"/>
              <a:t>:28%</a:t>
            </a:r>
            <a:endParaRPr lang="en-US" altLang="zh-TW" sz="1400" dirty="0"/>
          </a:p>
          <a:p>
            <a:pPr algn="l"/>
            <a:r>
              <a:rPr lang="zh-TW" altLang="en-US" sz="1400" dirty="0" smtClean="0"/>
              <a:t>東部</a:t>
            </a:r>
            <a:r>
              <a:rPr lang="zh-TW" altLang="en-US" sz="1400" dirty="0"/>
              <a:t>區域</a:t>
            </a:r>
            <a:r>
              <a:rPr lang="en-US" altLang="zh-TW" sz="1400" dirty="0"/>
              <a:t>/</a:t>
            </a:r>
            <a:r>
              <a:rPr lang="zh-TW" altLang="en-US" sz="1400" dirty="0"/>
              <a:t>全國人口</a:t>
            </a:r>
            <a:r>
              <a:rPr lang="en-US" altLang="zh-TW" sz="1400" dirty="0" smtClean="0"/>
              <a:t>:3%</a:t>
            </a:r>
            <a:endParaRPr lang="en-US" altLang="zh-TW" sz="1400" dirty="0"/>
          </a:p>
          <a:p>
            <a:pPr algn="l"/>
            <a:endParaRPr lang="en-US" altLang="zh-TW" sz="1400" dirty="0"/>
          </a:p>
          <a:p>
            <a:pPr algn="l"/>
            <a:endParaRPr lang="en-US" altLang="zh-TW" sz="1400" dirty="0"/>
          </a:p>
          <a:p>
            <a:pPr algn="l"/>
            <a:endParaRPr lang="en-US" altLang="zh-TW" sz="1400" dirty="0" smtClean="0"/>
          </a:p>
          <a:p>
            <a:pPr algn="l"/>
            <a:endParaRPr lang="zh-TW" altLang="en-US" sz="1600" dirty="0"/>
          </a:p>
        </p:txBody>
      </p:sp>
      <p:sp>
        <p:nvSpPr>
          <p:cNvPr id="8" name="文字方塊 1"/>
          <p:cNvSpPr txBox="1">
            <a:spLocks noChangeArrowheads="1"/>
          </p:cNvSpPr>
          <p:nvPr/>
        </p:nvSpPr>
        <p:spPr bwMode="auto">
          <a:xfrm>
            <a:off x="651854" y="406301"/>
            <a:ext cx="7180399" cy="56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55" tIns="33677" rIns="67355" bIns="33677">
            <a:spAutoFit/>
          </a:bodyPr>
          <a:lstStyle>
            <a:lvl1pPr eaLnBrk="0">
              <a:defRPr sz="3600">
                <a:solidFill>
                  <a:srgbClr val="000000"/>
                </a:solidFill>
                <a:latin typeface="Helvetica Light" charset="0"/>
                <a:ea typeface="Helvetica Light" charset="0"/>
                <a:cs typeface="Helvetica Light" charset="0"/>
                <a:sym typeface="Helvetica Light" charset="0"/>
              </a:defRPr>
            </a:lvl1pPr>
            <a:lvl2pPr marL="742950" indent="-285750" eaLnBrk="0">
              <a:defRPr sz="3600">
                <a:solidFill>
                  <a:srgbClr val="000000"/>
                </a:solidFill>
                <a:latin typeface="Helvetica Light" charset="0"/>
                <a:ea typeface="Helvetica Light" charset="0"/>
                <a:cs typeface="Helvetica Light" charset="0"/>
                <a:sym typeface="Helvetica Light" charset="0"/>
              </a:defRPr>
            </a:lvl2pPr>
            <a:lvl3pPr marL="1143000" indent="-228600" eaLnBrk="0">
              <a:defRPr sz="3600">
                <a:solidFill>
                  <a:srgbClr val="000000"/>
                </a:solidFill>
                <a:latin typeface="Helvetica Light" charset="0"/>
                <a:ea typeface="Helvetica Light" charset="0"/>
                <a:cs typeface="Helvetica Light" charset="0"/>
                <a:sym typeface="Helvetica Light" charset="0"/>
              </a:defRPr>
            </a:lvl3pPr>
            <a:lvl4pPr marL="1600200" indent="-228600" eaLnBrk="0">
              <a:defRPr sz="3600">
                <a:solidFill>
                  <a:srgbClr val="000000"/>
                </a:solidFill>
                <a:latin typeface="Helvetica Light" charset="0"/>
                <a:ea typeface="Helvetica Light" charset="0"/>
                <a:cs typeface="Helvetica Light" charset="0"/>
                <a:sym typeface="Helvetica Light" charset="0"/>
              </a:defRPr>
            </a:lvl4pPr>
            <a:lvl5pPr marL="2057400" indent="-228600" eaLnBrk="0">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l" eaLnBrk="1"/>
            <a:r>
              <a:rPr lang="zh-TW" altLang="en-US" sz="3200" b="1" dirty="0" smtClean="0">
                <a:latin typeface="微軟正黑體" pitchFamily="34" charset="-120"/>
                <a:ea typeface="微軟正黑體" pitchFamily="34" charset="-120"/>
              </a:rPr>
              <a:t>台灣城鄉面臨問題</a:t>
            </a:r>
            <a:endParaRPr lang="zh-TW" altLang="en-US" sz="3200" b="1" dirty="0">
              <a:latin typeface="微軟正黑體" pitchFamily="34" charset="-120"/>
              <a:ea typeface="微軟正黑體" pitchFamily="34" charset="-120"/>
            </a:endParaRPr>
          </a:p>
        </p:txBody>
      </p:sp>
      <p:sp>
        <p:nvSpPr>
          <p:cNvPr id="12" name="Rectangle 7"/>
          <p:cNvSpPr>
            <a:spLocks/>
          </p:cNvSpPr>
          <p:nvPr/>
        </p:nvSpPr>
        <p:spPr bwMode="auto">
          <a:xfrm>
            <a:off x="487670" y="4440058"/>
            <a:ext cx="9243800" cy="4093146"/>
          </a:xfrm>
          <a:prstGeom prst="rect">
            <a:avLst/>
          </a:prstGeom>
          <a:noFill/>
          <a:ln>
            <a:noFill/>
          </a:ln>
          <a:effectLst/>
          <a:extLst/>
        </p:spPr>
        <p:txBody>
          <a:bodyPr lIns="93132" tIns="53218" rIns="93132" bIns="53218"/>
          <a:lstStyle/>
          <a:p>
            <a:pPr marL="336774" indent="-336774" algn="just" defTabSz="957700">
              <a:buClr>
                <a:srgbClr val="FF0000"/>
              </a:buClr>
              <a:buSzPct val="100000"/>
              <a:buFont typeface="Wingdings" pitchFamily="2" charset="2"/>
              <a:buChar char="l"/>
              <a:defRPr/>
            </a:pPr>
            <a:r>
              <a:rPr lang="zh-TW" altLang="en-US" sz="2000" b="1" dirty="0" smtClean="0">
                <a:solidFill>
                  <a:srgbClr val="FF0000"/>
                </a:solidFill>
                <a:latin typeface="微軟正黑體" pitchFamily="34" charset="-120"/>
                <a:ea typeface="微軟正黑體" pitchFamily="34" charset="-120"/>
                <a:sym typeface="Helvetica" charset="0"/>
              </a:rPr>
              <a:t>台灣城鄉面臨問題：</a:t>
            </a:r>
            <a:endParaRPr lang="en-US" altLang="zh-TW" sz="2000" b="1" dirty="0" smtClean="0">
              <a:solidFill>
                <a:srgbClr val="FF0000"/>
              </a:solidFill>
              <a:latin typeface="微軟正黑體" pitchFamily="34" charset="-120"/>
              <a:ea typeface="微軟正黑體" pitchFamily="34" charset="-120"/>
              <a:sym typeface="Helvetica" charset="0"/>
            </a:endParaRPr>
          </a:p>
          <a:p>
            <a:pPr marL="361950" indent="-361950" algn="just" defTabSz="957700">
              <a:buClr>
                <a:srgbClr val="FF0000"/>
              </a:buClr>
              <a:buSzPct val="100000"/>
              <a:defRPr/>
            </a:pPr>
            <a:r>
              <a:rPr lang="zh-TW" altLang="en-US" sz="2000" b="1" dirty="0" smtClean="0">
                <a:solidFill>
                  <a:srgbClr val="FF0000"/>
                </a:solidFill>
                <a:latin typeface="微軟正黑體" pitchFamily="34" charset="-120"/>
                <a:ea typeface="微軟正黑體" pitchFamily="34" charset="-120"/>
                <a:sym typeface="Helvetica" charset="0"/>
              </a:rPr>
              <a:t>      水患頻仍、水源供給調度困難、都市逕流量增加、熱島</a:t>
            </a:r>
            <a:r>
              <a:rPr lang="zh-TW" altLang="en-US" sz="2000" b="1" dirty="0">
                <a:solidFill>
                  <a:srgbClr val="FF0000"/>
                </a:solidFill>
                <a:latin typeface="微軟正黑體" pitchFamily="34" charset="-120"/>
                <a:ea typeface="微軟正黑體" pitchFamily="34" charset="-120"/>
                <a:sym typeface="Helvetica" charset="0"/>
              </a:rPr>
              <a:t>效應、高耗能</a:t>
            </a:r>
            <a:endParaRPr lang="en-US" altLang="zh-TW" sz="2000" b="1" dirty="0" smtClean="0">
              <a:solidFill>
                <a:srgbClr val="FF0000"/>
              </a:solidFill>
              <a:latin typeface="微軟正黑體" pitchFamily="34" charset="-120"/>
              <a:ea typeface="微軟正黑體" pitchFamily="34" charset="-120"/>
              <a:sym typeface="Helvetica" charset="0"/>
            </a:endParaRPr>
          </a:p>
          <a:p>
            <a:pPr marL="361950" indent="-361950" algn="just" defTabSz="957700">
              <a:buClr>
                <a:srgbClr val="FF0000"/>
              </a:buClr>
              <a:buSzPct val="100000"/>
              <a:defRPr/>
            </a:pPr>
            <a:r>
              <a:rPr lang="en-US" altLang="zh-TW" sz="2000" b="1" dirty="0">
                <a:solidFill>
                  <a:srgbClr val="FF0000"/>
                </a:solidFill>
                <a:latin typeface="微軟正黑體" pitchFamily="34" charset="-120"/>
                <a:ea typeface="微軟正黑體" pitchFamily="34" charset="-120"/>
                <a:sym typeface="Helvetica" charset="0"/>
              </a:rPr>
              <a:t> </a:t>
            </a:r>
            <a:r>
              <a:rPr lang="en-US" altLang="zh-TW" sz="2000" b="1" dirty="0" smtClean="0">
                <a:solidFill>
                  <a:srgbClr val="FF0000"/>
                </a:solidFill>
                <a:latin typeface="微軟正黑體" pitchFamily="34" charset="-120"/>
                <a:ea typeface="微軟正黑體" pitchFamily="34" charset="-120"/>
                <a:sym typeface="Helvetica" charset="0"/>
              </a:rPr>
              <a:t>     </a:t>
            </a:r>
            <a:r>
              <a:rPr lang="zh-TW" altLang="en-US" sz="2000" b="1" dirty="0" smtClean="0">
                <a:solidFill>
                  <a:srgbClr val="FF0000"/>
                </a:solidFill>
                <a:latin typeface="微軟正黑體" pitchFamily="34" charset="-120"/>
                <a:ea typeface="微軟正黑體" pitchFamily="34" charset="-120"/>
                <a:sym typeface="Helvetica" charset="0"/>
              </a:rPr>
              <a:t>自然綠地不足、</a:t>
            </a:r>
            <a:r>
              <a:rPr lang="zh-TW" altLang="en-US" sz="2000" b="1" dirty="0">
                <a:solidFill>
                  <a:srgbClr val="FF0000"/>
                </a:solidFill>
                <a:latin typeface="微軟正黑體" pitchFamily="34" charset="-120"/>
                <a:ea typeface="微軟正黑體" pitchFamily="34" charset="-120"/>
                <a:sym typeface="Helvetica" charset="0"/>
              </a:rPr>
              <a:t>生態劣化、都市蔓延</a:t>
            </a:r>
            <a:r>
              <a:rPr lang="zh-TW" altLang="en-US" sz="2000" b="1" dirty="0" smtClean="0">
                <a:solidFill>
                  <a:srgbClr val="FF0000"/>
                </a:solidFill>
                <a:latin typeface="微軟正黑體" pitchFamily="34" charset="-120"/>
                <a:ea typeface="微軟正黑體" pitchFamily="34" charset="-120"/>
                <a:sym typeface="Helvetica" charset="0"/>
              </a:rPr>
              <a:t>、農地碎裂化</a:t>
            </a:r>
            <a:endParaRPr lang="en-US" altLang="zh-TW" sz="2000" b="1" dirty="0" smtClean="0">
              <a:solidFill>
                <a:srgbClr val="FF0000"/>
              </a:solidFill>
              <a:latin typeface="微軟正黑體" pitchFamily="34" charset="-120"/>
              <a:ea typeface="微軟正黑體" pitchFamily="34" charset="-120"/>
              <a:sym typeface="Helvetica" charset="0"/>
            </a:endParaRPr>
          </a:p>
          <a:p>
            <a:pPr marL="361950" indent="-361950" algn="just" defTabSz="957700">
              <a:buClr>
                <a:srgbClr val="FF0000"/>
              </a:buClr>
              <a:buSzPct val="100000"/>
              <a:defRPr/>
            </a:pPr>
            <a:r>
              <a:rPr lang="en-US" altLang="zh-TW" sz="2000" b="1" dirty="0">
                <a:solidFill>
                  <a:srgbClr val="FF0000"/>
                </a:solidFill>
                <a:latin typeface="微軟正黑體" pitchFamily="34" charset="-120"/>
                <a:ea typeface="微軟正黑體" pitchFamily="34" charset="-120"/>
                <a:sym typeface="Helvetica" charset="0"/>
              </a:rPr>
              <a:t> </a:t>
            </a:r>
            <a:r>
              <a:rPr lang="en-US" altLang="zh-TW" sz="2000" b="1" dirty="0" smtClean="0">
                <a:solidFill>
                  <a:srgbClr val="FF0000"/>
                </a:solidFill>
                <a:latin typeface="微軟正黑體" pitchFamily="34" charset="-120"/>
                <a:ea typeface="微軟正黑體" pitchFamily="34" charset="-120"/>
                <a:sym typeface="Helvetica" charset="0"/>
              </a:rPr>
              <a:t>     </a:t>
            </a:r>
            <a:r>
              <a:rPr lang="zh-TW" altLang="en-US" sz="2000" b="1" dirty="0" smtClean="0">
                <a:solidFill>
                  <a:srgbClr val="FF0000"/>
                </a:solidFill>
                <a:latin typeface="微軟正黑體" pitchFamily="34" charset="-120"/>
                <a:ea typeface="微軟正黑體" pitchFamily="34" charset="-120"/>
                <a:sym typeface="Helvetica" charset="0"/>
              </a:rPr>
              <a:t>高房價、房屋機能不足、河川水質、飲用水、空氣、噪音品質不佳 </a:t>
            </a:r>
            <a:endParaRPr lang="zh-TW" altLang="zh-TW" sz="1600" dirty="0">
              <a:latin typeface="微軟正黑體" pitchFamily="34" charset="-120"/>
              <a:ea typeface="微軟正黑體" pitchFamily="34" charset="-120"/>
              <a:sym typeface="Helvetica" charset="0"/>
            </a:endParaRP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6"/>
          <p:cNvSpPr>
            <a:spLocks/>
          </p:cNvSpPr>
          <p:nvPr/>
        </p:nvSpPr>
        <p:spPr bwMode="auto">
          <a:xfrm>
            <a:off x="416499" y="463888"/>
            <a:ext cx="9244552" cy="77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93132" tIns="53218" rIns="93132" bIns="53218"/>
          <a:lstStyle/>
          <a:p>
            <a:pPr defTabSz="957700"/>
            <a:r>
              <a:rPr lang="zh-TW" altLang="en-US" sz="4000" b="1" dirty="0" smtClean="0">
                <a:solidFill>
                  <a:srgbClr val="002060"/>
                </a:solidFill>
                <a:latin typeface="微軟正黑體" pitchFamily="34" charset="-120"/>
                <a:ea typeface="微軟正黑體" pitchFamily="34" charset="-120"/>
                <a:sym typeface="Helvetica" charset="0"/>
              </a:rPr>
              <a:t>城市的綠色經濟</a:t>
            </a:r>
            <a:endParaRPr lang="zh-TW" altLang="en-US" sz="2100" b="1" dirty="0">
              <a:latin typeface="微軟正黑體" pitchFamily="34" charset="-120"/>
              <a:ea typeface="微軟正黑體" pitchFamily="34" charset="-120"/>
            </a:endParaRPr>
          </a:p>
        </p:txBody>
      </p:sp>
      <p:sp>
        <p:nvSpPr>
          <p:cNvPr id="3" name="文字方塊 2"/>
          <p:cNvSpPr txBox="1"/>
          <p:nvPr/>
        </p:nvSpPr>
        <p:spPr>
          <a:xfrm>
            <a:off x="989795" y="1700808"/>
            <a:ext cx="8136904" cy="3262432"/>
          </a:xfrm>
          <a:prstGeom prst="rect">
            <a:avLst/>
          </a:prstGeom>
          <a:noFill/>
        </p:spPr>
        <p:txBody>
          <a:bodyPr wrap="square" rtlCol="0">
            <a:spAutoFit/>
          </a:bodyPr>
          <a:lstStyle/>
          <a:p>
            <a:pPr algn="l"/>
            <a:r>
              <a:rPr lang="zh-TW" altLang="en-US" sz="3200" b="1" dirty="0" smtClean="0">
                <a:solidFill>
                  <a:srgbClr val="FF0000"/>
                </a:solidFill>
                <a:latin typeface="+mj-ea"/>
                <a:ea typeface="+mj-ea"/>
              </a:rPr>
              <a:t>城市是綠色經濟興起的重要地點</a:t>
            </a:r>
            <a:endParaRPr lang="en-US" altLang="zh-TW" sz="3200" b="1" dirty="0" smtClean="0">
              <a:solidFill>
                <a:srgbClr val="FF0000"/>
              </a:solidFill>
              <a:latin typeface="+mj-ea"/>
              <a:ea typeface="+mj-ea"/>
            </a:endParaRPr>
          </a:p>
          <a:p>
            <a:pPr algn="l"/>
            <a:endParaRPr lang="en-US" altLang="zh-TW" b="1" dirty="0" smtClean="0">
              <a:latin typeface="+mj-ea"/>
              <a:ea typeface="+mj-ea"/>
            </a:endParaRPr>
          </a:p>
          <a:p>
            <a:pPr algn="l"/>
            <a:r>
              <a:rPr lang="zh-TW" altLang="en-US" b="1" dirty="0" smtClean="0">
                <a:latin typeface="+mj-ea"/>
                <a:ea typeface="+mj-ea"/>
              </a:rPr>
              <a:t>原因</a:t>
            </a:r>
            <a:endParaRPr lang="en-US" altLang="zh-TW" b="1" dirty="0" smtClean="0">
              <a:latin typeface="+mj-ea"/>
              <a:ea typeface="+mj-ea"/>
            </a:endParaRPr>
          </a:p>
          <a:p>
            <a:pPr marL="342900" indent="-342900" algn="l">
              <a:lnSpc>
                <a:spcPct val="150000"/>
              </a:lnSpc>
              <a:buFont typeface="Arial" panose="020B0604020202020204" pitchFamily="34" charset="0"/>
              <a:buChar char="•"/>
            </a:pPr>
            <a:r>
              <a:rPr lang="zh-TW" altLang="en-US" sz="2000" b="1" dirty="0" smtClean="0">
                <a:latin typeface="+mj-ea"/>
                <a:ea typeface="+mj-ea"/>
              </a:rPr>
              <a:t>城市本身密集、多樣性的特點有利於企業創造效益並促進技術革新</a:t>
            </a:r>
            <a:endParaRPr lang="en-US" altLang="zh-TW" sz="2000" b="1" dirty="0" smtClean="0">
              <a:latin typeface="+mj-ea"/>
              <a:ea typeface="+mj-ea"/>
            </a:endParaRPr>
          </a:p>
          <a:p>
            <a:pPr marL="342900" indent="-342900" algn="l">
              <a:lnSpc>
                <a:spcPct val="150000"/>
              </a:lnSpc>
              <a:buFont typeface="Arial" panose="020B0604020202020204" pitchFamily="34" charset="0"/>
              <a:buChar char="•"/>
            </a:pPr>
            <a:r>
              <a:rPr lang="zh-TW" altLang="en-US" sz="2000" b="1" dirty="0" smtClean="0">
                <a:latin typeface="+mj-ea"/>
                <a:ea typeface="+mj-ea"/>
              </a:rPr>
              <a:t>服務業為主導</a:t>
            </a:r>
            <a:r>
              <a:rPr lang="zh-TW" altLang="en-US" sz="2000" b="1" dirty="0">
                <a:latin typeface="+mj-ea"/>
                <a:ea typeface="+mj-ea"/>
              </a:rPr>
              <a:t>的綠色產業</a:t>
            </a:r>
            <a:r>
              <a:rPr lang="en-US" altLang="zh-TW" sz="2000" b="1" dirty="0" smtClean="0">
                <a:latin typeface="+mj-ea"/>
                <a:ea typeface="+mj-ea"/>
              </a:rPr>
              <a:t>(</a:t>
            </a:r>
            <a:r>
              <a:rPr lang="zh-TW" altLang="en-US" sz="2000" b="1" dirty="0" smtClean="0">
                <a:latin typeface="+mj-ea"/>
                <a:ea typeface="+mj-ea"/>
              </a:rPr>
              <a:t>包含公共交通、能源供給、安裝與維護，因城市消費市場大，這些行業容易集中在城市。</a:t>
            </a:r>
            <a:endParaRPr lang="en-US" altLang="zh-TW" sz="2000" b="1" dirty="0" smtClean="0">
              <a:latin typeface="+mj-ea"/>
              <a:ea typeface="+mj-ea"/>
            </a:endParaRPr>
          </a:p>
          <a:p>
            <a:pPr marL="342900" indent="-342900" algn="l">
              <a:lnSpc>
                <a:spcPct val="150000"/>
              </a:lnSpc>
              <a:buFont typeface="Arial" panose="020B0604020202020204" pitchFamily="34" charset="0"/>
              <a:buChar char="•"/>
            </a:pPr>
            <a:r>
              <a:rPr lang="zh-TW" altLang="en-US" sz="2000" b="1" dirty="0" smtClean="0">
                <a:latin typeface="+mj-ea"/>
                <a:ea typeface="+mj-ea"/>
              </a:rPr>
              <a:t>城市利用大學及研究機構的技術和人才，發展高科技綠色技術</a:t>
            </a:r>
            <a:endParaRPr lang="zh-TW" altLang="en-US" sz="2000" b="1" dirty="0">
              <a:latin typeface="+mj-ea"/>
              <a:ea typeface="+mj-ea"/>
            </a:endParaRPr>
          </a:p>
        </p:txBody>
      </p:sp>
    </p:spTree>
    <p:extLst>
      <p:ext uri="{BB962C8B-B14F-4D97-AF65-F5344CB8AC3E}">
        <p14:creationId xmlns:p14="http://schemas.microsoft.com/office/powerpoint/2010/main" val="29845650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資料庫圖表 1"/>
          <p:cNvGraphicFramePr/>
          <p:nvPr>
            <p:extLst>
              <p:ext uri="{D42A27DB-BD31-4B8C-83A1-F6EECF244321}">
                <p14:modId xmlns:p14="http://schemas.microsoft.com/office/powerpoint/2010/main" val="1804213841"/>
              </p:ext>
            </p:extLst>
          </p:nvPr>
        </p:nvGraphicFramePr>
        <p:xfrm>
          <a:off x="920552" y="1268760"/>
          <a:ext cx="8568952"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6"/>
          <p:cNvSpPr>
            <a:spLocks/>
          </p:cNvSpPr>
          <p:nvPr/>
        </p:nvSpPr>
        <p:spPr bwMode="auto">
          <a:xfrm>
            <a:off x="416499" y="463888"/>
            <a:ext cx="9244552" cy="77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93132" tIns="53218" rIns="93132" bIns="53218"/>
          <a:lstStyle/>
          <a:p>
            <a:pPr defTabSz="957700"/>
            <a:r>
              <a:rPr lang="zh-TW" altLang="en-US" sz="4000" b="1" dirty="0" smtClean="0">
                <a:solidFill>
                  <a:srgbClr val="002060"/>
                </a:solidFill>
                <a:latin typeface="微軟正黑體" pitchFamily="34" charset="-120"/>
                <a:ea typeface="微軟正黑體" pitchFamily="34" charset="-120"/>
                <a:sym typeface="Helvetica" charset="0"/>
              </a:rPr>
              <a:t>城市的綠色經濟</a:t>
            </a:r>
            <a:endParaRPr lang="zh-TW" altLang="en-US" sz="2100" b="1" dirty="0">
              <a:latin typeface="微軟正黑體" pitchFamily="34" charset="-120"/>
              <a:ea typeface="微軟正黑體" pitchFamily="34" charset="-120"/>
            </a:endParaRPr>
          </a:p>
        </p:txBody>
      </p:sp>
    </p:spTree>
    <p:extLst>
      <p:ext uri="{BB962C8B-B14F-4D97-AF65-F5344CB8AC3E}">
        <p14:creationId xmlns:p14="http://schemas.microsoft.com/office/powerpoint/2010/main" val="5634909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6"/>
          <p:cNvSpPr>
            <a:spLocks/>
          </p:cNvSpPr>
          <p:nvPr/>
        </p:nvSpPr>
        <p:spPr bwMode="auto">
          <a:xfrm>
            <a:off x="416499" y="463888"/>
            <a:ext cx="9244552" cy="77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93132" tIns="53218" rIns="93132" bIns="53218"/>
          <a:lstStyle/>
          <a:p>
            <a:pPr defTabSz="957700"/>
            <a:r>
              <a:rPr lang="zh-TW" altLang="en-US" sz="4000" b="1" dirty="0" smtClean="0">
                <a:solidFill>
                  <a:srgbClr val="002060"/>
                </a:solidFill>
                <a:latin typeface="微軟正黑體" pitchFamily="34" charset="-120"/>
                <a:ea typeface="微軟正黑體" pitchFamily="34" charset="-120"/>
                <a:sym typeface="Helvetica" charset="0"/>
              </a:rPr>
              <a:t>城市的綠色經濟</a:t>
            </a:r>
            <a:endParaRPr lang="zh-TW" altLang="en-US" sz="2100" b="1" dirty="0">
              <a:latin typeface="微軟正黑體" pitchFamily="34" charset="-120"/>
              <a:ea typeface="微軟正黑體" pitchFamily="34" charset="-120"/>
            </a:endParaRPr>
          </a:p>
        </p:txBody>
      </p:sp>
      <p:graphicFrame>
        <p:nvGraphicFramePr>
          <p:cNvPr id="4" name="資料庫圖表 3"/>
          <p:cNvGraphicFramePr/>
          <p:nvPr>
            <p:extLst>
              <p:ext uri="{D42A27DB-BD31-4B8C-83A1-F6EECF244321}">
                <p14:modId xmlns:p14="http://schemas.microsoft.com/office/powerpoint/2010/main" val="3572819110"/>
              </p:ext>
            </p:extLst>
          </p:nvPr>
        </p:nvGraphicFramePr>
        <p:xfrm>
          <a:off x="344488" y="1234079"/>
          <a:ext cx="9073008" cy="5003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23348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344500" y="1772816"/>
            <a:ext cx="9376249" cy="1371824"/>
          </a:xfrm>
          <a:prstGeom prst="rect">
            <a:avLst/>
          </a:prstGeom>
        </p:spPr>
        <p:txBody>
          <a:bodyPr lIns="93132" tIns="53218" rIns="93132" bIns="53218" anchor="b"/>
          <a:lstStyle>
            <a:lvl1pPr algn="ctr" defTabSz="430322" rtl="0" eaLnBrk="0" fontAlgn="base" hangingPunct="0">
              <a:spcBef>
                <a:spcPct val="0"/>
              </a:spcBef>
              <a:spcAft>
                <a:spcPct val="0"/>
              </a:spcAft>
              <a:defRPr sz="5900">
                <a:solidFill>
                  <a:srgbClr val="000000"/>
                </a:solidFill>
                <a:latin typeface="+mj-lt"/>
                <a:ea typeface="+mj-ea"/>
                <a:cs typeface="+mj-cs"/>
                <a:sym typeface="Helvetica Light" charset="0"/>
              </a:defRPr>
            </a:lvl1pPr>
            <a:lvl2pPr algn="ctr" defTabSz="430322" rtl="0" eaLnBrk="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2pPr>
            <a:lvl3pPr algn="ctr" defTabSz="430322" rtl="0" eaLnBrk="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3pPr>
            <a:lvl4pPr algn="ctr" defTabSz="430322" rtl="0" eaLnBrk="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4pPr>
            <a:lvl5pPr algn="ctr" defTabSz="430322" rtl="0" eaLnBrk="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5pPr>
            <a:lvl6pPr marL="336774" algn="ctr" defTabSz="430322" rtl="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6pPr>
            <a:lvl7pPr marL="673547" algn="ctr" defTabSz="430322" rtl="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7pPr>
            <a:lvl8pPr marL="1010321" algn="ctr" defTabSz="430322" rtl="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8pPr>
            <a:lvl9pPr marL="1347094" algn="ctr" defTabSz="430322" rtl="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9pPr>
          </a:lstStyle>
          <a:p>
            <a:pPr defTabSz="957700" eaLnBrk="1"/>
            <a:r>
              <a:rPr lang="zh-TW" altLang="en-US" sz="4400" b="1" kern="0" dirty="0" smtClean="0">
                <a:latin typeface="微軟正黑體" pitchFamily="34" charset="-120"/>
                <a:ea typeface="微軟正黑體" pitchFamily="34" charset="-120"/>
                <a:sym typeface="Helvetica" charset="0"/>
              </a:rPr>
              <a:t>貳、氣候變遷調適</a:t>
            </a:r>
            <a:br>
              <a:rPr lang="zh-TW" altLang="en-US" sz="4400" b="1" kern="0" dirty="0" smtClean="0">
                <a:latin typeface="微軟正黑體" pitchFamily="34" charset="-120"/>
                <a:ea typeface="微軟正黑體" pitchFamily="34" charset="-120"/>
                <a:sym typeface="Helvetica" charset="0"/>
              </a:rPr>
            </a:br>
            <a:endParaRPr lang="zh-TW" altLang="en-US" sz="4400" kern="0" dirty="0">
              <a:latin typeface="微軟正黑體" pitchFamily="34" charset="-120"/>
              <a:ea typeface="微軟正黑體" pitchFamily="34" charset="-120"/>
            </a:endParaRPr>
          </a:p>
        </p:txBody>
      </p:sp>
      <p:pic>
        <p:nvPicPr>
          <p:cNvPr id="3" name="圖片 2"/>
          <p:cNvPicPr>
            <a:picLocks noChangeAspect="1"/>
          </p:cNvPicPr>
          <p:nvPr/>
        </p:nvPicPr>
        <p:blipFill rotWithShape="1">
          <a:blip r:embed="rId3">
            <a:extLst>
              <a:ext uri="{28A0092B-C50C-407E-A947-70E740481C1C}">
                <a14:useLocalDpi xmlns:a14="http://schemas.microsoft.com/office/drawing/2010/main" val="0"/>
              </a:ext>
            </a:extLst>
          </a:blip>
          <a:srcRect l="18921" b="39134"/>
          <a:stretch/>
        </p:blipFill>
        <p:spPr>
          <a:xfrm>
            <a:off x="36" y="2683840"/>
            <a:ext cx="5402153" cy="4174160"/>
          </a:xfrm>
          <a:prstGeom prst="rect">
            <a:avLst/>
          </a:prstGeom>
        </p:spPr>
      </p:pic>
    </p:spTree>
    <p:extLst>
      <p:ext uri="{BB962C8B-B14F-4D97-AF65-F5344CB8AC3E}">
        <p14:creationId xmlns:p14="http://schemas.microsoft.com/office/powerpoint/2010/main" val="20869555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2"/>
          <p:cNvSpPr txBox="1">
            <a:spLocks noChangeArrowheads="1"/>
          </p:cNvSpPr>
          <p:nvPr/>
        </p:nvSpPr>
        <p:spPr>
          <a:xfrm>
            <a:off x="243726" y="180007"/>
            <a:ext cx="7800000" cy="584775"/>
          </a:xfrm>
          <a:prstGeom prst="rect">
            <a:avLst/>
          </a:prstGeom>
          <a:noFill/>
        </p:spPr>
        <p:txBody>
          <a:bodyPr wrap="square" rtlCol="0">
            <a:spAutoFit/>
          </a:bodyPr>
          <a:lstStyle>
            <a:defPPr>
              <a:defRPr lang="zh-TW"/>
            </a:defPPr>
            <a:lvl1pPr algn="l">
              <a:defRPr sz="3600" b="1">
                <a:latin typeface="微軟正黑體" panose="020B0604030504040204" pitchFamily="34" charset="-120"/>
                <a:ea typeface="微軟正黑體" panose="020B0604030504040204" pitchFamily="34" charset="-120"/>
                <a:cs typeface="Times New Roman" panose="02020603050405020304" pitchFamily="18" charset="0"/>
              </a:defRPr>
            </a:lvl1pPr>
          </a:lstStyle>
          <a:p>
            <a:r>
              <a:rPr lang="zh-TW" altLang="en-US" sz="3200" dirty="0">
                <a:solidFill>
                  <a:srgbClr val="414141"/>
                </a:solidFill>
                <a:sym typeface="Palatino" charset="0"/>
              </a:rPr>
              <a:t>氣候變遷對臺灣的衝擊</a:t>
            </a:r>
            <a:endParaRPr lang="en-US" altLang="zh-TW" sz="3200" dirty="0">
              <a:solidFill>
                <a:srgbClr val="414141"/>
              </a:solidFill>
              <a:sym typeface="Palatino" charset="0"/>
            </a:endParaRPr>
          </a:p>
        </p:txBody>
      </p:sp>
      <p:sp>
        <p:nvSpPr>
          <p:cNvPr id="54" name="直角三角形 53"/>
          <p:cNvSpPr/>
          <p:nvPr/>
        </p:nvSpPr>
        <p:spPr>
          <a:xfrm rot="16200000">
            <a:off x="2014442" y="-1006249"/>
            <a:ext cx="5877271" cy="9906001"/>
          </a:xfrm>
          <a:prstGeom prst="rtTriangle">
            <a:avLst/>
          </a:prstGeom>
          <a:solidFill>
            <a:srgbClr val="FFFF9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hangingPunct="1"/>
            <a:endParaRPr lang="zh-TW" altLang="en-US" sz="1800">
              <a:solidFill>
                <a:srgbClr val="FFFFFF"/>
              </a:solidFill>
              <a:sym typeface="Palatino" charset="0"/>
            </a:endParaRPr>
          </a:p>
        </p:txBody>
      </p:sp>
      <p:cxnSp>
        <p:nvCxnSpPr>
          <p:cNvPr id="55" name="直線接點 54"/>
          <p:cNvCxnSpPr/>
          <p:nvPr/>
        </p:nvCxnSpPr>
        <p:spPr>
          <a:xfrm flipH="1">
            <a:off x="77" y="980728"/>
            <a:ext cx="9906001" cy="5877272"/>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0" name="AutoShape 11"/>
          <p:cNvSpPr>
            <a:spLocks noChangeArrowheads="1"/>
          </p:cNvSpPr>
          <p:nvPr/>
        </p:nvSpPr>
        <p:spPr bwMode="auto">
          <a:xfrm rot="10800000">
            <a:off x="5536348" y="5955630"/>
            <a:ext cx="4087888" cy="792162"/>
          </a:xfrm>
          <a:prstGeom prst="downArrowCallout">
            <a:avLst>
              <a:gd name="adj1" fmla="val 94184"/>
              <a:gd name="adj2" fmla="val 89576"/>
              <a:gd name="adj3" fmla="val 27454"/>
              <a:gd name="adj4" fmla="val 60523"/>
            </a:avLst>
          </a:prstGeom>
          <a:gradFill rotWithShape="1">
            <a:gsLst>
              <a:gs pos="0">
                <a:schemeClr val="bg1"/>
              </a:gs>
              <a:gs pos="100000">
                <a:srgbClr val="3366FF"/>
              </a:gs>
            </a:gsLst>
            <a:lin ang="5400000" scaled="1"/>
          </a:gradFill>
          <a:ln w="28575">
            <a:noFill/>
            <a:miter lim="800000"/>
            <a:headEnd/>
            <a:tailEnd/>
          </a:ln>
          <a:effectLst/>
        </p:spPr>
        <p:txBody>
          <a:bodyPr wrap="none" anchor="ctr"/>
          <a:lstStyle/>
          <a:p>
            <a:pPr defTabSz="914400" hangingPunct="1"/>
            <a:endParaRPr lang="en-US" altLang="zh-TW" sz="2400" b="1" dirty="0">
              <a:solidFill>
                <a:srgbClr val="0000CC"/>
              </a:solidFill>
              <a:latin typeface="Arial" charset="0"/>
              <a:ea typeface="微軟正黑體" pitchFamily="34" charset="-120"/>
              <a:sym typeface="Palatino" charset="0"/>
            </a:endParaRPr>
          </a:p>
        </p:txBody>
      </p:sp>
      <p:sp>
        <p:nvSpPr>
          <p:cNvPr id="65" name="AutoShape 11"/>
          <p:cNvSpPr>
            <a:spLocks noChangeArrowheads="1"/>
          </p:cNvSpPr>
          <p:nvPr/>
        </p:nvSpPr>
        <p:spPr bwMode="auto">
          <a:xfrm>
            <a:off x="211786" y="836828"/>
            <a:ext cx="5063708" cy="792162"/>
          </a:xfrm>
          <a:prstGeom prst="downArrowCallout">
            <a:avLst>
              <a:gd name="adj1" fmla="val 94184"/>
              <a:gd name="adj2" fmla="val 89576"/>
              <a:gd name="adj3" fmla="val 27454"/>
              <a:gd name="adj4" fmla="val 60523"/>
            </a:avLst>
          </a:prstGeom>
          <a:gradFill rotWithShape="1">
            <a:gsLst>
              <a:gs pos="0">
                <a:schemeClr val="bg1"/>
              </a:gs>
              <a:gs pos="100000">
                <a:srgbClr val="FF9933"/>
              </a:gs>
            </a:gsLst>
            <a:lin ang="5400000" scaled="1"/>
          </a:gradFill>
          <a:ln w="28575">
            <a:noFill/>
            <a:miter lim="800000"/>
            <a:headEnd/>
            <a:tailEnd/>
          </a:ln>
          <a:effectLst/>
        </p:spPr>
        <p:txBody>
          <a:bodyPr wrap="none" anchor="ctr"/>
          <a:lstStyle/>
          <a:p>
            <a:pPr defTabSz="914400" hangingPunct="1"/>
            <a:r>
              <a:rPr lang="en-US" altLang="zh-TW" sz="2400" b="1" dirty="0" smtClean="0">
                <a:solidFill>
                  <a:srgbClr val="663300"/>
                </a:solidFill>
                <a:latin typeface="Arial" charset="0"/>
                <a:ea typeface="微軟正黑體" pitchFamily="34" charset="-120"/>
                <a:sym typeface="Palatino" charset="0"/>
              </a:rPr>
              <a:t>【</a:t>
            </a:r>
            <a:r>
              <a:rPr lang="zh-TW" altLang="en-US" sz="2400" b="1" dirty="0">
                <a:solidFill>
                  <a:srgbClr val="663300"/>
                </a:solidFill>
                <a:latin typeface="Arial" charset="0"/>
                <a:ea typeface="微軟正黑體" pitchFamily="34" charset="-120"/>
                <a:sym typeface="Palatino" charset="0"/>
              </a:rPr>
              <a:t>全球</a:t>
            </a:r>
            <a:r>
              <a:rPr lang="zh-TW" altLang="en-US" sz="2400" b="1" dirty="0" smtClean="0">
                <a:solidFill>
                  <a:srgbClr val="663300"/>
                </a:solidFill>
                <a:latin typeface="Arial" charset="0"/>
                <a:ea typeface="微軟正黑體" pitchFamily="34" charset="-120"/>
                <a:sym typeface="Palatino" charset="0"/>
              </a:rPr>
              <a:t>氣候</a:t>
            </a:r>
            <a:r>
              <a:rPr lang="zh-TW" altLang="en-US" sz="2400" b="1" dirty="0">
                <a:solidFill>
                  <a:srgbClr val="663300"/>
                </a:solidFill>
                <a:latin typeface="Arial" charset="0"/>
                <a:ea typeface="微軟正黑體" pitchFamily="34" charset="-120"/>
                <a:sym typeface="Palatino" charset="0"/>
              </a:rPr>
              <a:t>變遷情形</a:t>
            </a:r>
            <a:r>
              <a:rPr lang="en-US" altLang="zh-TW" sz="2400" b="1" dirty="0" smtClean="0">
                <a:solidFill>
                  <a:srgbClr val="663300"/>
                </a:solidFill>
                <a:latin typeface="Arial" charset="0"/>
                <a:ea typeface="微軟正黑體" pitchFamily="34" charset="-120"/>
                <a:sym typeface="Palatino" charset="0"/>
              </a:rPr>
              <a:t>】</a:t>
            </a:r>
            <a:endParaRPr lang="en-US" altLang="zh-TW" sz="2400" b="1" dirty="0">
              <a:solidFill>
                <a:srgbClr val="663300"/>
              </a:solidFill>
              <a:latin typeface="Arial" charset="0"/>
              <a:ea typeface="微軟正黑體" pitchFamily="34" charset="-120"/>
              <a:sym typeface="Palatino" charset="0"/>
            </a:endParaRPr>
          </a:p>
        </p:txBody>
      </p:sp>
      <p:sp>
        <p:nvSpPr>
          <p:cNvPr id="66" name="矩形 65"/>
          <p:cNvSpPr/>
          <p:nvPr/>
        </p:nvSpPr>
        <p:spPr>
          <a:xfrm>
            <a:off x="6022450" y="6351888"/>
            <a:ext cx="3262432" cy="461665"/>
          </a:xfrm>
          <a:prstGeom prst="rect">
            <a:avLst/>
          </a:prstGeom>
        </p:spPr>
        <p:txBody>
          <a:bodyPr wrap="none">
            <a:spAutoFit/>
          </a:bodyPr>
          <a:lstStyle/>
          <a:p>
            <a:pPr defTabSz="914400" hangingPunct="1"/>
            <a:r>
              <a:rPr lang="en-US" altLang="zh-TW" sz="2400" b="1" dirty="0" smtClean="0">
                <a:solidFill>
                  <a:srgbClr val="0000CC"/>
                </a:solidFill>
                <a:latin typeface="Arial" charset="0"/>
                <a:ea typeface="微軟正黑體" pitchFamily="34" charset="-120"/>
                <a:sym typeface="Palatino" charset="0"/>
              </a:rPr>
              <a:t>【</a:t>
            </a:r>
            <a:r>
              <a:rPr lang="zh-TW" altLang="en-US" sz="2400" b="1" dirty="0" smtClean="0">
                <a:solidFill>
                  <a:srgbClr val="0000CC"/>
                </a:solidFill>
                <a:latin typeface="Arial" charset="0"/>
                <a:ea typeface="微軟正黑體" pitchFamily="34" charset="-120"/>
                <a:sym typeface="Palatino" charset="0"/>
              </a:rPr>
              <a:t>臺灣氣候</a:t>
            </a:r>
            <a:r>
              <a:rPr lang="zh-TW" altLang="en-US" sz="2400" b="1" dirty="0">
                <a:solidFill>
                  <a:srgbClr val="0000CC"/>
                </a:solidFill>
                <a:latin typeface="Arial" charset="0"/>
                <a:ea typeface="微軟正黑體" pitchFamily="34" charset="-120"/>
                <a:sym typeface="Palatino" charset="0"/>
              </a:rPr>
              <a:t>變遷現象</a:t>
            </a:r>
            <a:r>
              <a:rPr lang="en-US" altLang="zh-TW" sz="2400" b="1" dirty="0">
                <a:solidFill>
                  <a:srgbClr val="0000CC"/>
                </a:solidFill>
                <a:latin typeface="Arial" charset="0"/>
                <a:ea typeface="微軟正黑體" pitchFamily="34" charset="-120"/>
                <a:sym typeface="Palatino" charset="0"/>
              </a:rPr>
              <a:t>】</a:t>
            </a:r>
          </a:p>
        </p:txBody>
      </p:sp>
      <p:grpSp>
        <p:nvGrpSpPr>
          <p:cNvPr id="67" name="Group 2"/>
          <p:cNvGrpSpPr>
            <a:grpSpLocks/>
          </p:cNvGrpSpPr>
          <p:nvPr/>
        </p:nvGrpSpPr>
        <p:grpSpPr bwMode="auto">
          <a:xfrm>
            <a:off x="7559749" y="1545307"/>
            <a:ext cx="1897359" cy="2221677"/>
            <a:chOff x="384" y="1260"/>
            <a:chExt cx="1968" cy="2388"/>
          </a:xfrm>
          <a:solidFill>
            <a:srgbClr val="FF6600"/>
          </a:solidFill>
        </p:grpSpPr>
        <p:sp>
          <p:nvSpPr>
            <p:cNvPr id="68" name="Freeform 3"/>
            <p:cNvSpPr>
              <a:spLocks/>
            </p:cNvSpPr>
            <p:nvPr/>
          </p:nvSpPr>
          <p:spPr bwMode="auto">
            <a:xfrm>
              <a:off x="2059" y="3497"/>
              <a:ext cx="80" cy="74"/>
            </a:xfrm>
            <a:custGeom>
              <a:avLst/>
              <a:gdLst>
                <a:gd name="T0" fmla="*/ 0 w 71"/>
                <a:gd name="T1" fmla="*/ 4 h 71"/>
                <a:gd name="T2" fmla="*/ 3 w 71"/>
                <a:gd name="T3" fmla="*/ 0 h 71"/>
                <a:gd name="T4" fmla="*/ 9 w 71"/>
                <a:gd name="T5" fmla="*/ 7 h 71"/>
                <a:gd name="T6" fmla="*/ 43 w 71"/>
                <a:gd name="T7" fmla="*/ 4 h 71"/>
                <a:gd name="T8" fmla="*/ 49 w 71"/>
                <a:gd name="T9" fmla="*/ 4 h 71"/>
                <a:gd name="T10" fmla="*/ 49 w 71"/>
                <a:gd name="T11" fmla="*/ 7 h 71"/>
                <a:gd name="T12" fmla="*/ 49 w 71"/>
                <a:gd name="T13" fmla="*/ 16 h 71"/>
                <a:gd name="T14" fmla="*/ 55 w 71"/>
                <a:gd name="T15" fmla="*/ 25 h 71"/>
                <a:gd name="T16" fmla="*/ 43 w 71"/>
                <a:gd name="T17" fmla="*/ 28 h 71"/>
                <a:gd name="T18" fmla="*/ 49 w 71"/>
                <a:gd name="T19" fmla="*/ 40 h 71"/>
                <a:gd name="T20" fmla="*/ 71 w 71"/>
                <a:gd name="T21" fmla="*/ 53 h 71"/>
                <a:gd name="T22" fmla="*/ 64 w 71"/>
                <a:gd name="T23" fmla="*/ 68 h 71"/>
                <a:gd name="T24" fmla="*/ 58 w 71"/>
                <a:gd name="T25" fmla="*/ 71 h 71"/>
                <a:gd name="T26" fmla="*/ 46 w 71"/>
                <a:gd name="T27" fmla="*/ 68 h 71"/>
                <a:gd name="T28" fmla="*/ 49 w 71"/>
                <a:gd name="T29" fmla="*/ 62 h 71"/>
                <a:gd name="T30" fmla="*/ 40 w 71"/>
                <a:gd name="T31" fmla="*/ 53 h 71"/>
                <a:gd name="T32" fmla="*/ 25 w 71"/>
                <a:gd name="T33" fmla="*/ 50 h 71"/>
                <a:gd name="T34" fmla="*/ 9 w 71"/>
                <a:gd name="T35" fmla="*/ 34 h 71"/>
                <a:gd name="T36" fmla="*/ 6 w 71"/>
                <a:gd name="T37" fmla="*/ 34 h 71"/>
                <a:gd name="T38" fmla="*/ 6 w 71"/>
                <a:gd name="T39" fmla="*/ 16 h 71"/>
                <a:gd name="T40" fmla="*/ 0 w 71"/>
                <a:gd name="T41" fmla="*/ 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71">
                  <a:moveTo>
                    <a:pt x="0" y="4"/>
                  </a:moveTo>
                  <a:lnTo>
                    <a:pt x="3" y="0"/>
                  </a:lnTo>
                  <a:lnTo>
                    <a:pt x="9" y="7"/>
                  </a:lnTo>
                  <a:lnTo>
                    <a:pt x="43" y="4"/>
                  </a:lnTo>
                  <a:lnTo>
                    <a:pt x="49" y="4"/>
                  </a:lnTo>
                  <a:lnTo>
                    <a:pt x="49" y="7"/>
                  </a:lnTo>
                  <a:lnTo>
                    <a:pt x="49" y="16"/>
                  </a:lnTo>
                  <a:lnTo>
                    <a:pt x="55" y="25"/>
                  </a:lnTo>
                  <a:lnTo>
                    <a:pt x="43" y="28"/>
                  </a:lnTo>
                  <a:lnTo>
                    <a:pt x="49" y="40"/>
                  </a:lnTo>
                  <a:lnTo>
                    <a:pt x="71" y="53"/>
                  </a:lnTo>
                  <a:lnTo>
                    <a:pt x="64" y="68"/>
                  </a:lnTo>
                  <a:lnTo>
                    <a:pt x="58" y="71"/>
                  </a:lnTo>
                  <a:lnTo>
                    <a:pt x="46" y="68"/>
                  </a:lnTo>
                  <a:lnTo>
                    <a:pt x="49" y="62"/>
                  </a:lnTo>
                  <a:lnTo>
                    <a:pt x="40" y="53"/>
                  </a:lnTo>
                  <a:lnTo>
                    <a:pt x="25" y="50"/>
                  </a:lnTo>
                  <a:lnTo>
                    <a:pt x="9" y="34"/>
                  </a:lnTo>
                  <a:lnTo>
                    <a:pt x="6" y="34"/>
                  </a:lnTo>
                  <a:lnTo>
                    <a:pt x="6" y="16"/>
                  </a:lnTo>
                  <a:lnTo>
                    <a:pt x="0" y="4"/>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69" name="Freeform 4"/>
            <p:cNvSpPr>
              <a:spLocks/>
            </p:cNvSpPr>
            <p:nvPr/>
          </p:nvSpPr>
          <p:spPr bwMode="auto">
            <a:xfrm>
              <a:off x="2059" y="3497"/>
              <a:ext cx="80" cy="74"/>
            </a:xfrm>
            <a:custGeom>
              <a:avLst/>
              <a:gdLst>
                <a:gd name="T0" fmla="*/ 0 w 71"/>
                <a:gd name="T1" fmla="*/ 4 h 71"/>
                <a:gd name="T2" fmla="*/ 3 w 71"/>
                <a:gd name="T3" fmla="*/ 0 h 71"/>
                <a:gd name="T4" fmla="*/ 9 w 71"/>
                <a:gd name="T5" fmla="*/ 7 h 71"/>
                <a:gd name="T6" fmla="*/ 43 w 71"/>
                <a:gd name="T7" fmla="*/ 4 h 71"/>
                <a:gd name="T8" fmla="*/ 49 w 71"/>
                <a:gd name="T9" fmla="*/ 4 h 71"/>
                <a:gd name="T10" fmla="*/ 49 w 71"/>
                <a:gd name="T11" fmla="*/ 7 h 71"/>
                <a:gd name="T12" fmla="*/ 49 w 71"/>
                <a:gd name="T13" fmla="*/ 16 h 71"/>
                <a:gd name="T14" fmla="*/ 55 w 71"/>
                <a:gd name="T15" fmla="*/ 25 h 71"/>
                <a:gd name="T16" fmla="*/ 43 w 71"/>
                <a:gd name="T17" fmla="*/ 28 h 71"/>
                <a:gd name="T18" fmla="*/ 49 w 71"/>
                <a:gd name="T19" fmla="*/ 40 h 71"/>
                <a:gd name="T20" fmla="*/ 71 w 71"/>
                <a:gd name="T21" fmla="*/ 53 h 71"/>
                <a:gd name="T22" fmla="*/ 64 w 71"/>
                <a:gd name="T23" fmla="*/ 68 h 71"/>
                <a:gd name="T24" fmla="*/ 58 w 71"/>
                <a:gd name="T25" fmla="*/ 71 h 71"/>
                <a:gd name="T26" fmla="*/ 46 w 71"/>
                <a:gd name="T27" fmla="*/ 68 h 71"/>
                <a:gd name="T28" fmla="*/ 49 w 71"/>
                <a:gd name="T29" fmla="*/ 62 h 71"/>
                <a:gd name="T30" fmla="*/ 40 w 71"/>
                <a:gd name="T31" fmla="*/ 53 h 71"/>
                <a:gd name="T32" fmla="*/ 25 w 71"/>
                <a:gd name="T33" fmla="*/ 50 h 71"/>
                <a:gd name="T34" fmla="*/ 9 w 71"/>
                <a:gd name="T35" fmla="*/ 34 h 71"/>
                <a:gd name="T36" fmla="*/ 6 w 71"/>
                <a:gd name="T37" fmla="*/ 34 h 71"/>
                <a:gd name="T38" fmla="*/ 6 w 71"/>
                <a:gd name="T39" fmla="*/ 16 h 71"/>
                <a:gd name="T40" fmla="*/ 0 w 71"/>
                <a:gd name="T41" fmla="*/ 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71">
                  <a:moveTo>
                    <a:pt x="0" y="4"/>
                  </a:moveTo>
                  <a:lnTo>
                    <a:pt x="3" y="0"/>
                  </a:lnTo>
                  <a:lnTo>
                    <a:pt x="9" y="7"/>
                  </a:lnTo>
                  <a:lnTo>
                    <a:pt x="43" y="4"/>
                  </a:lnTo>
                  <a:lnTo>
                    <a:pt x="49" y="4"/>
                  </a:lnTo>
                  <a:lnTo>
                    <a:pt x="49" y="7"/>
                  </a:lnTo>
                  <a:lnTo>
                    <a:pt x="49" y="16"/>
                  </a:lnTo>
                  <a:lnTo>
                    <a:pt x="55" y="25"/>
                  </a:lnTo>
                  <a:lnTo>
                    <a:pt x="43" y="28"/>
                  </a:lnTo>
                  <a:lnTo>
                    <a:pt x="49" y="40"/>
                  </a:lnTo>
                  <a:lnTo>
                    <a:pt x="71" y="53"/>
                  </a:lnTo>
                  <a:lnTo>
                    <a:pt x="64" y="68"/>
                  </a:lnTo>
                  <a:lnTo>
                    <a:pt x="58" y="71"/>
                  </a:lnTo>
                  <a:lnTo>
                    <a:pt x="46" y="68"/>
                  </a:lnTo>
                  <a:lnTo>
                    <a:pt x="49" y="62"/>
                  </a:lnTo>
                  <a:lnTo>
                    <a:pt x="40" y="53"/>
                  </a:lnTo>
                  <a:lnTo>
                    <a:pt x="25" y="50"/>
                  </a:lnTo>
                  <a:lnTo>
                    <a:pt x="9" y="34"/>
                  </a:lnTo>
                  <a:lnTo>
                    <a:pt x="6" y="34"/>
                  </a:lnTo>
                  <a:lnTo>
                    <a:pt x="6" y="16"/>
                  </a:lnTo>
                  <a:lnTo>
                    <a:pt x="0" y="4"/>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70" name="Freeform 5"/>
            <p:cNvSpPr>
              <a:spLocks/>
            </p:cNvSpPr>
            <p:nvPr/>
          </p:nvSpPr>
          <p:spPr bwMode="auto">
            <a:xfrm>
              <a:off x="1320" y="2041"/>
              <a:ext cx="158" cy="76"/>
            </a:xfrm>
            <a:custGeom>
              <a:avLst/>
              <a:gdLst>
                <a:gd name="T0" fmla="*/ 15 w 141"/>
                <a:gd name="T1" fmla="*/ 3 h 73"/>
                <a:gd name="T2" fmla="*/ 9 w 141"/>
                <a:gd name="T3" fmla="*/ 15 h 73"/>
                <a:gd name="T4" fmla="*/ 12 w 141"/>
                <a:gd name="T5" fmla="*/ 21 h 73"/>
                <a:gd name="T6" fmla="*/ 0 w 141"/>
                <a:gd name="T7" fmla="*/ 43 h 73"/>
                <a:gd name="T8" fmla="*/ 12 w 141"/>
                <a:gd name="T9" fmla="*/ 58 h 73"/>
                <a:gd name="T10" fmla="*/ 25 w 141"/>
                <a:gd name="T11" fmla="*/ 61 h 73"/>
                <a:gd name="T12" fmla="*/ 28 w 141"/>
                <a:gd name="T13" fmla="*/ 67 h 73"/>
                <a:gd name="T14" fmla="*/ 46 w 141"/>
                <a:gd name="T15" fmla="*/ 73 h 73"/>
                <a:gd name="T16" fmla="*/ 83 w 141"/>
                <a:gd name="T17" fmla="*/ 55 h 73"/>
                <a:gd name="T18" fmla="*/ 83 w 141"/>
                <a:gd name="T19" fmla="*/ 49 h 73"/>
                <a:gd name="T20" fmla="*/ 77 w 141"/>
                <a:gd name="T21" fmla="*/ 37 h 73"/>
                <a:gd name="T22" fmla="*/ 107 w 141"/>
                <a:gd name="T23" fmla="*/ 40 h 73"/>
                <a:gd name="T24" fmla="*/ 135 w 141"/>
                <a:gd name="T25" fmla="*/ 34 h 73"/>
                <a:gd name="T26" fmla="*/ 141 w 141"/>
                <a:gd name="T27" fmla="*/ 15 h 73"/>
                <a:gd name="T28" fmla="*/ 111 w 141"/>
                <a:gd name="T29" fmla="*/ 0 h 73"/>
                <a:gd name="T30" fmla="*/ 104 w 141"/>
                <a:gd name="T31" fmla="*/ 9 h 73"/>
                <a:gd name="T32" fmla="*/ 92 w 141"/>
                <a:gd name="T33" fmla="*/ 18 h 73"/>
                <a:gd name="T34" fmla="*/ 74 w 141"/>
                <a:gd name="T35" fmla="*/ 18 h 73"/>
                <a:gd name="T36" fmla="*/ 71 w 141"/>
                <a:gd name="T37" fmla="*/ 6 h 73"/>
                <a:gd name="T38" fmla="*/ 52 w 141"/>
                <a:gd name="T39" fmla="*/ 12 h 73"/>
                <a:gd name="T40" fmla="*/ 49 w 141"/>
                <a:gd name="T41" fmla="*/ 6 h 73"/>
                <a:gd name="T42" fmla="*/ 37 w 141"/>
                <a:gd name="T43" fmla="*/ 9 h 73"/>
                <a:gd name="T44" fmla="*/ 15 w 141"/>
                <a:gd name="T45" fmla="*/ 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 h="73">
                  <a:moveTo>
                    <a:pt x="15" y="3"/>
                  </a:moveTo>
                  <a:lnTo>
                    <a:pt x="9" y="15"/>
                  </a:lnTo>
                  <a:lnTo>
                    <a:pt x="12" y="21"/>
                  </a:lnTo>
                  <a:lnTo>
                    <a:pt x="0" y="43"/>
                  </a:lnTo>
                  <a:lnTo>
                    <a:pt x="12" y="58"/>
                  </a:lnTo>
                  <a:lnTo>
                    <a:pt x="25" y="61"/>
                  </a:lnTo>
                  <a:lnTo>
                    <a:pt x="28" y="67"/>
                  </a:lnTo>
                  <a:lnTo>
                    <a:pt x="46" y="73"/>
                  </a:lnTo>
                  <a:lnTo>
                    <a:pt x="83" y="55"/>
                  </a:lnTo>
                  <a:lnTo>
                    <a:pt x="83" y="49"/>
                  </a:lnTo>
                  <a:lnTo>
                    <a:pt x="77" y="37"/>
                  </a:lnTo>
                  <a:lnTo>
                    <a:pt x="107" y="40"/>
                  </a:lnTo>
                  <a:lnTo>
                    <a:pt x="135" y="34"/>
                  </a:lnTo>
                  <a:lnTo>
                    <a:pt x="141" y="15"/>
                  </a:lnTo>
                  <a:lnTo>
                    <a:pt x="111" y="0"/>
                  </a:lnTo>
                  <a:lnTo>
                    <a:pt x="104" y="9"/>
                  </a:lnTo>
                  <a:lnTo>
                    <a:pt x="92" y="18"/>
                  </a:lnTo>
                  <a:lnTo>
                    <a:pt x="74" y="18"/>
                  </a:lnTo>
                  <a:lnTo>
                    <a:pt x="71" y="6"/>
                  </a:lnTo>
                  <a:lnTo>
                    <a:pt x="52" y="12"/>
                  </a:lnTo>
                  <a:lnTo>
                    <a:pt x="49" y="6"/>
                  </a:lnTo>
                  <a:lnTo>
                    <a:pt x="37" y="9"/>
                  </a:lnTo>
                  <a:lnTo>
                    <a:pt x="15" y="3"/>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71" name="Freeform 6"/>
            <p:cNvSpPr>
              <a:spLocks/>
            </p:cNvSpPr>
            <p:nvPr/>
          </p:nvSpPr>
          <p:spPr bwMode="auto">
            <a:xfrm>
              <a:off x="1320" y="2041"/>
              <a:ext cx="158" cy="76"/>
            </a:xfrm>
            <a:custGeom>
              <a:avLst/>
              <a:gdLst>
                <a:gd name="T0" fmla="*/ 15 w 141"/>
                <a:gd name="T1" fmla="*/ 3 h 73"/>
                <a:gd name="T2" fmla="*/ 9 w 141"/>
                <a:gd name="T3" fmla="*/ 15 h 73"/>
                <a:gd name="T4" fmla="*/ 12 w 141"/>
                <a:gd name="T5" fmla="*/ 21 h 73"/>
                <a:gd name="T6" fmla="*/ 0 w 141"/>
                <a:gd name="T7" fmla="*/ 43 h 73"/>
                <a:gd name="T8" fmla="*/ 12 w 141"/>
                <a:gd name="T9" fmla="*/ 58 h 73"/>
                <a:gd name="T10" fmla="*/ 25 w 141"/>
                <a:gd name="T11" fmla="*/ 61 h 73"/>
                <a:gd name="T12" fmla="*/ 28 w 141"/>
                <a:gd name="T13" fmla="*/ 67 h 73"/>
                <a:gd name="T14" fmla="*/ 46 w 141"/>
                <a:gd name="T15" fmla="*/ 73 h 73"/>
                <a:gd name="T16" fmla="*/ 83 w 141"/>
                <a:gd name="T17" fmla="*/ 55 h 73"/>
                <a:gd name="T18" fmla="*/ 83 w 141"/>
                <a:gd name="T19" fmla="*/ 49 h 73"/>
                <a:gd name="T20" fmla="*/ 77 w 141"/>
                <a:gd name="T21" fmla="*/ 37 h 73"/>
                <a:gd name="T22" fmla="*/ 107 w 141"/>
                <a:gd name="T23" fmla="*/ 40 h 73"/>
                <a:gd name="T24" fmla="*/ 135 w 141"/>
                <a:gd name="T25" fmla="*/ 34 h 73"/>
                <a:gd name="T26" fmla="*/ 141 w 141"/>
                <a:gd name="T27" fmla="*/ 15 h 73"/>
                <a:gd name="T28" fmla="*/ 111 w 141"/>
                <a:gd name="T29" fmla="*/ 0 h 73"/>
                <a:gd name="T30" fmla="*/ 104 w 141"/>
                <a:gd name="T31" fmla="*/ 9 h 73"/>
                <a:gd name="T32" fmla="*/ 92 w 141"/>
                <a:gd name="T33" fmla="*/ 18 h 73"/>
                <a:gd name="T34" fmla="*/ 74 w 141"/>
                <a:gd name="T35" fmla="*/ 18 h 73"/>
                <a:gd name="T36" fmla="*/ 71 w 141"/>
                <a:gd name="T37" fmla="*/ 6 h 73"/>
                <a:gd name="T38" fmla="*/ 52 w 141"/>
                <a:gd name="T39" fmla="*/ 12 h 73"/>
                <a:gd name="T40" fmla="*/ 49 w 141"/>
                <a:gd name="T41" fmla="*/ 6 h 73"/>
                <a:gd name="T42" fmla="*/ 37 w 141"/>
                <a:gd name="T43" fmla="*/ 9 h 73"/>
                <a:gd name="T44" fmla="*/ 15 w 141"/>
                <a:gd name="T45" fmla="*/ 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 h="73">
                  <a:moveTo>
                    <a:pt x="15" y="3"/>
                  </a:moveTo>
                  <a:lnTo>
                    <a:pt x="9" y="15"/>
                  </a:lnTo>
                  <a:lnTo>
                    <a:pt x="12" y="21"/>
                  </a:lnTo>
                  <a:lnTo>
                    <a:pt x="0" y="43"/>
                  </a:lnTo>
                  <a:lnTo>
                    <a:pt x="12" y="58"/>
                  </a:lnTo>
                  <a:lnTo>
                    <a:pt x="25" y="61"/>
                  </a:lnTo>
                  <a:lnTo>
                    <a:pt x="28" y="67"/>
                  </a:lnTo>
                  <a:lnTo>
                    <a:pt x="46" y="73"/>
                  </a:lnTo>
                  <a:lnTo>
                    <a:pt x="83" y="55"/>
                  </a:lnTo>
                  <a:lnTo>
                    <a:pt x="83" y="49"/>
                  </a:lnTo>
                  <a:lnTo>
                    <a:pt x="77" y="37"/>
                  </a:lnTo>
                  <a:lnTo>
                    <a:pt x="107" y="40"/>
                  </a:lnTo>
                  <a:lnTo>
                    <a:pt x="135" y="34"/>
                  </a:lnTo>
                  <a:lnTo>
                    <a:pt x="141" y="15"/>
                  </a:lnTo>
                  <a:lnTo>
                    <a:pt x="111" y="0"/>
                  </a:lnTo>
                  <a:lnTo>
                    <a:pt x="104" y="9"/>
                  </a:lnTo>
                  <a:lnTo>
                    <a:pt x="92" y="18"/>
                  </a:lnTo>
                  <a:lnTo>
                    <a:pt x="74" y="18"/>
                  </a:lnTo>
                  <a:lnTo>
                    <a:pt x="71" y="6"/>
                  </a:lnTo>
                  <a:lnTo>
                    <a:pt x="52" y="12"/>
                  </a:lnTo>
                  <a:lnTo>
                    <a:pt x="49" y="6"/>
                  </a:lnTo>
                  <a:lnTo>
                    <a:pt x="37" y="9"/>
                  </a:lnTo>
                  <a:lnTo>
                    <a:pt x="15" y="3"/>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72" name="Freeform 7"/>
            <p:cNvSpPr>
              <a:spLocks/>
            </p:cNvSpPr>
            <p:nvPr/>
          </p:nvSpPr>
          <p:spPr bwMode="auto">
            <a:xfrm>
              <a:off x="2084" y="1350"/>
              <a:ext cx="134" cy="95"/>
            </a:xfrm>
            <a:custGeom>
              <a:avLst/>
              <a:gdLst>
                <a:gd name="T0" fmla="*/ 119 w 119"/>
                <a:gd name="T1" fmla="*/ 25 h 92"/>
                <a:gd name="T2" fmla="*/ 113 w 119"/>
                <a:gd name="T3" fmla="*/ 22 h 92"/>
                <a:gd name="T4" fmla="*/ 64 w 119"/>
                <a:gd name="T5" fmla="*/ 16 h 92"/>
                <a:gd name="T6" fmla="*/ 39 w 119"/>
                <a:gd name="T7" fmla="*/ 0 h 92"/>
                <a:gd name="T8" fmla="*/ 24 w 119"/>
                <a:gd name="T9" fmla="*/ 19 h 92"/>
                <a:gd name="T10" fmla="*/ 6 w 119"/>
                <a:gd name="T11" fmla="*/ 22 h 92"/>
                <a:gd name="T12" fmla="*/ 0 w 119"/>
                <a:gd name="T13" fmla="*/ 37 h 92"/>
                <a:gd name="T14" fmla="*/ 18 w 119"/>
                <a:gd name="T15" fmla="*/ 55 h 92"/>
                <a:gd name="T16" fmla="*/ 33 w 119"/>
                <a:gd name="T17" fmla="*/ 80 h 92"/>
                <a:gd name="T18" fmla="*/ 67 w 119"/>
                <a:gd name="T19" fmla="*/ 92 h 92"/>
                <a:gd name="T20" fmla="*/ 89 w 119"/>
                <a:gd name="T21" fmla="*/ 92 h 92"/>
                <a:gd name="T22" fmla="*/ 101 w 119"/>
                <a:gd name="T23" fmla="*/ 80 h 92"/>
                <a:gd name="T24" fmla="*/ 98 w 119"/>
                <a:gd name="T25" fmla="*/ 71 h 92"/>
                <a:gd name="T26" fmla="*/ 89 w 119"/>
                <a:gd name="T27" fmla="*/ 68 h 92"/>
                <a:gd name="T28" fmla="*/ 79 w 119"/>
                <a:gd name="T29" fmla="*/ 43 h 92"/>
                <a:gd name="T30" fmla="*/ 92 w 119"/>
                <a:gd name="T31" fmla="*/ 34 h 92"/>
                <a:gd name="T32" fmla="*/ 113 w 119"/>
                <a:gd name="T33" fmla="*/ 34 h 92"/>
                <a:gd name="T34" fmla="*/ 119 w 119"/>
                <a:gd name="T3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 h="92">
                  <a:moveTo>
                    <a:pt x="119" y="25"/>
                  </a:moveTo>
                  <a:lnTo>
                    <a:pt x="113" y="22"/>
                  </a:lnTo>
                  <a:lnTo>
                    <a:pt x="64" y="16"/>
                  </a:lnTo>
                  <a:lnTo>
                    <a:pt x="39" y="0"/>
                  </a:lnTo>
                  <a:lnTo>
                    <a:pt x="24" y="19"/>
                  </a:lnTo>
                  <a:lnTo>
                    <a:pt x="6" y="22"/>
                  </a:lnTo>
                  <a:lnTo>
                    <a:pt x="0" y="37"/>
                  </a:lnTo>
                  <a:lnTo>
                    <a:pt x="18" y="55"/>
                  </a:lnTo>
                  <a:lnTo>
                    <a:pt x="33" y="80"/>
                  </a:lnTo>
                  <a:lnTo>
                    <a:pt x="67" y="92"/>
                  </a:lnTo>
                  <a:lnTo>
                    <a:pt x="89" y="92"/>
                  </a:lnTo>
                  <a:lnTo>
                    <a:pt x="101" y="80"/>
                  </a:lnTo>
                  <a:lnTo>
                    <a:pt x="98" y="71"/>
                  </a:lnTo>
                  <a:lnTo>
                    <a:pt x="89" y="68"/>
                  </a:lnTo>
                  <a:lnTo>
                    <a:pt x="79" y="43"/>
                  </a:lnTo>
                  <a:lnTo>
                    <a:pt x="92" y="34"/>
                  </a:lnTo>
                  <a:lnTo>
                    <a:pt x="113" y="34"/>
                  </a:lnTo>
                  <a:lnTo>
                    <a:pt x="119" y="25"/>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73" name="Freeform 8"/>
            <p:cNvSpPr>
              <a:spLocks/>
            </p:cNvSpPr>
            <p:nvPr/>
          </p:nvSpPr>
          <p:spPr bwMode="auto">
            <a:xfrm>
              <a:off x="2084" y="1350"/>
              <a:ext cx="134" cy="95"/>
            </a:xfrm>
            <a:custGeom>
              <a:avLst/>
              <a:gdLst>
                <a:gd name="T0" fmla="*/ 119 w 119"/>
                <a:gd name="T1" fmla="*/ 25 h 92"/>
                <a:gd name="T2" fmla="*/ 113 w 119"/>
                <a:gd name="T3" fmla="*/ 22 h 92"/>
                <a:gd name="T4" fmla="*/ 64 w 119"/>
                <a:gd name="T5" fmla="*/ 16 h 92"/>
                <a:gd name="T6" fmla="*/ 39 w 119"/>
                <a:gd name="T7" fmla="*/ 0 h 92"/>
                <a:gd name="T8" fmla="*/ 24 w 119"/>
                <a:gd name="T9" fmla="*/ 19 h 92"/>
                <a:gd name="T10" fmla="*/ 6 w 119"/>
                <a:gd name="T11" fmla="*/ 22 h 92"/>
                <a:gd name="T12" fmla="*/ 0 w 119"/>
                <a:gd name="T13" fmla="*/ 37 h 92"/>
                <a:gd name="T14" fmla="*/ 18 w 119"/>
                <a:gd name="T15" fmla="*/ 55 h 92"/>
                <a:gd name="T16" fmla="*/ 33 w 119"/>
                <a:gd name="T17" fmla="*/ 80 h 92"/>
                <a:gd name="T18" fmla="*/ 67 w 119"/>
                <a:gd name="T19" fmla="*/ 92 h 92"/>
                <a:gd name="T20" fmla="*/ 89 w 119"/>
                <a:gd name="T21" fmla="*/ 92 h 92"/>
                <a:gd name="T22" fmla="*/ 101 w 119"/>
                <a:gd name="T23" fmla="*/ 80 h 92"/>
                <a:gd name="T24" fmla="*/ 98 w 119"/>
                <a:gd name="T25" fmla="*/ 71 h 92"/>
                <a:gd name="T26" fmla="*/ 89 w 119"/>
                <a:gd name="T27" fmla="*/ 68 h 92"/>
                <a:gd name="T28" fmla="*/ 79 w 119"/>
                <a:gd name="T29" fmla="*/ 43 h 92"/>
                <a:gd name="T30" fmla="*/ 92 w 119"/>
                <a:gd name="T31" fmla="*/ 34 h 92"/>
                <a:gd name="T32" fmla="*/ 113 w 119"/>
                <a:gd name="T33" fmla="*/ 34 h 92"/>
                <a:gd name="T34" fmla="*/ 119 w 119"/>
                <a:gd name="T3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 h="92">
                  <a:moveTo>
                    <a:pt x="119" y="25"/>
                  </a:moveTo>
                  <a:lnTo>
                    <a:pt x="113" y="22"/>
                  </a:lnTo>
                  <a:lnTo>
                    <a:pt x="64" y="16"/>
                  </a:lnTo>
                  <a:lnTo>
                    <a:pt x="39" y="0"/>
                  </a:lnTo>
                  <a:lnTo>
                    <a:pt x="24" y="19"/>
                  </a:lnTo>
                  <a:lnTo>
                    <a:pt x="6" y="22"/>
                  </a:lnTo>
                  <a:lnTo>
                    <a:pt x="0" y="37"/>
                  </a:lnTo>
                  <a:lnTo>
                    <a:pt x="18" y="55"/>
                  </a:lnTo>
                  <a:lnTo>
                    <a:pt x="33" y="80"/>
                  </a:lnTo>
                  <a:lnTo>
                    <a:pt x="67" y="92"/>
                  </a:lnTo>
                  <a:lnTo>
                    <a:pt x="89" y="92"/>
                  </a:lnTo>
                  <a:lnTo>
                    <a:pt x="101" y="80"/>
                  </a:lnTo>
                  <a:lnTo>
                    <a:pt x="98" y="71"/>
                  </a:lnTo>
                  <a:lnTo>
                    <a:pt x="89" y="68"/>
                  </a:lnTo>
                  <a:lnTo>
                    <a:pt x="79" y="43"/>
                  </a:lnTo>
                  <a:lnTo>
                    <a:pt x="92" y="34"/>
                  </a:lnTo>
                  <a:lnTo>
                    <a:pt x="113" y="34"/>
                  </a:lnTo>
                  <a:lnTo>
                    <a:pt x="119" y="25"/>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74" name="Freeform 9"/>
            <p:cNvSpPr>
              <a:spLocks/>
            </p:cNvSpPr>
            <p:nvPr/>
          </p:nvSpPr>
          <p:spPr bwMode="auto">
            <a:xfrm>
              <a:off x="1506" y="1583"/>
              <a:ext cx="113" cy="106"/>
            </a:xfrm>
            <a:custGeom>
              <a:avLst/>
              <a:gdLst>
                <a:gd name="T0" fmla="*/ 24 w 101"/>
                <a:gd name="T1" fmla="*/ 7 h 102"/>
                <a:gd name="T2" fmla="*/ 21 w 101"/>
                <a:gd name="T3" fmla="*/ 10 h 102"/>
                <a:gd name="T4" fmla="*/ 18 w 101"/>
                <a:gd name="T5" fmla="*/ 16 h 102"/>
                <a:gd name="T6" fmla="*/ 18 w 101"/>
                <a:gd name="T7" fmla="*/ 22 h 102"/>
                <a:gd name="T8" fmla="*/ 27 w 101"/>
                <a:gd name="T9" fmla="*/ 31 h 102"/>
                <a:gd name="T10" fmla="*/ 15 w 101"/>
                <a:gd name="T11" fmla="*/ 31 h 102"/>
                <a:gd name="T12" fmla="*/ 12 w 101"/>
                <a:gd name="T13" fmla="*/ 65 h 102"/>
                <a:gd name="T14" fmla="*/ 9 w 101"/>
                <a:gd name="T15" fmla="*/ 83 h 102"/>
                <a:gd name="T16" fmla="*/ 0 w 101"/>
                <a:gd name="T17" fmla="*/ 93 h 102"/>
                <a:gd name="T18" fmla="*/ 9 w 101"/>
                <a:gd name="T19" fmla="*/ 96 h 102"/>
                <a:gd name="T20" fmla="*/ 18 w 101"/>
                <a:gd name="T21" fmla="*/ 86 h 102"/>
                <a:gd name="T22" fmla="*/ 24 w 101"/>
                <a:gd name="T23" fmla="*/ 99 h 102"/>
                <a:gd name="T24" fmla="*/ 34 w 101"/>
                <a:gd name="T25" fmla="*/ 102 h 102"/>
                <a:gd name="T26" fmla="*/ 43 w 101"/>
                <a:gd name="T27" fmla="*/ 77 h 102"/>
                <a:gd name="T28" fmla="*/ 67 w 101"/>
                <a:gd name="T29" fmla="*/ 56 h 102"/>
                <a:gd name="T30" fmla="*/ 70 w 101"/>
                <a:gd name="T31" fmla="*/ 53 h 102"/>
                <a:gd name="T32" fmla="*/ 89 w 101"/>
                <a:gd name="T33" fmla="*/ 59 h 102"/>
                <a:gd name="T34" fmla="*/ 92 w 101"/>
                <a:gd name="T35" fmla="*/ 68 h 102"/>
                <a:gd name="T36" fmla="*/ 101 w 101"/>
                <a:gd name="T37" fmla="*/ 65 h 102"/>
                <a:gd name="T38" fmla="*/ 95 w 101"/>
                <a:gd name="T39" fmla="*/ 34 h 102"/>
                <a:gd name="T40" fmla="*/ 80 w 101"/>
                <a:gd name="T41" fmla="*/ 16 h 102"/>
                <a:gd name="T42" fmla="*/ 46 w 101"/>
                <a:gd name="T43" fmla="*/ 10 h 102"/>
                <a:gd name="T44" fmla="*/ 27 w 101"/>
                <a:gd name="T45" fmla="*/ 0 h 102"/>
                <a:gd name="T46" fmla="*/ 24 w 101"/>
                <a:gd name="T47"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1" h="102">
                  <a:moveTo>
                    <a:pt x="24" y="7"/>
                  </a:moveTo>
                  <a:lnTo>
                    <a:pt x="21" y="10"/>
                  </a:lnTo>
                  <a:lnTo>
                    <a:pt x="18" y="16"/>
                  </a:lnTo>
                  <a:lnTo>
                    <a:pt x="18" y="22"/>
                  </a:lnTo>
                  <a:lnTo>
                    <a:pt x="27" y="31"/>
                  </a:lnTo>
                  <a:lnTo>
                    <a:pt x="15" y="31"/>
                  </a:lnTo>
                  <a:lnTo>
                    <a:pt x="12" y="65"/>
                  </a:lnTo>
                  <a:lnTo>
                    <a:pt x="9" y="83"/>
                  </a:lnTo>
                  <a:lnTo>
                    <a:pt x="0" y="93"/>
                  </a:lnTo>
                  <a:lnTo>
                    <a:pt x="9" y="96"/>
                  </a:lnTo>
                  <a:lnTo>
                    <a:pt x="18" y="86"/>
                  </a:lnTo>
                  <a:lnTo>
                    <a:pt x="24" y="99"/>
                  </a:lnTo>
                  <a:lnTo>
                    <a:pt x="34" y="102"/>
                  </a:lnTo>
                  <a:lnTo>
                    <a:pt x="43" y="77"/>
                  </a:lnTo>
                  <a:lnTo>
                    <a:pt x="67" y="56"/>
                  </a:lnTo>
                  <a:lnTo>
                    <a:pt x="70" y="53"/>
                  </a:lnTo>
                  <a:lnTo>
                    <a:pt x="89" y="59"/>
                  </a:lnTo>
                  <a:lnTo>
                    <a:pt x="92" y="68"/>
                  </a:lnTo>
                  <a:lnTo>
                    <a:pt x="101" y="65"/>
                  </a:lnTo>
                  <a:lnTo>
                    <a:pt x="95" y="34"/>
                  </a:lnTo>
                  <a:lnTo>
                    <a:pt x="80" y="16"/>
                  </a:lnTo>
                  <a:lnTo>
                    <a:pt x="46" y="10"/>
                  </a:lnTo>
                  <a:lnTo>
                    <a:pt x="27" y="0"/>
                  </a:lnTo>
                  <a:lnTo>
                    <a:pt x="24" y="7"/>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75" name="Freeform 10"/>
            <p:cNvSpPr>
              <a:spLocks/>
            </p:cNvSpPr>
            <p:nvPr/>
          </p:nvSpPr>
          <p:spPr bwMode="auto">
            <a:xfrm>
              <a:off x="1506" y="1583"/>
              <a:ext cx="113" cy="106"/>
            </a:xfrm>
            <a:custGeom>
              <a:avLst/>
              <a:gdLst>
                <a:gd name="T0" fmla="*/ 24 w 101"/>
                <a:gd name="T1" fmla="*/ 7 h 102"/>
                <a:gd name="T2" fmla="*/ 21 w 101"/>
                <a:gd name="T3" fmla="*/ 10 h 102"/>
                <a:gd name="T4" fmla="*/ 18 w 101"/>
                <a:gd name="T5" fmla="*/ 16 h 102"/>
                <a:gd name="T6" fmla="*/ 18 w 101"/>
                <a:gd name="T7" fmla="*/ 22 h 102"/>
                <a:gd name="T8" fmla="*/ 27 w 101"/>
                <a:gd name="T9" fmla="*/ 31 h 102"/>
                <a:gd name="T10" fmla="*/ 15 w 101"/>
                <a:gd name="T11" fmla="*/ 31 h 102"/>
                <a:gd name="T12" fmla="*/ 12 w 101"/>
                <a:gd name="T13" fmla="*/ 65 h 102"/>
                <a:gd name="T14" fmla="*/ 9 w 101"/>
                <a:gd name="T15" fmla="*/ 83 h 102"/>
                <a:gd name="T16" fmla="*/ 0 w 101"/>
                <a:gd name="T17" fmla="*/ 93 h 102"/>
                <a:gd name="T18" fmla="*/ 9 w 101"/>
                <a:gd name="T19" fmla="*/ 96 h 102"/>
                <a:gd name="T20" fmla="*/ 18 w 101"/>
                <a:gd name="T21" fmla="*/ 86 h 102"/>
                <a:gd name="T22" fmla="*/ 24 w 101"/>
                <a:gd name="T23" fmla="*/ 99 h 102"/>
                <a:gd name="T24" fmla="*/ 34 w 101"/>
                <a:gd name="T25" fmla="*/ 102 h 102"/>
                <a:gd name="T26" fmla="*/ 43 w 101"/>
                <a:gd name="T27" fmla="*/ 77 h 102"/>
                <a:gd name="T28" fmla="*/ 67 w 101"/>
                <a:gd name="T29" fmla="*/ 56 h 102"/>
                <a:gd name="T30" fmla="*/ 70 w 101"/>
                <a:gd name="T31" fmla="*/ 53 h 102"/>
                <a:gd name="T32" fmla="*/ 89 w 101"/>
                <a:gd name="T33" fmla="*/ 59 h 102"/>
                <a:gd name="T34" fmla="*/ 92 w 101"/>
                <a:gd name="T35" fmla="*/ 68 h 102"/>
                <a:gd name="T36" fmla="*/ 101 w 101"/>
                <a:gd name="T37" fmla="*/ 65 h 102"/>
                <a:gd name="T38" fmla="*/ 95 w 101"/>
                <a:gd name="T39" fmla="*/ 34 h 102"/>
                <a:gd name="T40" fmla="*/ 80 w 101"/>
                <a:gd name="T41" fmla="*/ 16 h 102"/>
                <a:gd name="T42" fmla="*/ 46 w 101"/>
                <a:gd name="T43" fmla="*/ 10 h 102"/>
                <a:gd name="T44" fmla="*/ 27 w 101"/>
                <a:gd name="T45" fmla="*/ 0 h 102"/>
                <a:gd name="T46" fmla="*/ 24 w 101"/>
                <a:gd name="T47"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1" h="102">
                  <a:moveTo>
                    <a:pt x="24" y="7"/>
                  </a:moveTo>
                  <a:lnTo>
                    <a:pt x="21" y="10"/>
                  </a:lnTo>
                  <a:lnTo>
                    <a:pt x="18" y="16"/>
                  </a:lnTo>
                  <a:lnTo>
                    <a:pt x="18" y="22"/>
                  </a:lnTo>
                  <a:lnTo>
                    <a:pt x="27" y="31"/>
                  </a:lnTo>
                  <a:lnTo>
                    <a:pt x="15" y="31"/>
                  </a:lnTo>
                  <a:lnTo>
                    <a:pt x="12" y="65"/>
                  </a:lnTo>
                  <a:lnTo>
                    <a:pt x="9" y="83"/>
                  </a:lnTo>
                  <a:lnTo>
                    <a:pt x="0" y="93"/>
                  </a:lnTo>
                  <a:lnTo>
                    <a:pt x="9" y="96"/>
                  </a:lnTo>
                  <a:lnTo>
                    <a:pt x="18" y="86"/>
                  </a:lnTo>
                  <a:lnTo>
                    <a:pt x="24" y="99"/>
                  </a:lnTo>
                  <a:lnTo>
                    <a:pt x="34" y="102"/>
                  </a:lnTo>
                  <a:lnTo>
                    <a:pt x="43" y="77"/>
                  </a:lnTo>
                  <a:lnTo>
                    <a:pt x="67" y="56"/>
                  </a:lnTo>
                  <a:lnTo>
                    <a:pt x="70" y="53"/>
                  </a:lnTo>
                  <a:lnTo>
                    <a:pt x="89" y="59"/>
                  </a:lnTo>
                  <a:lnTo>
                    <a:pt x="92" y="68"/>
                  </a:lnTo>
                  <a:lnTo>
                    <a:pt x="101" y="65"/>
                  </a:lnTo>
                  <a:lnTo>
                    <a:pt x="95" y="34"/>
                  </a:lnTo>
                  <a:lnTo>
                    <a:pt x="80" y="16"/>
                  </a:lnTo>
                  <a:lnTo>
                    <a:pt x="46" y="10"/>
                  </a:lnTo>
                  <a:lnTo>
                    <a:pt x="27" y="0"/>
                  </a:lnTo>
                  <a:lnTo>
                    <a:pt x="24" y="7"/>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76" name="Freeform 11"/>
            <p:cNvSpPr>
              <a:spLocks/>
            </p:cNvSpPr>
            <p:nvPr/>
          </p:nvSpPr>
          <p:spPr bwMode="auto">
            <a:xfrm>
              <a:off x="982" y="2854"/>
              <a:ext cx="125" cy="122"/>
            </a:xfrm>
            <a:custGeom>
              <a:avLst/>
              <a:gdLst>
                <a:gd name="T0" fmla="*/ 83 w 111"/>
                <a:gd name="T1" fmla="*/ 101 h 117"/>
                <a:gd name="T2" fmla="*/ 83 w 111"/>
                <a:gd name="T3" fmla="*/ 92 h 117"/>
                <a:gd name="T4" fmla="*/ 92 w 111"/>
                <a:gd name="T5" fmla="*/ 92 h 117"/>
                <a:gd name="T6" fmla="*/ 89 w 111"/>
                <a:gd name="T7" fmla="*/ 80 h 117"/>
                <a:gd name="T8" fmla="*/ 105 w 111"/>
                <a:gd name="T9" fmla="*/ 83 h 117"/>
                <a:gd name="T10" fmla="*/ 105 w 111"/>
                <a:gd name="T11" fmla="*/ 74 h 117"/>
                <a:gd name="T12" fmla="*/ 111 w 111"/>
                <a:gd name="T13" fmla="*/ 74 h 117"/>
                <a:gd name="T14" fmla="*/ 111 w 111"/>
                <a:gd name="T15" fmla="*/ 65 h 117"/>
                <a:gd name="T16" fmla="*/ 102 w 111"/>
                <a:gd name="T17" fmla="*/ 58 h 117"/>
                <a:gd name="T18" fmla="*/ 95 w 111"/>
                <a:gd name="T19" fmla="*/ 52 h 117"/>
                <a:gd name="T20" fmla="*/ 86 w 111"/>
                <a:gd name="T21" fmla="*/ 46 h 117"/>
                <a:gd name="T22" fmla="*/ 95 w 111"/>
                <a:gd name="T23" fmla="*/ 34 h 117"/>
                <a:gd name="T24" fmla="*/ 105 w 111"/>
                <a:gd name="T25" fmla="*/ 31 h 117"/>
                <a:gd name="T26" fmla="*/ 108 w 111"/>
                <a:gd name="T27" fmla="*/ 22 h 117"/>
                <a:gd name="T28" fmla="*/ 92 w 111"/>
                <a:gd name="T29" fmla="*/ 15 h 117"/>
                <a:gd name="T30" fmla="*/ 89 w 111"/>
                <a:gd name="T31" fmla="*/ 22 h 117"/>
                <a:gd name="T32" fmla="*/ 86 w 111"/>
                <a:gd name="T33" fmla="*/ 12 h 117"/>
                <a:gd name="T34" fmla="*/ 77 w 111"/>
                <a:gd name="T35" fmla="*/ 9 h 117"/>
                <a:gd name="T36" fmla="*/ 71 w 111"/>
                <a:gd name="T37" fmla="*/ 12 h 117"/>
                <a:gd name="T38" fmla="*/ 71 w 111"/>
                <a:gd name="T39" fmla="*/ 3 h 117"/>
                <a:gd name="T40" fmla="*/ 62 w 111"/>
                <a:gd name="T41" fmla="*/ 3 h 117"/>
                <a:gd name="T42" fmla="*/ 59 w 111"/>
                <a:gd name="T43" fmla="*/ 0 h 117"/>
                <a:gd name="T44" fmla="*/ 28 w 111"/>
                <a:gd name="T45" fmla="*/ 3 h 117"/>
                <a:gd name="T46" fmla="*/ 0 w 111"/>
                <a:gd name="T47" fmla="*/ 28 h 117"/>
                <a:gd name="T48" fmla="*/ 31 w 111"/>
                <a:gd name="T49" fmla="*/ 49 h 117"/>
                <a:gd name="T50" fmla="*/ 74 w 111"/>
                <a:gd name="T51" fmla="*/ 108 h 117"/>
                <a:gd name="T52" fmla="*/ 77 w 111"/>
                <a:gd name="T53" fmla="*/ 111 h 117"/>
                <a:gd name="T54" fmla="*/ 80 w 111"/>
                <a:gd name="T55" fmla="*/ 117 h 117"/>
                <a:gd name="T56" fmla="*/ 83 w 111"/>
                <a:gd name="T57" fmla="*/ 108 h 117"/>
                <a:gd name="T58" fmla="*/ 83 w 111"/>
                <a:gd name="T59" fmla="*/ 10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 h="117">
                  <a:moveTo>
                    <a:pt x="83" y="101"/>
                  </a:moveTo>
                  <a:lnTo>
                    <a:pt x="83" y="92"/>
                  </a:lnTo>
                  <a:lnTo>
                    <a:pt x="92" y="92"/>
                  </a:lnTo>
                  <a:lnTo>
                    <a:pt x="89" y="80"/>
                  </a:lnTo>
                  <a:lnTo>
                    <a:pt x="105" y="83"/>
                  </a:lnTo>
                  <a:lnTo>
                    <a:pt x="105" y="74"/>
                  </a:lnTo>
                  <a:lnTo>
                    <a:pt x="111" y="74"/>
                  </a:lnTo>
                  <a:lnTo>
                    <a:pt x="111" y="65"/>
                  </a:lnTo>
                  <a:lnTo>
                    <a:pt x="102" y="58"/>
                  </a:lnTo>
                  <a:lnTo>
                    <a:pt x="95" y="52"/>
                  </a:lnTo>
                  <a:lnTo>
                    <a:pt x="86" y="46"/>
                  </a:lnTo>
                  <a:lnTo>
                    <a:pt x="95" y="34"/>
                  </a:lnTo>
                  <a:lnTo>
                    <a:pt x="105" y="31"/>
                  </a:lnTo>
                  <a:lnTo>
                    <a:pt x="108" y="22"/>
                  </a:lnTo>
                  <a:lnTo>
                    <a:pt x="92" y="15"/>
                  </a:lnTo>
                  <a:lnTo>
                    <a:pt x="89" y="22"/>
                  </a:lnTo>
                  <a:lnTo>
                    <a:pt x="86" y="12"/>
                  </a:lnTo>
                  <a:lnTo>
                    <a:pt x="77" y="9"/>
                  </a:lnTo>
                  <a:lnTo>
                    <a:pt x="71" y="12"/>
                  </a:lnTo>
                  <a:lnTo>
                    <a:pt x="71" y="3"/>
                  </a:lnTo>
                  <a:lnTo>
                    <a:pt x="62" y="3"/>
                  </a:lnTo>
                  <a:lnTo>
                    <a:pt x="59" y="0"/>
                  </a:lnTo>
                  <a:lnTo>
                    <a:pt x="28" y="3"/>
                  </a:lnTo>
                  <a:lnTo>
                    <a:pt x="0" y="28"/>
                  </a:lnTo>
                  <a:lnTo>
                    <a:pt x="31" y="49"/>
                  </a:lnTo>
                  <a:lnTo>
                    <a:pt x="74" y="108"/>
                  </a:lnTo>
                  <a:lnTo>
                    <a:pt x="77" y="111"/>
                  </a:lnTo>
                  <a:lnTo>
                    <a:pt x="80" y="117"/>
                  </a:lnTo>
                  <a:lnTo>
                    <a:pt x="83" y="108"/>
                  </a:lnTo>
                  <a:lnTo>
                    <a:pt x="83" y="101"/>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77" name="Freeform 12"/>
            <p:cNvSpPr>
              <a:spLocks/>
            </p:cNvSpPr>
            <p:nvPr/>
          </p:nvSpPr>
          <p:spPr bwMode="auto">
            <a:xfrm>
              <a:off x="982" y="2854"/>
              <a:ext cx="125" cy="122"/>
            </a:xfrm>
            <a:custGeom>
              <a:avLst/>
              <a:gdLst>
                <a:gd name="T0" fmla="*/ 83 w 111"/>
                <a:gd name="T1" fmla="*/ 101 h 117"/>
                <a:gd name="T2" fmla="*/ 83 w 111"/>
                <a:gd name="T3" fmla="*/ 92 h 117"/>
                <a:gd name="T4" fmla="*/ 92 w 111"/>
                <a:gd name="T5" fmla="*/ 92 h 117"/>
                <a:gd name="T6" fmla="*/ 89 w 111"/>
                <a:gd name="T7" fmla="*/ 80 h 117"/>
                <a:gd name="T8" fmla="*/ 105 w 111"/>
                <a:gd name="T9" fmla="*/ 83 h 117"/>
                <a:gd name="T10" fmla="*/ 105 w 111"/>
                <a:gd name="T11" fmla="*/ 74 h 117"/>
                <a:gd name="T12" fmla="*/ 111 w 111"/>
                <a:gd name="T13" fmla="*/ 74 h 117"/>
                <a:gd name="T14" fmla="*/ 111 w 111"/>
                <a:gd name="T15" fmla="*/ 65 h 117"/>
                <a:gd name="T16" fmla="*/ 102 w 111"/>
                <a:gd name="T17" fmla="*/ 58 h 117"/>
                <a:gd name="T18" fmla="*/ 95 w 111"/>
                <a:gd name="T19" fmla="*/ 52 h 117"/>
                <a:gd name="T20" fmla="*/ 86 w 111"/>
                <a:gd name="T21" fmla="*/ 46 h 117"/>
                <a:gd name="T22" fmla="*/ 95 w 111"/>
                <a:gd name="T23" fmla="*/ 34 h 117"/>
                <a:gd name="T24" fmla="*/ 105 w 111"/>
                <a:gd name="T25" fmla="*/ 31 h 117"/>
                <a:gd name="T26" fmla="*/ 108 w 111"/>
                <a:gd name="T27" fmla="*/ 22 h 117"/>
                <a:gd name="T28" fmla="*/ 92 w 111"/>
                <a:gd name="T29" fmla="*/ 15 h 117"/>
                <a:gd name="T30" fmla="*/ 89 w 111"/>
                <a:gd name="T31" fmla="*/ 22 h 117"/>
                <a:gd name="T32" fmla="*/ 86 w 111"/>
                <a:gd name="T33" fmla="*/ 12 h 117"/>
                <a:gd name="T34" fmla="*/ 77 w 111"/>
                <a:gd name="T35" fmla="*/ 9 h 117"/>
                <a:gd name="T36" fmla="*/ 71 w 111"/>
                <a:gd name="T37" fmla="*/ 12 h 117"/>
                <a:gd name="T38" fmla="*/ 71 w 111"/>
                <a:gd name="T39" fmla="*/ 3 h 117"/>
                <a:gd name="T40" fmla="*/ 62 w 111"/>
                <a:gd name="T41" fmla="*/ 3 h 117"/>
                <a:gd name="T42" fmla="*/ 59 w 111"/>
                <a:gd name="T43" fmla="*/ 0 h 117"/>
                <a:gd name="T44" fmla="*/ 28 w 111"/>
                <a:gd name="T45" fmla="*/ 3 h 117"/>
                <a:gd name="T46" fmla="*/ 0 w 111"/>
                <a:gd name="T47" fmla="*/ 28 h 117"/>
                <a:gd name="T48" fmla="*/ 31 w 111"/>
                <a:gd name="T49" fmla="*/ 49 h 117"/>
                <a:gd name="T50" fmla="*/ 74 w 111"/>
                <a:gd name="T51" fmla="*/ 108 h 117"/>
                <a:gd name="T52" fmla="*/ 77 w 111"/>
                <a:gd name="T53" fmla="*/ 111 h 117"/>
                <a:gd name="T54" fmla="*/ 80 w 111"/>
                <a:gd name="T55" fmla="*/ 117 h 117"/>
                <a:gd name="T56" fmla="*/ 83 w 111"/>
                <a:gd name="T57" fmla="*/ 108 h 117"/>
                <a:gd name="T58" fmla="*/ 83 w 111"/>
                <a:gd name="T59" fmla="*/ 10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 h="117">
                  <a:moveTo>
                    <a:pt x="83" y="101"/>
                  </a:moveTo>
                  <a:lnTo>
                    <a:pt x="83" y="92"/>
                  </a:lnTo>
                  <a:lnTo>
                    <a:pt x="92" y="92"/>
                  </a:lnTo>
                  <a:lnTo>
                    <a:pt x="89" y="80"/>
                  </a:lnTo>
                  <a:lnTo>
                    <a:pt x="105" y="83"/>
                  </a:lnTo>
                  <a:lnTo>
                    <a:pt x="105" y="74"/>
                  </a:lnTo>
                  <a:lnTo>
                    <a:pt x="111" y="74"/>
                  </a:lnTo>
                  <a:lnTo>
                    <a:pt x="111" y="65"/>
                  </a:lnTo>
                  <a:lnTo>
                    <a:pt x="102" y="58"/>
                  </a:lnTo>
                  <a:lnTo>
                    <a:pt x="95" y="52"/>
                  </a:lnTo>
                  <a:lnTo>
                    <a:pt x="86" y="46"/>
                  </a:lnTo>
                  <a:lnTo>
                    <a:pt x="95" y="34"/>
                  </a:lnTo>
                  <a:lnTo>
                    <a:pt x="105" y="31"/>
                  </a:lnTo>
                  <a:lnTo>
                    <a:pt x="108" y="22"/>
                  </a:lnTo>
                  <a:lnTo>
                    <a:pt x="92" y="15"/>
                  </a:lnTo>
                  <a:lnTo>
                    <a:pt x="89" y="22"/>
                  </a:lnTo>
                  <a:lnTo>
                    <a:pt x="86" y="12"/>
                  </a:lnTo>
                  <a:lnTo>
                    <a:pt x="77" y="9"/>
                  </a:lnTo>
                  <a:lnTo>
                    <a:pt x="71" y="12"/>
                  </a:lnTo>
                  <a:lnTo>
                    <a:pt x="71" y="3"/>
                  </a:lnTo>
                  <a:lnTo>
                    <a:pt x="62" y="3"/>
                  </a:lnTo>
                  <a:lnTo>
                    <a:pt x="59" y="0"/>
                  </a:lnTo>
                  <a:lnTo>
                    <a:pt x="28" y="3"/>
                  </a:lnTo>
                  <a:lnTo>
                    <a:pt x="0" y="28"/>
                  </a:lnTo>
                  <a:lnTo>
                    <a:pt x="31" y="49"/>
                  </a:lnTo>
                  <a:lnTo>
                    <a:pt x="74" y="108"/>
                  </a:lnTo>
                  <a:lnTo>
                    <a:pt x="77" y="111"/>
                  </a:lnTo>
                  <a:lnTo>
                    <a:pt x="80" y="117"/>
                  </a:lnTo>
                  <a:lnTo>
                    <a:pt x="83" y="108"/>
                  </a:lnTo>
                  <a:lnTo>
                    <a:pt x="83" y="101"/>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78" name="Freeform 13"/>
            <p:cNvSpPr>
              <a:spLocks/>
            </p:cNvSpPr>
            <p:nvPr/>
          </p:nvSpPr>
          <p:spPr bwMode="auto">
            <a:xfrm>
              <a:off x="1272" y="2953"/>
              <a:ext cx="433" cy="695"/>
            </a:xfrm>
            <a:custGeom>
              <a:avLst/>
              <a:gdLst>
                <a:gd name="T0" fmla="*/ 362 w 387"/>
                <a:gd name="T1" fmla="*/ 424 h 667"/>
                <a:gd name="T2" fmla="*/ 301 w 387"/>
                <a:gd name="T3" fmla="*/ 412 h 667"/>
                <a:gd name="T4" fmla="*/ 286 w 387"/>
                <a:gd name="T5" fmla="*/ 384 h 667"/>
                <a:gd name="T6" fmla="*/ 282 w 387"/>
                <a:gd name="T7" fmla="*/ 360 h 667"/>
                <a:gd name="T8" fmla="*/ 258 w 387"/>
                <a:gd name="T9" fmla="*/ 350 h 667"/>
                <a:gd name="T10" fmla="*/ 261 w 387"/>
                <a:gd name="T11" fmla="*/ 311 h 667"/>
                <a:gd name="T12" fmla="*/ 230 w 387"/>
                <a:gd name="T13" fmla="*/ 218 h 667"/>
                <a:gd name="T14" fmla="*/ 261 w 387"/>
                <a:gd name="T15" fmla="*/ 129 h 667"/>
                <a:gd name="T16" fmla="*/ 325 w 387"/>
                <a:gd name="T17" fmla="*/ 95 h 667"/>
                <a:gd name="T18" fmla="*/ 329 w 387"/>
                <a:gd name="T19" fmla="*/ 56 h 667"/>
                <a:gd name="T20" fmla="*/ 295 w 387"/>
                <a:gd name="T21" fmla="*/ 6 h 667"/>
                <a:gd name="T22" fmla="*/ 298 w 387"/>
                <a:gd name="T23" fmla="*/ 13 h 667"/>
                <a:gd name="T24" fmla="*/ 295 w 387"/>
                <a:gd name="T25" fmla="*/ 13 h 667"/>
                <a:gd name="T26" fmla="*/ 264 w 387"/>
                <a:gd name="T27" fmla="*/ 0 h 667"/>
                <a:gd name="T28" fmla="*/ 236 w 387"/>
                <a:gd name="T29" fmla="*/ 25 h 667"/>
                <a:gd name="T30" fmla="*/ 209 w 387"/>
                <a:gd name="T31" fmla="*/ 9 h 667"/>
                <a:gd name="T32" fmla="*/ 181 w 387"/>
                <a:gd name="T33" fmla="*/ 22 h 667"/>
                <a:gd name="T34" fmla="*/ 157 w 387"/>
                <a:gd name="T35" fmla="*/ 3 h 667"/>
                <a:gd name="T36" fmla="*/ 138 w 387"/>
                <a:gd name="T37" fmla="*/ 9 h 667"/>
                <a:gd name="T38" fmla="*/ 111 w 387"/>
                <a:gd name="T39" fmla="*/ 9 h 667"/>
                <a:gd name="T40" fmla="*/ 74 w 387"/>
                <a:gd name="T41" fmla="*/ 52 h 667"/>
                <a:gd name="T42" fmla="*/ 28 w 387"/>
                <a:gd name="T43" fmla="*/ 52 h 667"/>
                <a:gd name="T44" fmla="*/ 12 w 387"/>
                <a:gd name="T45" fmla="*/ 68 h 667"/>
                <a:gd name="T46" fmla="*/ 15 w 387"/>
                <a:gd name="T47" fmla="*/ 185 h 667"/>
                <a:gd name="T48" fmla="*/ 22 w 387"/>
                <a:gd name="T49" fmla="*/ 203 h 667"/>
                <a:gd name="T50" fmla="*/ 25 w 387"/>
                <a:gd name="T51" fmla="*/ 203 h 667"/>
                <a:gd name="T52" fmla="*/ 25 w 387"/>
                <a:gd name="T53" fmla="*/ 209 h 667"/>
                <a:gd name="T54" fmla="*/ 25 w 387"/>
                <a:gd name="T55" fmla="*/ 240 h 667"/>
                <a:gd name="T56" fmla="*/ 0 w 387"/>
                <a:gd name="T57" fmla="*/ 304 h 667"/>
                <a:gd name="T58" fmla="*/ 0 w 387"/>
                <a:gd name="T59" fmla="*/ 301 h 667"/>
                <a:gd name="T60" fmla="*/ 37 w 387"/>
                <a:gd name="T61" fmla="*/ 317 h 667"/>
                <a:gd name="T62" fmla="*/ 49 w 387"/>
                <a:gd name="T63" fmla="*/ 298 h 667"/>
                <a:gd name="T64" fmla="*/ 58 w 387"/>
                <a:gd name="T65" fmla="*/ 323 h 667"/>
                <a:gd name="T66" fmla="*/ 92 w 387"/>
                <a:gd name="T67" fmla="*/ 338 h 667"/>
                <a:gd name="T68" fmla="*/ 132 w 387"/>
                <a:gd name="T69" fmla="*/ 384 h 667"/>
                <a:gd name="T70" fmla="*/ 193 w 387"/>
                <a:gd name="T71" fmla="*/ 430 h 667"/>
                <a:gd name="T72" fmla="*/ 249 w 387"/>
                <a:gd name="T73" fmla="*/ 526 h 667"/>
                <a:gd name="T74" fmla="*/ 233 w 387"/>
                <a:gd name="T75" fmla="*/ 578 h 667"/>
                <a:gd name="T76" fmla="*/ 295 w 387"/>
                <a:gd name="T77" fmla="*/ 664 h 667"/>
                <a:gd name="T78" fmla="*/ 310 w 387"/>
                <a:gd name="T79" fmla="*/ 633 h 667"/>
                <a:gd name="T80" fmla="*/ 365 w 387"/>
                <a:gd name="T81" fmla="*/ 667 h 667"/>
                <a:gd name="T82" fmla="*/ 368 w 387"/>
                <a:gd name="T83" fmla="*/ 584 h 667"/>
                <a:gd name="T84" fmla="*/ 387 w 387"/>
                <a:gd name="T85" fmla="*/ 547 h 667"/>
                <a:gd name="T86" fmla="*/ 375 w 387"/>
                <a:gd name="T87" fmla="*/ 510 h 667"/>
                <a:gd name="T88" fmla="*/ 375 w 387"/>
                <a:gd name="T89" fmla="*/ 467 h 667"/>
                <a:gd name="T90" fmla="*/ 365 w 387"/>
                <a:gd name="T91" fmla="*/ 424 h 667"/>
                <a:gd name="T92" fmla="*/ 362 w 387"/>
                <a:gd name="T93" fmla="*/ 424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7" h="667">
                  <a:moveTo>
                    <a:pt x="362" y="424"/>
                  </a:moveTo>
                  <a:lnTo>
                    <a:pt x="301" y="412"/>
                  </a:lnTo>
                  <a:lnTo>
                    <a:pt x="286" y="384"/>
                  </a:lnTo>
                  <a:lnTo>
                    <a:pt x="282" y="360"/>
                  </a:lnTo>
                  <a:lnTo>
                    <a:pt x="258" y="350"/>
                  </a:lnTo>
                  <a:lnTo>
                    <a:pt x="261" y="311"/>
                  </a:lnTo>
                  <a:lnTo>
                    <a:pt x="230" y="218"/>
                  </a:lnTo>
                  <a:lnTo>
                    <a:pt x="261" y="129"/>
                  </a:lnTo>
                  <a:lnTo>
                    <a:pt x="325" y="95"/>
                  </a:lnTo>
                  <a:lnTo>
                    <a:pt x="329" y="56"/>
                  </a:lnTo>
                  <a:lnTo>
                    <a:pt x="295" y="6"/>
                  </a:lnTo>
                  <a:lnTo>
                    <a:pt x="298" y="13"/>
                  </a:lnTo>
                  <a:lnTo>
                    <a:pt x="295" y="13"/>
                  </a:lnTo>
                  <a:lnTo>
                    <a:pt x="264" y="0"/>
                  </a:lnTo>
                  <a:lnTo>
                    <a:pt x="236" y="25"/>
                  </a:lnTo>
                  <a:lnTo>
                    <a:pt x="209" y="9"/>
                  </a:lnTo>
                  <a:lnTo>
                    <a:pt x="181" y="22"/>
                  </a:lnTo>
                  <a:lnTo>
                    <a:pt x="157" y="3"/>
                  </a:lnTo>
                  <a:lnTo>
                    <a:pt x="138" y="9"/>
                  </a:lnTo>
                  <a:lnTo>
                    <a:pt x="111" y="9"/>
                  </a:lnTo>
                  <a:lnTo>
                    <a:pt x="74" y="52"/>
                  </a:lnTo>
                  <a:lnTo>
                    <a:pt x="28" y="52"/>
                  </a:lnTo>
                  <a:lnTo>
                    <a:pt x="12" y="68"/>
                  </a:lnTo>
                  <a:lnTo>
                    <a:pt x="15" y="185"/>
                  </a:lnTo>
                  <a:lnTo>
                    <a:pt x="22" y="203"/>
                  </a:lnTo>
                  <a:lnTo>
                    <a:pt x="25" y="203"/>
                  </a:lnTo>
                  <a:lnTo>
                    <a:pt x="25" y="209"/>
                  </a:lnTo>
                  <a:lnTo>
                    <a:pt x="25" y="240"/>
                  </a:lnTo>
                  <a:lnTo>
                    <a:pt x="0" y="304"/>
                  </a:lnTo>
                  <a:lnTo>
                    <a:pt x="0" y="301"/>
                  </a:lnTo>
                  <a:lnTo>
                    <a:pt x="37" y="317"/>
                  </a:lnTo>
                  <a:lnTo>
                    <a:pt x="49" y="298"/>
                  </a:lnTo>
                  <a:lnTo>
                    <a:pt x="58" y="323"/>
                  </a:lnTo>
                  <a:lnTo>
                    <a:pt x="92" y="338"/>
                  </a:lnTo>
                  <a:lnTo>
                    <a:pt x="132" y="384"/>
                  </a:lnTo>
                  <a:lnTo>
                    <a:pt x="193" y="430"/>
                  </a:lnTo>
                  <a:lnTo>
                    <a:pt x="249" y="526"/>
                  </a:lnTo>
                  <a:lnTo>
                    <a:pt x="233" y="578"/>
                  </a:lnTo>
                  <a:lnTo>
                    <a:pt x="295" y="664"/>
                  </a:lnTo>
                  <a:lnTo>
                    <a:pt x="310" y="633"/>
                  </a:lnTo>
                  <a:lnTo>
                    <a:pt x="365" y="667"/>
                  </a:lnTo>
                  <a:lnTo>
                    <a:pt x="368" y="584"/>
                  </a:lnTo>
                  <a:lnTo>
                    <a:pt x="387" y="547"/>
                  </a:lnTo>
                  <a:lnTo>
                    <a:pt x="375" y="510"/>
                  </a:lnTo>
                  <a:lnTo>
                    <a:pt x="375" y="467"/>
                  </a:lnTo>
                  <a:lnTo>
                    <a:pt x="365" y="424"/>
                  </a:lnTo>
                  <a:lnTo>
                    <a:pt x="362" y="424"/>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79" name="Freeform 14"/>
            <p:cNvSpPr>
              <a:spLocks/>
            </p:cNvSpPr>
            <p:nvPr/>
          </p:nvSpPr>
          <p:spPr bwMode="auto">
            <a:xfrm>
              <a:off x="1272" y="2953"/>
              <a:ext cx="433" cy="695"/>
            </a:xfrm>
            <a:custGeom>
              <a:avLst/>
              <a:gdLst>
                <a:gd name="T0" fmla="*/ 362 w 387"/>
                <a:gd name="T1" fmla="*/ 424 h 667"/>
                <a:gd name="T2" fmla="*/ 301 w 387"/>
                <a:gd name="T3" fmla="*/ 412 h 667"/>
                <a:gd name="T4" fmla="*/ 286 w 387"/>
                <a:gd name="T5" fmla="*/ 384 h 667"/>
                <a:gd name="T6" fmla="*/ 282 w 387"/>
                <a:gd name="T7" fmla="*/ 360 h 667"/>
                <a:gd name="T8" fmla="*/ 258 w 387"/>
                <a:gd name="T9" fmla="*/ 350 h 667"/>
                <a:gd name="T10" fmla="*/ 261 w 387"/>
                <a:gd name="T11" fmla="*/ 311 h 667"/>
                <a:gd name="T12" fmla="*/ 230 w 387"/>
                <a:gd name="T13" fmla="*/ 218 h 667"/>
                <a:gd name="T14" fmla="*/ 261 w 387"/>
                <a:gd name="T15" fmla="*/ 129 h 667"/>
                <a:gd name="T16" fmla="*/ 325 w 387"/>
                <a:gd name="T17" fmla="*/ 95 h 667"/>
                <a:gd name="T18" fmla="*/ 329 w 387"/>
                <a:gd name="T19" fmla="*/ 56 h 667"/>
                <a:gd name="T20" fmla="*/ 295 w 387"/>
                <a:gd name="T21" fmla="*/ 6 h 667"/>
                <a:gd name="T22" fmla="*/ 298 w 387"/>
                <a:gd name="T23" fmla="*/ 13 h 667"/>
                <a:gd name="T24" fmla="*/ 295 w 387"/>
                <a:gd name="T25" fmla="*/ 13 h 667"/>
                <a:gd name="T26" fmla="*/ 264 w 387"/>
                <a:gd name="T27" fmla="*/ 0 h 667"/>
                <a:gd name="T28" fmla="*/ 236 w 387"/>
                <a:gd name="T29" fmla="*/ 25 h 667"/>
                <a:gd name="T30" fmla="*/ 209 w 387"/>
                <a:gd name="T31" fmla="*/ 9 h 667"/>
                <a:gd name="T32" fmla="*/ 181 w 387"/>
                <a:gd name="T33" fmla="*/ 22 h 667"/>
                <a:gd name="T34" fmla="*/ 157 w 387"/>
                <a:gd name="T35" fmla="*/ 3 h 667"/>
                <a:gd name="T36" fmla="*/ 138 w 387"/>
                <a:gd name="T37" fmla="*/ 9 h 667"/>
                <a:gd name="T38" fmla="*/ 111 w 387"/>
                <a:gd name="T39" fmla="*/ 9 h 667"/>
                <a:gd name="T40" fmla="*/ 74 w 387"/>
                <a:gd name="T41" fmla="*/ 52 h 667"/>
                <a:gd name="T42" fmla="*/ 28 w 387"/>
                <a:gd name="T43" fmla="*/ 52 h 667"/>
                <a:gd name="T44" fmla="*/ 12 w 387"/>
                <a:gd name="T45" fmla="*/ 68 h 667"/>
                <a:gd name="T46" fmla="*/ 15 w 387"/>
                <a:gd name="T47" fmla="*/ 185 h 667"/>
                <a:gd name="T48" fmla="*/ 22 w 387"/>
                <a:gd name="T49" fmla="*/ 203 h 667"/>
                <a:gd name="T50" fmla="*/ 25 w 387"/>
                <a:gd name="T51" fmla="*/ 203 h 667"/>
                <a:gd name="T52" fmla="*/ 25 w 387"/>
                <a:gd name="T53" fmla="*/ 209 h 667"/>
                <a:gd name="T54" fmla="*/ 25 w 387"/>
                <a:gd name="T55" fmla="*/ 240 h 667"/>
                <a:gd name="T56" fmla="*/ 0 w 387"/>
                <a:gd name="T57" fmla="*/ 304 h 667"/>
                <a:gd name="T58" fmla="*/ 0 w 387"/>
                <a:gd name="T59" fmla="*/ 301 h 667"/>
                <a:gd name="T60" fmla="*/ 37 w 387"/>
                <a:gd name="T61" fmla="*/ 317 h 667"/>
                <a:gd name="T62" fmla="*/ 49 w 387"/>
                <a:gd name="T63" fmla="*/ 298 h 667"/>
                <a:gd name="T64" fmla="*/ 58 w 387"/>
                <a:gd name="T65" fmla="*/ 323 h 667"/>
                <a:gd name="T66" fmla="*/ 92 w 387"/>
                <a:gd name="T67" fmla="*/ 338 h 667"/>
                <a:gd name="T68" fmla="*/ 132 w 387"/>
                <a:gd name="T69" fmla="*/ 384 h 667"/>
                <a:gd name="T70" fmla="*/ 193 w 387"/>
                <a:gd name="T71" fmla="*/ 430 h 667"/>
                <a:gd name="T72" fmla="*/ 249 w 387"/>
                <a:gd name="T73" fmla="*/ 526 h 667"/>
                <a:gd name="T74" fmla="*/ 233 w 387"/>
                <a:gd name="T75" fmla="*/ 578 h 667"/>
                <a:gd name="T76" fmla="*/ 295 w 387"/>
                <a:gd name="T77" fmla="*/ 664 h 667"/>
                <a:gd name="T78" fmla="*/ 310 w 387"/>
                <a:gd name="T79" fmla="*/ 633 h 667"/>
                <a:gd name="T80" fmla="*/ 365 w 387"/>
                <a:gd name="T81" fmla="*/ 667 h 667"/>
                <a:gd name="T82" fmla="*/ 368 w 387"/>
                <a:gd name="T83" fmla="*/ 584 h 667"/>
                <a:gd name="T84" fmla="*/ 387 w 387"/>
                <a:gd name="T85" fmla="*/ 547 h 667"/>
                <a:gd name="T86" fmla="*/ 375 w 387"/>
                <a:gd name="T87" fmla="*/ 510 h 667"/>
                <a:gd name="T88" fmla="*/ 375 w 387"/>
                <a:gd name="T89" fmla="*/ 467 h 667"/>
                <a:gd name="T90" fmla="*/ 365 w 387"/>
                <a:gd name="T91" fmla="*/ 424 h 667"/>
                <a:gd name="T92" fmla="*/ 362 w 387"/>
                <a:gd name="T93" fmla="*/ 424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7" h="667">
                  <a:moveTo>
                    <a:pt x="362" y="424"/>
                  </a:moveTo>
                  <a:lnTo>
                    <a:pt x="301" y="412"/>
                  </a:lnTo>
                  <a:lnTo>
                    <a:pt x="286" y="384"/>
                  </a:lnTo>
                  <a:lnTo>
                    <a:pt x="282" y="360"/>
                  </a:lnTo>
                  <a:lnTo>
                    <a:pt x="258" y="350"/>
                  </a:lnTo>
                  <a:lnTo>
                    <a:pt x="261" y="311"/>
                  </a:lnTo>
                  <a:lnTo>
                    <a:pt x="230" y="218"/>
                  </a:lnTo>
                  <a:lnTo>
                    <a:pt x="261" y="129"/>
                  </a:lnTo>
                  <a:lnTo>
                    <a:pt x="325" y="95"/>
                  </a:lnTo>
                  <a:lnTo>
                    <a:pt x="329" y="56"/>
                  </a:lnTo>
                  <a:lnTo>
                    <a:pt x="295" y="6"/>
                  </a:lnTo>
                  <a:lnTo>
                    <a:pt x="298" y="13"/>
                  </a:lnTo>
                  <a:lnTo>
                    <a:pt x="295" y="13"/>
                  </a:lnTo>
                  <a:lnTo>
                    <a:pt x="264" y="0"/>
                  </a:lnTo>
                  <a:lnTo>
                    <a:pt x="236" y="25"/>
                  </a:lnTo>
                  <a:lnTo>
                    <a:pt x="209" y="9"/>
                  </a:lnTo>
                  <a:lnTo>
                    <a:pt x="181" y="22"/>
                  </a:lnTo>
                  <a:lnTo>
                    <a:pt x="157" y="3"/>
                  </a:lnTo>
                  <a:lnTo>
                    <a:pt x="138" y="9"/>
                  </a:lnTo>
                  <a:lnTo>
                    <a:pt x="111" y="9"/>
                  </a:lnTo>
                  <a:lnTo>
                    <a:pt x="74" y="52"/>
                  </a:lnTo>
                  <a:lnTo>
                    <a:pt x="28" y="52"/>
                  </a:lnTo>
                  <a:lnTo>
                    <a:pt x="12" y="68"/>
                  </a:lnTo>
                  <a:lnTo>
                    <a:pt x="15" y="185"/>
                  </a:lnTo>
                  <a:lnTo>
                    <a:pt x="22" y="203"/>
                  </a:lnTo>
                  <a:lnTo>
                    <a:pt x="25" y="203"/>
                  </a:lnTo>
                  <a:lnTo>
                    <a:pt x="25" y="209"/>
                  </a:lnTo>
                  <a:lnTo>
                    <a:pt x="25" y="240"/>
                  </a:lnTo>
                  <a:lnTo>
                    <a:pt x="0" y="304"/>
                  </a:lnTo>
                  <a:lnTo>
                    <a:pt x="0" y="301"/>
                  </a:lnTo>
                  <a:lnTo>
                    <a:pt x="37" y="317"/>
                  </a:lnTo>
                  <a:lnTo>
                    <a:pt x="49" y="298"/>
                  </a:lnTo>
                  <a:lnTo>
                    <a:pt x="58" y="323"/>
                  </a:lnTo>
                  <a:lnTo>
                    <a:pt x="92" y="338"/>
                  </a:lnTo>
                  <a:lnTo>
                    <a:pt x="132" y="384"/>
                  </a:lnTo>
                  <a:lnTo>
                    <a:pt x="193" y="430"/>
                  </a:lnTo>
                  <a:lnTo>
                    <a:pt x="249" y="526"/>
                  </a:lnTo>
                  <a:lnTo>
                    <a:pt x="233" y="578"/>
                  </a:lnTo>
                  <a:lnTo>
                    <a:pt x="295" y="664"/>
                  </a:lnTo>
                  <a:lnTo>
                    <a:pt x="310" y="633"/>
                  </a:lnTo>
                  <a:lnTo>
                    <a:pt x="365" y="667"/>
                  </a:lnTo>
                  <a:lnTo>
                    <a:pt x="368" y="584"/>
                  </a:lnTo>
                  <a:lnTo>
                    <a:pt x="387" y="547"/>
                  </a:lnTo>
                  <a:lnTo>
                    <a:pt x="375" y="510"/>
                  </a:lnTo>
                  <a:lnTo>
                    <a:pt x="375" y="467"/>
                  </a:lnTo>
                  <a:lnTo>
                    <a:pt x="365" y="424"/>
                  </a:lnTo>
                  <a:lnTo>
                    <a:pt x="362" y="424"/>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80" name="Freeform 15"/>
            <p:cNvSpPr>
              <a:spLocks/>
            </p:cNvSpPr>
            <p:nvPr/>
          </p:nvSpPr>
          <p:spPr bwMode="auto">
            <a:xfrm>
              <a:off x="1588" y="1394"/>
              <a:ext cx="372" cy="372"/>
            </a:xfrm>
            <a:custGeom>
              <a:avLst/>
              <a:gdLst>
                <a:gd name="T0" fmla="*/ 329 w 332"/>
                <a:gd name="T1" fmla="*/ 286 h 357"/>
                <a:gd name="T2" fmla="*/ 329 w 332"/>
                <a:gd name="T3" fmla="*/ 289 h 357"/>
                <a:gd name="T4" fmla="*/ 298 w 332"/>
                <a:gd name="T5" fmla="*/ 237 h 357"/>
                <a:gd name="T6" fmla="*/ 289 w 332"/>
                <a:gd name="T7" fmla="*/ 184 h 357"/>
                <a:gd name="T8" fmla="*/ 261 w 332"/>
                <a:gd name="T9" fmla="*/ 184 h 357"/>
                <a:gd name="T10" fmla="*/ 240 w 332"/>
                <a:gd name="T11" fmla="*/ 184 h 357"/>
                <a:gd name="T12" fmla="*/ 231 w 332"/>
                <a:gd name="T13" fmla="*/ 154 h 357"/>
                <a:gd name="T14" fmla="*/ 215 w 332"/>
                <a:gd name="T15" fmla="*/ 132 h 357"/>
                <a:gd name="T16" fmla="*/ 215 w 332"/>
                <a:gd name="T17" fmla="*/ 95 h 357"/>
                <a:gd name="T18" fmla="*/ 240 w 332"/>
                <a:gd name="T19" fmla="*/ 95 h 357"/>
                <a:gd name="T20" fmla="*/ 258 w 332"/>
                <a:gd name="T21" fmla="*/ 77 h 357"/>
                <a:gd name="T22" fmla="*/ 261 w 332"/>
                <a:gd name="T23" fmla="*/ 37 h 357"/>
                <a:gd name="T24" fmla="*/ 231 w 332"/>
                <a:gd name="T25" fmla="*/ 12 h 357"/>
                <a:gd name="T26" fmla="*/ 197 w 332"/>
                <a:gd name="T27" fmla="*/ 0 h 357"/>
                <a:gd name="T28" fmla="*/ 194 w 332"/>
                <a:gd name="T29" fmla="*/ 0 h 357"/>
                <a:gd name="T30" fmla="*/ 132 w 332"/>
                <a:gd name="T31" fmla="*/ 16 h 357"/>
                <a:gd name="T32" fmla="*/ 62 w 332"/>
                <a:gd name="T33" fmla="*/ 65 h 357"/>
                <a:gd name="T34" fmla="*/ 47 w 332"/>
                <a:gd name="T35" fmla="*/ 68 h 357"/>
                <a:gd name="T36" fmla="*/ 0 w 332"/>
                <a:gd name="T37" fmla="*/ 126 h 357"/>
                <a:gd name="T38" fmla="*/ 4 w 332"/>
                <a:gd name="T39" fmla="*/ 123 h 357"/>
                <a:gd name="T40" fmla="*/ 47 w 332"/>
                <a:gd name="T41" fmla="*/ 126 h 357"/>
                <a:gd name="T42" fmla="*/ 111 w 332"/>
                <a:gd name="T43" fmla="*/ 175 h 357"/>
                <a:gd name="T44" fmla="*/ 117 w 332"/>
                <a:gd name="T45" fmla="*/ 194 h 357"/>
                <a:gd name="T46" fmla="*/ 157 w 332"/>
                <a:gd name="T47" fmla="*/ 212 h 357"/>
                <a:gd name="T48" fmla="*/ 203 w 332"/>
                <a:gd name="T49" fmla="*/ 224 h 357"/>
                <a:gd name="T50" fmla="*/ 212 w 332"/>
                <a:gd name="T51" fmla="*/ 252 h 357"/>
                <a:gd name="T52" fmla="*/ 212 w 332"/>
                <a:gd name="T53" fmla="*/ 301 h 357"/>
                <a:gd name="T54" fmla="*/ 243 w 332"/>
                <a:gd name="T55" fmla="*/ 320 h 357"/>
                <a:gd name="T56" fmla="*/ 261 w 332"/>
                <a:gd name="T57" fmla="*/ 329 h 357"/>
                <a:gd name="T58" fmla="*/ 289 w 332"/>
                <a:gd name="T59" fmla="*/ 357 h 357"/>
                <a:gd name="T60" fmla="*/ 332 w 332"/>
                <a:gd name="T61" fmla="*/ 292 h 357"/>
                <a:gd name="T62" fmla="*/ 329 w 332"/>
                <a:gd name="T63" fmla="*/ 28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2" h="357">
                  <a:moveTo>
                    <a:pt x="329" y="286"/>
                  </a:moveTo>
                  <a:lnTo>
                    <a:pt x="329" y="289"/>
                  </a:lnTo>
                  <a:lnTo>
                    <a:pt x="298" y="237"/>
                  </a:lnTo>
                  <a:lnTo>
                    <a:pt x="289" y="184"/>
                  </a:lnTo>
                  <a:lnTo>
                    <a:pt x="261" y="184"/>
                  </a:lnTo>
                  <a:lnTo>
                    <a:pt x="240" y="184"/>
                  </a:lnTo>
                  <a:lnTo>
                    <a:pt x="231" y="154"/>
                  </a:lnTo>
                  <a:lnTo>
                    <a:pt x="215" y="132"/>
                  </a:lnTo>
                  <a:lnTo>
                    <a:pt x="215" y="95"/>
                  </a:lnTo>
                  <a:lnTo>
                    <a:pt x="240" y="95"/>
                  </a:lnTo>
                  <a:lnTo>
                    <a:pt x="258" y="77"/>
                  </a:lnTo>
                  <a:lnTo>
                    <a:pt x="261" y="37"/>
                  </a:lnTo>
                  <a:lnTo>
                    <a:pt x="231" y="12"/>
                  </a:lnTo>
                  <a:lnTo>
                    <a:pt x="197" y="0"/>
                  </a:lnTo>
                  <a:lnTo>
                    <a:pt x="194" y="0"/>
                  </a:lnTo>
                  <a:lnTo>
                    <a:pt x="132" y="16"/>
                  </a:lnTo>
                  <a:lnTo>
                    <a:pt x="62" y="65"/>
                  </a:lnTo>
                  <a:lnTo>
                    <a:pt x="47" y="68"/>
                  </a:lnTo>
                  <a:lnTo>
                    <a:pt x="0" y="126"/>
                  </a:lnTo>
                  <a:lnTo>
                    <a:pt x="4" y="123"/>
                  </a:lnTo>
                  <a:lnTo>
                    <a:pt x="47" y="126"/>
                  </a:lnTo>
                  <a:lnTo>
                    <a:pt x="111" y="175"/>
                  </a:lnTo>
                  <a:lnTo>
                    <a:pt x="117" y="194"/>
                  </a:lnTo>
                  <a:lnTo>
                    <a:pt x="157" y="212"/>
                  </a:lnTo>
                  <a:lnTo>
                    <a:pt x="203" y="224"/>
                  </a:lnTo>
                  <a:lnTo>
                    <a:pt x="212" y="252"/>
                  </a:lnTo>
                  <a:lnTo>
                    <a:pt x="212" y="301"/>
                  </a:lnTo>
                  <a:lnTo>
                    <a:pt x="243" y="320"/>
                  </a:lnTo>
                  <a:lnTo>
                    <a:pt x="261" y="329"/>
                  </a:lnTo>
                  <a:lnTo>
                    <a:pt x="289" y="357"/>
                  </a:lnTo>
                  <a:lnTo>
                    <a:pt x="332" y="292"/>
                  </a:lnTo>
                  <a:lnTo>
                    <a:pt x="329" y="286"/>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81" name="Freeform 16"/>
            <p:cNvSpPr>
              <a:spLocks/>
            </p:cNvSpPr>
            <p:nvPr/>
          </p:nvSpPr>
          <p:spPr bwMode="auto">
            <a:xfrm>
              <a:off x="1588" y="1394"/>
              <a:ext cx="372" cy="372"/>
            </a:xfrm>
            <a:custGeom>
              <a:avLst/>
              <a:gdLst>
                <a:gd name="T0" fmla="*/ 329 w 332"/>
                <a:gd name="T1" fmla="*/ 286 h 357"/>
                <a:gd name="T2" fmla="*/ 329 w 332"/>
                <a:gd name="T3" fmla="*/ 289 h 357"/>
                <a:gd name="T4" fmla="*/ 298 w 332"/>
                <a:gd name="T5" fmla="*/ 237 h 357"/>
                <a:gd name="T6" fmla="*/ 289 w 332"/>
                <a:gd name="T7" fmla="*/ 184 h 357"/>
                <a:gd name="T8" fmla="*/ 261 w 332"/>
                <a:gd name="T9" fmla="*/ 184 h 357"/>
                <a:gd name="T10" fmla="*/ 240 w 332"/>
                <a:gd name="T11" fmla="*/ 184 h 357"/>
                <a:gd name="T12" fmla="*/ 231 w 332"/>
                <a:gd name="T13" fmla="*/ 154 h 357"/>
                <a:gd name="T14" fmla="*/ 215 w 332"/>
                <a:gd name="T15" fmla="*/ 132 h 357"/>
                <a:gd name="T16" fmla="*/ 215 w 332"/>
                <a:gd name="T17" fmla="*/ 95 h 357"/>
                <a:gd name="T18" fmla="*/ 240 w 332"/>
                <a:gd name="T19" fmla="*/ 95 h 357"/>
                <a:gd name="T20" fmla="*/ 258 w 332"/>
                <a:gd name="T21" fmla="*/ 77 h 357"/>
                <a:gd name="T22" fmla="*/ 261 w 332"/>
                <a:gd name="T23" fmla="*/ 37 h 357"/>
                <a:gd name="T24" fmla="*/ 231 w 332"/>
                <a:gd name="T25" fmla="*/ 12 h 357"/>
                <a:gd name="T26" fmla="*/ 197 w 332"/>
                <a:gd name="T27" fmla="*/ 0 h 357"/>
                <a:gd name="T28" fmla="*/ 194 w 332"/>
                <a:gd name="T29" fmla="*/ 0 h 357"/>
                <a:gd name="T30" fmla="*/ 132 w 332"/>
                <a:gd name="T31" fmla="*/ 16 h 357"/>
                <a:gd name="T32" fmla="*/ 62 w 332"/>
                <a:gd name="T33" fmla="*/ 65 h 357"/>
                <a:gd name="T34" fmla="*/ 47 w 332"/>
                <a:gd name="T35" fmla="*/ 68 h 357"/>
                <a:gd name="T36" fmla="*/ 0 w 332"/>
                <a:gd name="T37" fmla="*/ 126 h 357"/>
                <a:gd name="T38" fmla="*/ 4 w 332"/>
                <a:gd name="T39" fmla="*/ 123 h 357"/>
                <a:gd name="T40" fmla="*/ 47 w 332"/>
                <a:gd name="T41" fmla="*/ 126 h 357"/>
                <a:gd name="T42" fmla="*/ 111 w 332"/>
                <a:gd name="T43" fmla="*/ 175 h 357"/>
                <a:gd name="T44" fmla="*/ 117 w 332"/>
                <a:gd name="T45" fmla="*/ 194 h 357"/>
                <a:gd name="T46" fmla="*/ 157 w 332"/>
                <a:gd name="T47" fmla="*/ 212 h 357"/>
                <a:gd name="T48" fmla="*/ 203 w 332"/>
                <a:gd name="T49" fmla="*/ 224 h 357"/>
                <a:gd name="T50" fmla="*/ 212 w 332"/>
                <a:gd name="T51" fmla="*/ 252 h 357"/>
                <a:gd name="T52" fmla="*/ 212 w 332"/>
                <a:gd name="T53" fmla="*/ 301 h 357"/>
                <a:gd name="T54" fmla="*/ 243 w 332"/>
                <a:gd name="T55" fmla="*/ 320 h 357"/>
                <a:gd name="T56" fmla="*/ 261 w 332"/>
                <a:gd name="T57" fmla="*/ 329 h 357"/>
                <a:gd name="T58" fmla="*/ 289 w 332"/>
                <a:gd name="T59" fmla="*/ 357 h 357"/>
                <a:gd name="T60" fmla="*/ 332 w 332"/>
                <a:gd name="T61" fmla="*/ 292 h 357"/>
                <a:gd name="T62" fmla="*/ 329 w 332"/>
                <a:gd name="T63" fmla="*/ 28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2" h="357">
                  <a:moveTo>
                    <a:pt x="329" y="286"/>
                  </a:moveTo>
                  <a:lnTo>
                    <a:pt x="329" y="289"/>
                  </a:lnTo>
                  <a:lnTo>
                    <a:pt x="298" y="237"/>
                  </a:lnTo>
                  <a:lnTo>
                    <a:pt x="289" y="184"/>
                  </a:lnTo>
                  <a:lnTo>
                    <a:pt x="261" y="184"/>
                  </a:lnTo>
                  <a:lnTo>
                    <a:pt x="240" y="184"/>
                  </a:lnTo>
                  <a:lnTo>
                    <a:pt x="231" y="154"/>
                  </a:lnTo>
                  <a:lnTo>
                    <a:pt x="215" y="132"/>
                  </a:lnTo>
                  <a:lnTo>
                    <a:pt x="215" y="95"/>
                  </a:lnTo>
                  <a:lnTo>
                    <a:pt x="240" y="95"/>
                  </a:lnTo>
                  <a:lnTo>
                    <a:pt x="258" y="77"/>
                  </a:lnTo>
                  <a:lnTo>
                    <a:pt x="261" y="37"/>
                  </a:lnTo>
                  <a:lnTo>
                    <a:pt x="231" y="12"/>
                  </a:lnTo>
                  <a:lnTo>
                    <a:pt x="197" y="0"/>
                  </a:lnTo>
                  <a:lnTo>
                    <a:pt x="194" y="0"/>
                  </a:lnTo>
                  <a:lnTo>
                    <a:pt x="132" y="16"/>
                  </a:lnTo>
                  <a:lnTo>
                    <a:pt x="62" y="65"/>
                  </a:lnTo>
                  <a:lnTo>
                    <a:pt x="47" y="68"/>
                  </a:lnTo>
                  <a:lnTo>
                    <a:pt x="0" y="126"/>
                  </a:lnTo>
                  <a:lnTo>
                    <a:pt x="4" y="123"/>
                  </a:lnTo>
                  <a:lnTo>
                    <a:pt x="47" y="126"/>
                  </a:lnTo>
                  <a:lnTo>
                    <a:pt x="111" y="175"/>
                  </a:lnTo>
                  <a:lnTo>
                    <a:pt x="117" y="194"/>
                  </a:lnTo>
                  <a:lnTo>
                    <a:pt x="157" y="212"/>
                  </a:lnTo>
                  <a:lnTo>
                    <a:pt x="203" y="224"/>
                  </a:lnTo>
                  <a:lnTo>
                    <a:pt x="212" y="252"/>
                  </a:lnTo>
                  <a:lnTo>
                    <a:pt x="212" y="301"/>
                  </a:lnTo>
                  <a:lnTo>
                    <a:pt x="243" y="320"/>
                  </a:lnTo>
                  <a:lnTo>
                    <a:pt x="261" y="329"/>
                  </a:lnTo>
                  <a:lnTo>
                    <a:pt x="289" y="357"/>
                  </a:lnTo>
                  <a:lnTo>
                    <a:pt x="332" y="292"/>
                  </a:lnTo>
                  <a:lnTo>
                    <a:pt x="329" y="286"/>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82" name="Freeform 17"/>
            <p:cNvSpPr>
              <a:spLocks/>
            </p:cNvSpPr>
            <p:nvPr/>
          </p:nvSpPr>
          <p:spPr bwMode="auto">
            <a:xfrm>
              <a:off x="1529" y="2522"/>
              <a:ext cx="534" cy="873"/>
            </a:xfrm>
            <a:custGeom>
              <a:avLst/>
              <a:gdLst>
                <a:gd name="T0" fmla="*/ 476 w 476"/>
                <a:gd name="T1" fmla="*/ 24 h 838"/>
                <a:gd name="T2" fmla="*/ 476 w 476"/>
                <a:gd name="T3" fmla="*/ 18 h 838"/>
                <a:gd name="T4" fmla="*/ 448 w 476"/>
                <a:gd name="T5" fmla="*/ 0 h 838"/>
                <a:gd name="T6" fmla="*/ 405 w 476"/>
                <a:gd name="T7" fmla="*/ 24 h 838"/>
                <a:gd name="T8" fmla="*/ 412 w 476"/>
                <a:gd name="T9" fmla="*/ 52 h 838"/>
                <a:gd name="T10" fmla="*/ 356 w 476"/>
                <a:gd name="T11" fmla="*/ 218 h 838"/>
                <a:gd name="T12" fmla="*/ 335 w 476"/>
                <a:gd name="T13" fmla="*/ 221 h 838"/>
                <a:gd name="T14" fmla="*/ 267 w 476"/>
                <a:gd name="T15" fmla="*/ 175 h 838"/>
                <a:gd name="T16" fmla="*/ 252 w 476"/>
                <a:gd name="T17" fmla="*/ 178 h 838"/>
                <a:gd name="T18" fmla="*/ 163 w 476"/>
                <a:gd name="T19" fmla="*/ 119 h 838"/>
                <a:gd name="T20" fmla="*/ 154 w 476"/>
                <a:gd name="T21" fmla="*/ 125 h 838"/>
                <a:gd name="T22" fmla="*/ 111 w 476"/>
                <a:gd name="T23" fmla="*/ 150 h 838"/>
                <a:gd name="T24" fmla="*/ 77 w 476"/>
                <a:gd name="T25" fmla="*/ 205 h 838"/>
                <a:gd name="T26" fmla="*/ 65 w 476"/>
                <a:gd name="T27" fmla="*/ 325 h 838"/>
                <a:gd name="T28" fmla="*/ 49 w 476"/>
                <a:gd name="T29" fmla="*/ 347 h 838"/>
                <a:gd name="T30" fmla="*/ 46 w 476"/>
                <a:gd name="T31" fmla="*/ 368 h 838"/>
                <a:gd name="T32" fmla="*/ 65 w 476"/>
                <a:gd name="T33" fmla="*/ 420 h 838"/>
                <a:gd name="T34" fmla="*/ 99 w 476"/>
                <a:gd name="T35" fmla="*/ 470 h 838"/>
                <a:gd name="T36" fmla="*/ 95 w 476"/>
                <a:gd name="T37" fmla="*/ 509 h 838"/>
                <a:gd name="T38" fmla="*/ 31 w 476"/>
                <a:gd name="T39" fmla="*/ 543 h 838"/>
                <a:gd name="T40" fmla="*/ 0 w 476"/>
                <a:gd name="T41" fmla="*/ 632 h 838"/>
                <a:gd name="T42" fmla="*/ 31 w 476"/>
                <a:gd name="T43" fmla="*/ 725 h 838"/>
                <a:gd name="T44" fmla="*/ 28 w 476"/>
                <a:gd name="T45" fmla="*/ 764 h 838"/>
                <a:gd name="T46" fmla="*/ 52 w 476"/>
                <a:gd name="T47" fmla="*/ 774 h 838"/>
                <a:gd name="T48" fmla="*/ 56 w 476"/>
                <a:gd name="T49" fmla="*/ 798 h 838"/>
                <a:gd name="T50" fmla="*/ 71 w 476"/>
                <a:gd name="T51" fmla="*/ 826 h 838"/>
                <a:gd name="T52" fmla="*/ 132 w 476"/>
                <a:gd name="T53" fmla="*/ 838 h 838"/>
                <a:gd name="T54" fmla="*/ 145 w 476"/>
                <a:gd name="T55" fmla="*/ 752 h 838"/>
                <a:gd name="T56" fmla="*/ 160 w 476"/>
                <a:gd name="T57" fmla="*/ 740 h 838"/>
                <a:gd name="T58" fmla="*/ 191 w 476"/>
                <a:gd name="T59" fmla="*/ 608 h 838"/>
                <a:gd name="T60" fmla="*/ 320 w 476"/>
                <a:gd name="T61" fmla="*/ 442 h 838"/>
                <a:gd name="T62" fmla="*/ 316 w 476"/>
                <a:gd name="T63" fmla="*/ 408 h 838"/>
                <a:gd name="T64" fmla="*/ 353 w 476"/>
                <a:gd name="T65" fmla="*/ 402 h 838"/>
                <a:gd name="T66" fmla="*/ 445 w 476"/>
                <a:gd name="T67" fmla="*/ 248 h 838"/>
                <a:gd name="T68" fmla="*/ 436 w 476"/>
                <a:gd name="T69" fmla="*/ 187 h 838"/>
                <a:gd name="T70" fmla="*/ 476 w 476"/>
                <a:gd name="T71" fmla="*/ 67 h 838"/>
                <a:gd name="T72" fmla="*/ 476 w 476"/>
                <a:gd name="T73" fmla="*/ 24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6" h="838">
                  <a:moveTo>
                    <a:pt x="476" y="24"/>
                  </a:moveTo>
                  <a:lnTo>
                    <a:pt x="476" y="18"/>
                  </a:lnTo>
                  <a:lnTo>
                    <a:pt x="448" y="0"/>
                  </a:lnTo>
                  <a:lnTo>
                    <a:pt x="405" y="24"/>
                  </a:lnTo>
                  <a:lnTo>
                    <a:pt x="412" y="52"/>
                  </a:lnTo>
                  <a:lnTo>
                    <a:pt x="356" y="218"/>
                  </a:lnTo>
                  <a:lnTo>
                    <a:pt x="335" y="221"/>
                  </a:lnTo>
                  <a:lnTo>
                    <a:pt x="267" y="175"/>
                  </a:lnTo>
                  <a:lnTo>
                    <a:pt x="252" y="178"/>
                  </a:lnTo>
                  <a:lnTo>
                    <a:pt x="163" y="119"/>
                  </a:lnTo>
                  <a:lnTo>
                    <a:pt x="154" y="125"/>
                  </a:lnTo>
                  <a:lnTo>
                    <a:pt x="111" y="150"/>
                  </a:lnTo>
                  <a:lnTo>
                    <a:pt x="77" y="205"/>
                  </a:lnTo>
                  <a:lnTo>
                    <a:pt x="65" y="325"/>
                  </a:lnTo>
                  <a:lnTo>
                    <a:pt x="49" y="347"/>
                  </a:lnTo>
                  <a:lnTo>
                    <a:pt x="46" y="368"/>
                  </a:lnTo>
                  <a:lnTo>
                    <a:pt x="65" y="420"/>
                  </a:lnTo>
                  <a:lnTo>
                    <a:pt x="99" y="470"/>
                  </a:lnTo>
                  <a:lnTo>
                    <a:pt x="95" y="509"/>
                  </a:lnTo>
                  <a:lnTo>
                    <a:pt x="31" y="543"/>
                  </a:lnTo>
                  <a:lnTo>
                    <a:pt x="0" y="632"/>
                  </a:lnTo>
                  <a:lnTo>
                    <a:pt x="31" y="725"/>
                  </a:lnTo>
                  <a:lnTo>
                    <a:pt x="28" y="764"/>
                  </a:lnTo>
                  <a:lnTo>
                    <a:pt x="52" y="774"/>
                  </a:lnTo>
                  <a:lnTo>
                    <a:pt x="56" y="798"/>
                  </a:lnTo>
                  <a:lnTo>
                    <a:pt x="71" y="826"/>
                  </a:lnTo>
                  <a:lnTo>
                    <a:pt x="132" y="838"/>
                  </a:lnTo>
                  <a:lnTo>
                    <a:pt x="145" y="752"/>
                  </a:lnTo>
                  <a:lnTo>
                    <a:pt x="160" y="740"/>
                  </a:lnTo>
                  <a:lnTo>
                    <a:pt x="191" y="608"/>
                  </a:lnTo>
                  <a:lnTo>
                    <a:pt x="320" y="442"/>
                  </a:lnTo>
                  <a:lnTo>
                    <a:pt x="316" y="408"/>
                  </a:lnTo>
                  <a:lnTo>
                    <a:pt x="353" y="402"/>
                  </a:lnTo>
                  <a:lnTo>
                    <a:pt x="445" y="248"/>
                  </a:lnTo>
                  <a:lnTo>
                    <a:pt x="436" y="187"/>
                  </a:lnTo>
                  <a:lnTo>
                    <a:pt x="476" y="67"/>
                  </a:lnTo>
                  <a:lnTo>
                    <a:pt x="476" y="24"/>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83" name="Freeform 18"/>
            <p:cNvSpPr>
              <a:spLocks/>
            </p:cNvSpPr>
            <p:nvPr/>
          </p:nvSpPr>
          <p:spPr bwMode="auto">
            <a:xfrm>
              <a:off x="1529" y="2522"/>
              <a:ext cx="534" cy="873"/>
            </a:xfrm>
            <a:custGeom>
              <a:avLst/>
              <a:gdLst>
                <a:gd name="T0" fmla="*/ 476 w 476"/>
                <a:gd name="T1" fmla="*/ 24 h 838"/>
                <a:gd name="T2" fmla="*/ 476 w 476"/>
                <a:gd name="T3" fmla="*/ 18 h 838"/>
                <a:gd name="T4" fmla="*/ 448 w 476"/>
                <a:gd name="T5" fmla="*/ 0 h 838"/>
                <a:gd name="T6" fmla="*/ 405 w 476"/>
                <a:gd name="T7" fmla="*/ 24 h 838"/>
                <a:gd name="T8" fmla="*/ 412 w 476"/>
                <a:gd name="T9" fmla="*/ 52 h 838"/>
                <a:gd name="T10" fmla="*/ 356 w 476"/>
                <a:gd name="T11" fmla="*/ 218 h 838"/>
                <a:gd name="T12" fmla="*/ 335 w 476"/>
                <a:gd name="T13" fmla="*/ 221 h 838"/>
                <a:gd name="T14" fmla="*/ 267 w 476"/>
                <a:gd name="T15" fmla="*/ 175 h 838"/>
                <a:gd name="T16" fmla="*/ 252 w 476"/>
                <a:gd name="T17" fmla="*/ 178 h 838"/>
                <a:gd name="T18" fmla="*/ 163 w 476"/>
                <a:gd name="T19" fmla="*/ 119 h 838"/>
                <a:gd name="T20" fmla="*/ 154 w 476"/>
                <a:gd name="T21" fmla="*/ 125 h 838"/>
                <a:gd name="T22" fmla="*/ 111 w 476"/>
                <a:gd name="T23" fmla="*/ 150 h 838"/>
                <a:gd name="T24" fmla="*/ 77 w 476"/>
                <a:gd name="T25" fmla="*/ 205 h 838"/>
                <a:gd name="T26" fmla="*/ 65 w 476"/>
                <a:gd name="T27" fmla="*/ 325 h 838"/>
                <a:gd name="T28" fmla="*/ 49 w 476"/>
                <a:gd name="T29" fmla="*/ 347 h 838"/>
                <a:gd name="T30" fmla="*/ 46 w 476"/>
                <a:gd name="T31" fmla="*/ 368 h 838"/>
                <a:gd name="T32" fmla="*/ 65 w 476"/>
                <a:gd name="T33" fmla="*/ 420 h 838"/>
                <a:gd name="T34" fmla="*/ 99 w 476"/>
                <a:gd name="T35" fmla="*/ 470 h 838"/>
                <a:gd name="T36" fmla="*/ 95 w 476"/>
                <a:gd name="T37" fmla="*/ 509 h 838"/>
                <a:gd name="T38" fmla="*/ 31 w 476"/>
                <a:gd name="T39" fmla="*/ 543 h 838"/>
                <a:gd name="T40" fmla="*/ 0 w 476"/>
                <a:gd name="T41" fmla="*/ 632 h 838"/>
                <a:gd name="T42" fmla="*/ 31 w 476"/>
                <a:gd name="T43" fmla="*/ 725 h 838"/>
                <a:gd name="T44" fmla="*/ 28 w 476"/>
                <a:gd name="T45" fmla="*/ 764 h 838"/>
                <a:gd name="T46" fmla="*/ 52 w 476"/>
                <a:gd name="T47" fmla="*/ 774 h 838"/>
                <a:gd name="T48" fmla="*/ 56 w 476"/>
                <a:gd name="T49" fmla="*/ 798 h 838"/>
                <a:gd name="T50" fmla="*/ 71 w 476"/>
                <a:gd name="T51" fmla="*/ 826 h 838"/>
                <a:gd name="T52" fmla="*/ 132 w 476"/>
                <a:gd name="T53" fmla="*/ 838 h 838"/>
                <a:gd name="T54" fmla="*/ 145 w 476"/>
                <a:gd name="T55" fmla="*/ 752 h 838"/>
                <a:gd name="T56" fmla="*/ 160 w 476"/>
                <a:gd name="T57" fmla="*/ 740 h 838"/>
                <a:gd name="T58" fmla="*/ 191 w 476"/>
                <a:gd name="T59" fmla="*/ 608 h 838"/>
                <a:gd name="T60" fmla="*/ 320 w 476"/>
                <a:gd name="T61" fmla="*/ 442 h 838"/>
                <a:gd name="T62" fmla="*/ 316 w 476"/>
                <a:gd name="T63" fmla="*/ 408 h 838"/>
                <a:gd name="T64" fmla="*/ 353 w 476"/>
                <a:gd name="T65" fmla="*/ 402 h 838"/>
                <a:gd name="T66" fmla="*/ 445 w 476"/>
                <a:gd name="T67" fmla="*/ 248 h 838"/>
                <a:gd name="T68" fmla="*/ 436 w 476"/>
                <a:gd name="T69" fmla="*/ 187 h 838"/>
                <a:gd name="T70" fmla="*/ 476 w 476"/>
                <a:gd name="T71" fmla="*/ 67 h 838"/>
                <a:gd name="T72" fmla="*/ 476 w 476"/>
                <a:gd name="T73" fmla="*/ 24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6" h="838">
                  <a:moveTo>
                    <a:pt x="476" y="24"/>
                  </a:moveTo>
                  <a:lnTo>
                    <a:pt x="476" y="18"/>
                  </a:lnTo>
                  <a:lnTo>
                    <a:pt x="448" y="0"/>
                  </a:lnTo>
                  <a:lnTo>
                    <a:pt x="405" y="24"/>
                  </a:lnTo>
                  <a:lnTo>
                    <a:pt x="412" y="52"/>
                  </a:lnTo>
                  <a:lnTo>
                    <a:pt x="356" y="218"/>
                  </a:lnTo>
                  <a:lnTo>
                    <a:pt x="335" y="221"/>
                  </a:lnTo>
                  <a:lnTo>
                    <a:pt x="267" y="175"/>
                  </a:lnTo>
                  <a:lnTo>
                    <a:pt x="252" y="178"/>
                  </a:lnTo>
                  <a:lnTo>
                    <a:pt x="163" y="119"/>
                  </a:lnTo>
                  <a:lnTo>
                    <a:pt x="154" y="125"/>
                  </a:lnTo>
                  <a:lnTo>
                    <a:pt x="111" y="150"/>
                  </a:lnTo>
                  <a:lnTo>
                    <a:pt x="77" y="205"/>
                  </a:lnTo>
                  <a:lnTo>
                    <a:pt x="65" y="325"/>
                  </a:lnTo>
                  <a:lnTo>
                    <a:pt x="49" y="347"/>
                  </a:lnTo>
                  <a:lnTo>
                    <a:pt x="46" y="368"/>
                  </a:lnTo>
                  <a:lnTo>
                    <a:pt x="65" y="420"/>
                  </a:lnTo>
                  <a:lnTo>
                    <a:pt x="99" y="470"/>
                  </a:lnTo>
                  <a:lnTo>
                    <a:pt x="95" y="509"/>
                  </a:lnTo>
                  <a:lnTo>
                    <a:pt x="31" y="543"/>
                  </a:lnTo>
                  <a:lnTo>
                    <a:pt x="0" y="632"/>
                  </a:lnTo>
                  <a:lnTo>
                    <a:pt x="31" y="725"/>
                  </a:lnTo>
                  <a:lnTo>
                    <a:pt x="28" y="764"/>
                  </a:lnTo>
                  <a:lnTo>
                    <a:pt x="52" y="774"/>
                  </a:lnTo>
                  <a:lnTo>
                    <a:pt x="56" y="798"/>
                  </a:lnTo>
                  <a:lnTo>
                    <a:pt x="71" y="826"/>
                  </a:lnTo>
                  <a:lnTo>
                    <a:pt x="132" y="838"/>
                  </a:lnTo>
                  <a:lnTo>
                    <a:pt x="145" y="752"/>
                  </a:lnTo>
                  <a:lnTo>
                    <a:pt x="160" y="740"/>
                  </a:lnTo>
                  <a:lnTo>
                    <a:pt x="191" y="608"/>
                  </a:lnTo>
                  <a:lnTo>
                    <a:pt x="320" y="442"/>
                  </a:lnTo>
                  <a:lnTo>
                    <a:pt x="316" y="408"/>
                  </a:lnTo>
                  <a:lnTo>
                    <a:pt x="353" y="402"/>
                  </a:lnTo>
                  <a:lnTo>
                    <a:pt x="445" y="248"/>
                  </a:lnTo>
                  <a:lnTo>
                    <a:pt x="436" y="187"/>
                  </a:lnTo>
                  <a:lnTo>
                    <a:pt x="476" y="67"/>
                  </a:lnTo>
                  <a:lnTo>
                    <a:pt x="476" y="24"/>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84" name="Freeform 19"/>
            <p:cNvSpPr>
              <a:spLocks/>
            </p:cNvSpPr>
            <p:nvPr/>
          </p:nvSpPr>
          <p:spPr bwMode="auto">
            <a:xfrm>
              <a:off x="1072" y="2057"/>
              <a:ext cx="337" cy="289"/>
            </a:xfrm>
            <a:custGeom>
              <a:avLst/>
              <a:gdLst>
                <a:gd name="T0" fmla="*/ 270 w 301"/>
                <a:gd name="T1" fmla="*/ 277 h 277"/>
                <a:gd name="T2" fmla="*/ 301 w 301"/>
                <a:gd name="T3" fmla="*/ 264 h 277"/>
                <a:gd name="T4" fmla="*/ 301 w 301"/>
                <a:gd name="T5" fmla="*/ 246 h 277"/>
                <a:gd name="T6" fmla="*/ 286 w 301"/>
                <a:gd name="T7" fmla="*/ 243 h 277"/>
                <a:gd name="T8" fmla="*/ 270 w 301"/>
                <a:gd name="T9" fmla="*/ 243 h 277"/>
                <a:gd name="T10" fmla="*/ 261 w 301"/>
                <a:gd name="T11" fmla="*/ 237 h 277"/>
                <a:gd name="T12" fmla="*/ 246 w 301"/>
                <a:gd name="T13" fmla="*/ 215 h 277"/>
                <a:gd name="T14" fmla="*/ 252 w 301"/>
                <a:gd name="T15" fmla="*/ 166 h 277"/>
                <a:gd name="T16" fmla="*/ 249 w 301"/>
                <a:gd name="T17" fmla="*/ 148 h 277"/>
                <a:gd name="T18" fmla="*/ 236 w 301"/>
                <a:gd name="T19" fmla="*/ 126 h 277"/>
                <a:gd name="T20" fmla="*/ 236 w 301"/>
                <a:gd name="T21" fmla="*/ 105 h 277"/>
                <a:gd name="T22" fmla="*/ 246 w 301"/>
                <a:gd name="T23" fmla="*/ 101 h 277"/>
                <a:gd name="T24" fmla="*/ 255 w 301"/>
                <a:gd name="T25" fmla="*/ 95 h 277"/>
                <a:gd name="T26" fmla="*/ 258 w 301"/>
                <a:gd name="T27" fmla="*/ 95 h 277"/>
                <a:gd name="T28" fmla="*/ 243 w 301"/>
                <a:gd name="T29" fmla="*/ 80 h 277"/>
                <a:gd name="T30" fmla="*/ 233 w 301"/>
                <a:gd name="T31" fmla="*/ 71 h 277"/>
                <a:gd name="T32" fmla="*/ 200 w 301"/>
                <a:gd name="T33" fmla="*/ 46 h 277"/>
                <a:gd name="T34" fmla="*/ 172 w 301"/>
                <a:gd name="T35" fmla="*/ 28 h 277"/>
                <a:gd name="T36" fmla="*/ 169 w 301"/>
                <a:gd name="T37" fmla="*/ 3 h 277"/>
                <a:gd name="T38" fmla="*/ 147 w 301"/>
                <a:gd name="T39" fmla="*/ 0 h 277"/>
                <a:gd name="T40" fmla="*/ 147 w 301"/>
                <a:gd name="T41" fmla="*/ 3 h 277"/>
                <a:gd name="T42" fmla="*/ 98 w 301"/>
                <a:gd name="T43" fmla="*/ 92 h 277"/>
                <a:gd name="T44" fmla="*/ 58 w 301"/>
                <a:gd name="T45" fmla="*/ 141 h 277"/>
                <a:gd name="T46" fmla="*/ 46 w 301"/>
                <a:gd name="T47" fmla="*/ 166 h 277"/>
                <a:gd name="T48" fmla="*/ 28 w 301"/>
                <a:gd name="T49" fmla="*/ 221 h 277"/>
                <a:gd name="T50" fmla="*/ 3 w 301"/>
                <a:gd name="T51" fmla="*/ 249 h 277"/>
                <a:gd name="T52" fmla="*/ 0 w 301"/>
                <a:gd name="T53" fmla="*/ 252 h 277"/>
                <a:gd name="T54" fmla="*/ 34 w 301"/>
                <a:gd name="T55" fmla="*/ 267 h 277"/>
                <a:gd name="T56" fmla="*/ 80 w 301"/>
                <a:gd name="T57" fmla="*/ 255 h 277"/>
                <a:gd name="T58" fmla="*/ 114 w 301"/>
                <a:gd name="T59" fmla="*/ 255 h 277"/>
                <a:gd name="T60" fmla="*/ 209 w 301"/>
                <a:gd name="T61" fmla="*/ 270 h 277"/>
                <a:gd name="T62" fmla="*/ 270 w 301"/>
                <a:gd name="T63" fmla="*/ 27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1" h="277">
                  <a:moveTo>
                    <a:pt x="270" y="277"/>
                  </a:moveTo>
                  <a:lnTo>
                    <a:pt x="301" y="264"/>
                  </a:lnTo>
                  <a:lnTo>
                    <a:pt x="301" y="246"/>
                  </a:lnTo>
                  <a:lnTo>
                    <a:pt x="286" y="243"/>
                  </a:lnTo>
                  <a:lnTo>
                    <a:pt x="270" y="243"/>
                  </a:lnTo>
                  <a:lnTo>
                    <a:pt x="261" y="237"/>
                  </a:lnTo>
                  <a:lnTo>
                    <a:pt x="246" y="215"/>
                  </a:lnTo>
                  <a:lnTo>
                    <a:pt x="252" y="166"/>
                  </a:lnTo>
                  <a:lnTo>
                    <a:pt x="249" y="148"/>
                  </a:lnTo>
                  <a:lnTo>
                    <a:pt x="236" y="126"/>
                  </a:lnTo>
                  <a:lnTo>
                    <a:pt x="236" y="105"/>
                  </a:lnTo>
                  <a:lnTo>
                    <a:pt x="246" y="101"/>
                  </a:lnTo>
                  <a:lnTo>
                    <a:pt x="255" y="95"/>
                  </a:lnTo>
                  <a:lnTo>
                    <a:pt x="258" y="95"/>
                  </a:lnTo>
                  <a:lnTo>
                    <a:pt x="243" y="80"/>
                  </a:lnTo>
                  <a:lnTo>
                    <a:pt x="233" y="71"/>
                  </a:lnTo>
                  <a:lnTo>
                    <a:pt x="200" y="46"/>
                  </a:lnTo>
                  <a:lnTo>
                    <a:pt x="172" y="28"/>
                  </a:lnTo>
                  <a:lnTo>
                    <a:pt x="169" y="3"/>
                  </a:lnTo>
                  <a:lnTo>
                    <a:pt x="147" y="0"/>
                  </a:lnTo>
                  <a:lnTo>
                    <a:pt x="147" y="3"/>
                  </a:lnTo>
                  <a:lnTo>
                    <a:pt x="98" y="92"/>
                  </a:lnTo>
                  <a:lnTo>
                    <a:pt x="58" y="141"/>
                  </a:lnTo>
                  <a:lnTo>
                    <a:pt x="46" y="166"/>
                  </a:lnTo>
                  <a:lnTo>
                    <a:pt x="28" y="221"/>
                  </a:lnTo>
                  <a:lnTo>
                    <a:pt x="3" y="249"/>
                  </a:lnTo>
                  <a:lnTo>
                    <a:pt x="0" y="252"/>
                  </a:lnTo>
                  <a:lnTo>
                    <a:pt x="34" y="267"/>
                  </a:lnTo>
                  <a:lnTo>
                    <a:pt x="80" y="255"/>
                  </a:lnTo>
                  <a:lnTo>
                    <a:pt x="114" y="255"/>
                  </a:lnTo>
                  <a:lnTo>
                    <a:pt x="209" y="270"/>
                  </a:lnTo>
                  <a:lnTo>
                    <a:pt x="270" y="277"/>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85" name="Freeform 20"/>
            <p:cNvSpPr>
              <a:spLocks/>
            </p:cNvSpPr>
            <p:nvPr/>
          </p:nvSpPr>
          <p:spPr bwMode="auto">
            <a:xfrm>
              <a:off x="1072" y="2057"/>
              <a:ext cx="337" cy="289"/>
            </a:xfrm>
            <a:custGeom>
              <a:avLst/>
              <a:gdLst>
                <a:gd name="T0" fmla="*/ 270 w 301"/>
                <a:gd name="T1" fmla="*/ 277 h 277"/>
                <a:gd name="T2" fmla="*/ 301 w 301"/>
                <a:gd name="T3" fmla="*/ 264 h 277"/>
                <a:gd name="T4" fmla="*/ 301 w 301"/>
                <a:gd name="T5" fmla="*/ 246 h 277"/>
                <a:gd name="T6" fmla="*/ 286 w 301"/>
                <a:gd name="T7" fmla="*/ 243 h 277"/>
                <a:gd name="T8" fmla="*/ 270 w 301"/>
                <a:gd name="T9" fmla="*/ 243 h 277"/>
                <a:gd name="T10" fmla="*/ 261 w 301"/>
                <a:gd name="T11" fmla="*/ 237 h 277"/>
                <a:gd name="T12" fmla="*/ 246 w 301"/>
                <a:gd name="T13" fmla="*/ 215 h 277"/>
                <a:gd name="T14" fmla="*/ 252 w 301"/>
                <a:gd name="T15" fmla="*/ 166 h 277"/>
                <a:gd name="T16" fmla="*/ 249 w 301"/>
                <a:gd name="T17" fmla="*/ 148 h 277"/>
                <a:gd name="T18" fmla="*/ 236 w 301"/>
                <a:gd name="T19" fmla="*/ 126 h 277"/>
                <a:gd name="T20" fmla="*/ 236 w 301"/>
                <a:gd name="T21" fmla="*/ 105 h 277"/>
                <a:gd name="T22" fmla="*/ 246 w 301"/>
                <a:gd name="T23" fmla="*/ 101 h 277"/>
                <a:gd name="T24" fmla="*/ 255 w 301"/>
                <a:gd name="T25" fmla="*/ 95 h 277"/>
                <a:gd name="T26" fmla="*/ 258 w 301"/>
                <a:gd name="T27" fmla="*/ 95 h 277"/>
                <a:gd name="T28" fmla="*/ 243 w 301"/>
                <a:gd name="T29" fmla="*/ 80 h 277"/>
                <a:gd name="T30" fmla="*/ 233 w 301"/>
                <a:gd name="T31" fmla="*/ 71 h 277"/>
                <a:gd name="T32" fmla="*/ 200 w 301"/>
                <a:gd name="T33" fmla="*/ 46 h 277"/>
                <a:gd name="T34" fmla="*/ 172 w 301"/>
                <a:gd name="T35" fmla="*/ 28 h 277"/>
                <a:gd name="T36" fmla="*/ 169 w 301"/>
                <a:gd name="T37" fmla="*/ 3 h 277"/>
                <a:gd name="T38" fmla="*/ 147 w 301"/>
                <a:gd name="T39" fmla="*/ 0 h 277"/>
                <a:gd name="T40" fmla="*/ 147 w 301"/>
                <a:gd name="T41" fmla="*/ 3 h 277"/>
                <a:gd name="T42" fmla="*/ 98 w 301"/>
                <a:gd name="T43" fmla="*/ 92 h 277"/>
                <a:gd name="T44" fmla="*/ 58 w 301"/>
                <a:gd name="T45" fmla="*/ 141 h 277"/>
                <a:gd name="T46" fmla="*/ 46 w 301"/>
                <a:gd name="T47" fmla="*/ 166 h 277"/>
                <a:gd name="T48" fmla="*/ 28 w 301"/>
                <a:gd name="T49" fmla="*/ 221 h 277"/>
                <a:gd name="T50" fmla="*/ 3 w 301"/>
                <a:gd name="T51" fmla="*/ 249 h 277"/>
                <a:gd name="T52" fmla="*/ 0 w 301"/>
                <a:gd name="T53" fmla="*/ 252 h 277"/>
                <a:gd name="T54" fmla="*/ 34 w 301"/>
                <a:gd name="T55" fmla="*/ 267 h 277"/>
                <a:gd name="T56" fmla="*/ 80 w 301"/>
                <a:gd name="T57" fmla="*/ 255 h 277"/>
                <a:gd name="T58" fmla="*/ 114 w 301"/>
                <a:gd name="T59" fmla="*/ 255 h 277"/>
                <a:gd name="T60" fmla="*/ 209 w 301"/>
                <a:gd name="T61" fmla="*/ 270 h 277"/>
                <a:gd name="T62" fmla="*/ 270 w 301"/>
                <a:gd name="T63" fmla="*/ 27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1" h="277">
                  <a:moveTo>
                    <a:pt x="270" y="277"/>
                  </a:moveTo>
                  <a:lnTo>
                    <a:pt x="301" y="264"/>
                  </a:lnTo>
                  <a:lnTo>
                    <a:pt x="301" y="246"/>
                  </a:lnTo>
                  <a:lnTo>
                    <a:pt x="286" y="243"/>
                  </a:lnTo>
                  <a:lnTo>
                    <a:pt x="270" y="243"/>
                  </a:lnTo>
                  <a:lnTo>
                    <a:pt x="261" y="237"/>
                  </a:lnTo>
                  <a:lnTo>
                    <a:pt x="246" y="215"/>
                  </a:lnTo>
                  <a:lnTo>
                    <a:pt x="252" y="166"/>
                  </a:lnTo>
                  <a:lnTo>
                    <a:pt x="249" y="148"/>
                  </a:lnTo>
                  <a:lnTo>
                    <a:pt x="236" y="126"/>
                  </a:lnTo>
                  <a:lnTo>
                    <a:pt x="236" y="105"/>
                  </a:lnTo>
                  <a:lnTo>
                    <a:pt x="246" y="101"/>
                  </a:lnTo>
                  <a:lnTo>
                    <a:pt x="255" y="95"/>
                  </a:lnTo>
                  <a:lnTo>
                    <a:pt x="258" y="95"/>
                  </a:lnTo>
                  <a:lnTo>
                    <a:pt x="243" y="80"/>
                  </a:lnTo>
                  <a:lnTo>
                    <a:pt x="233" y="71"/>
                  </a:lnTo>
                  <a:lnTo>
                    <a:pt x="200" y="46"/>
                  </a:lnTo>
                  <a:lnTo>
                    <a:pt x="172" y="28"/>
                  </a:lnTo>
                  <a:lnTo>
                    <a:pt x="169" y="3"/>
                  </a:lnTo>
                  <a:lnTo>
                    <a:pt x="147" y="0"/>
                  </a:lnTo>
                  <a:lnTo>
                    <a:pt x="147" y="3"/>
                  </a:lnTo>
                  <a:lnTo>
                    <a:pt x="98" y="92"/>
                  </a:lnTo>
                  <a:lnTo>
                    <a:pt x="58" y="141"/>
                  </a:lnTo>
                  <a:lnTo>
                    <a:pt x="46" y="166"/>
                  </a:lnTo>
                  <a:lnTo>
                    <a:pt x="28" y="221"/>
                  </a:lnTo>
                  <a:lnTo>
                    <a:pt x="3" y="249"/>
                  </a:lnTo>
                  <a:lnTo>
                    <a:pt x="0" y="252"/>
                  </a:lnTo>
                  <a:lnTo>
                    <a:pt x="34" y="267"/>
                  </a:lnTo>
                  <a:lnTo>
                    <a:pt x="80" y="255"/>
                  </a:lnTo>
                  <a:lnTo>
                    <a:pt x="114" y="255"/>
                  </a:lnTo>
                  <a:lnTo>
                    <a:pt x="209" y="270"/>
                  </a:lnTo>
                  <a:lnTo>
                    <a:pt x="270" y="277"/>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86" name="Freeform 21"/>
            <p:cNvSpPr>
              <a:spLocks/>
            </p:cNvSpPr>
            <p:nvPr/>
          </p:nvSpPr>
          <p:spPr bwMode="auto">
            <a:xfrm>
              <a:off x="1234" y="1856"/>
              <a:ext cx="722" cy="323"/>
            </a:xfrm>
            <a:custGeom>
              <a:avLst/>
              <a:gdLst>
                <a:gd name="T0" fmla="*/ 645 w 645"/>
                <a:gd name="T1" fmla="*/ 49 h 310"/>
                <a:gd name="T2" fmla="*/ 642 w 645"/>
                <a:gd name="T3" fmla="*/ 49 h 310"/>
                <a:gd name="T4" fmla="*/ 620 w 645"/>
                <a:gd name="T5" fmla="*/ 39 h 310"/>
                <a:gd name="T6" fmla="*/ 599 w 645"/>
                <a:gd name="T7" fmla="*/ 43 h 310"/>
                <a:gd name="T8" fmla="*/ 577 w 645"/>
                <a:gd name="T9" fmla="*/ 39 h 310"/>
                <a:gd name="T10" fmla="*/ 550 w 645"/>
                <a:gd name="T11" fmla="*/ 0 h 310"/>
                <a:gd name="T12" fmla="*/ 507 w 645"/>
                <a:gd name="T13" fmla="*/ 21 h 310"/>
                <a:gd name="T14" fmla="*/ 507 w 645"/>
                <a:gd name="T15" fmla="*/ 24 h 310"/>
                <a:gd name="T16" fmla="*/ 491 w 645"/>
                <a:gd name="T17" fmla="*/ 49 h 310"/>
                <a:gd name="T18" fmla="*/ 482 w 645"/>
                <a:gd name="T19" fmla="*/ 49 h 310"/>
                <a:gd name="T20" fmla="*/ 458 w 645"/>
                <a:gd name="T21" fmla="*/ 58 h 310"/>
                <a:gd name="T22" fmla="*/ 442 w 645"/>
                <a:gd name="T23" fmla="*/ 73 h 310"/>
                <a:gd name="T24" fmla="*/ 430 w 645"/>
                <a:gd name="T25" fmla="*/ 76 h 310"/>
                <a:gd name="T26" fmla="*/ 412 w 645"/>
                <a:gd name="T27" fmla="*/ 95 h 310"/>
                <a:gd name="T28" fmla="*/ 396 w 645"/>
                <a:gd name="T29" fmla="*/ 95 h 310"/>
                <a:gd name="T30" fmla="*/ 381 w 645"/>
                <a:gd name="T31" fmla="*/ 107 h 310"/>
                <a:gd name="T32" fmla="*/ 356 w 645"/>
                <a:gd name="T33" fmla="*/ 104 h 310"/>
                <a:gd name="T34" fmla="*/ 350 w 645"/>
                <a:gd name="T35" fmla="*/ 95 h 310"/>
                <a:gd name="T36" fmla="*/ 335 w 645"/>
                <a:gd name="T37" fmla="*/ 101 h 310"/>
                <a:gd name="T38" fmla="*/ 323 w 645"/>
                <a:gd name="T39" fmla="*/ 98 h 310"/>
                <a:gd name="T40" fmla="*/ 320 w 645"/>
                <a:gd name="T41" fmla="*/ 95 h 310"/>
                <a:gd name="T42" fmla="*/ 286 w 645"/>
                <a:gd name="T43" fmla="*/ 95 h 310"/>
                <a:gd name="T44" fmla="*/ 255 w 645"/>
                <a:gd name="T45" fmla="*/ 73 h 310"/>
                <a:gd name="T46" fmla="*/ 234 w 645"/>
                <a:gd name="T47" fmla="*/ 76 h 310"/>
                <a:gd name="T48" fmla="*/ 184 w 645"/>
                <a:gd name="T49" fmla="*/ 95 h 310"/>
                <a:gd name="T50" fmla="*/ 166 w 645"/>
                <a:gd name="T51" fmla="*/ 92 h 310"/>
                <a:gd name="T52" fmla="*/ 114 w 645"/>
                <a:gd name="T53" fmla="*/ 64 h 310"/>
                <a:gd name="T54" fmla="*/ 83 w 645"/>
                <a:gd name="T55" fmla="*/ 36 h 310"/>
                <a:gd name="T56" fmla="*/ 46 w 645"/>
                <a:gd name="T57" fmla="*/ 107 h 310"/>
                <a:gd name="T58" fmla="*/ 31 w 645"/>
                <a:gd name="T59" fmla="*/ 153 h 310"/>
                <a:gd name="T60" fmla="*/ 0 w 645"/>
                <a:gd name="T61" fmla="*/ 196 h 310"/>
                <a:gd name="T62" fmla="*/ 3 w 645"/>
                <a:gd name="T63" fmla="*/ 196 h 310"/>
                <a:gd name="T64" fmla="*/ 3 w 645"/>
                <a:gd name="T65" fmla="*/ 193 h 310"/>
                <a:gd name="T66" fmla="*/ 25 w 645"/>
                <a:gd name="T67" fmla="*/ 196 h 310"/>
                <a:gd name="T68" fmla="*/ 28 w 645"/>
                <a:gd name="T69" fmla="*/ 221 h 310"/>
                <a:gd name="T70" fmla="*/ 56 w 645"/>
                <a:gd name="T71" fmla="*/ 239 h 310"/>
                <a:gd name="T72" fmla="*/ 89 w 645"/>
                <a:gd name="T73" fmla="*/ 264 h 310"/>
                <a:gd name="T74" fmla="*/ 99 w 645"/>
                <a:gd name="T75" fmla="*/ 273 h 310"/>
                <a:gd name="T76" fmla="*/ 114 w 645"/>
                <a:gd name="T77" fmla="*/ 288 h 310"/>
                <a:gd name="T78" fmla="*/ 126 w 645"/>
                <a:gd name="T79" fmla="*/ 291 h 310"/>
                <a:gd name="T80" fmla="*/ 160 w 645"/>
                <a:gd name="T81" fmla="*/ 307 h 310"/>
                <a:gd name="T82" fmla="*/ 206 w 645"/>
                <a:gd name="T83" fmla="*/ 310 h 310"/>
                <a:gd name="T84" fmla="*/ 249 w 645"/>
                <a:gd name="T85" fmla="*/ 230 h 310"/>
                <a:gd name="T86" fmla="*/ 270 w 645"/>
                <a:gd name="T87" fmla="*/ 233 h 310"/>
                <a:gd name="T88" fmla="*/ 286 w 645"/>
                <a:gd name="T89" fmla="*/ 242 h 310"/>
                <a:gd name="T90" fmla="*/ 304 w 645"/>
                <a:gd name="T91" fmla="*/ 215 h 310"/>
                <a:gd name="T92" fmla="*/ 335 w 645"/>
                <a:gd name="T93" fmla="*/ 221 h 310"/>
                <a:gd name="T94" fmla="*/ 356 w 645"/>
                <a:gd name="T95" fmla="*/ 205 h 310"/>
                <a:gd name="T96" fmla="*/ 369 w 645"/>
                <a:gd name="T97" fmla="*/ 208 h 310"/>
                <a:gd name="T98" fmla="*/ 372 w 645"/>
                <a:gd name="T99" fmla="*/ 202 h 310"/>
                <a:gd name="T100" fmla="*/ 406 w 645"/>
                <a:gd name="T101" fmla="*/ 187 h 310"/>
                <a:gd name="T102" fmla="*/ 409 w 645"/>
                <a:gd name="T103" fmla="*/ 175 h 310"/>
                <a:gd name="T104" fmla="*/ 436 w 645"/>
                <a:gd name="T105" fmla="*/ 168 h 310"/>
                <a:gd name="T106" fmla="*/ 464 w 645"/>
                <a:gd name="T107" fmla="*/ 147 h 310"/>
                <a:gd name="T108" fmla="*/ 504 w 645"/>
                <a:gd name="T109" fmla="*/ 193 h 310"/>
                <a:gd name="T110" fmla="*/ 574 w 645"/>
                <a:gd name="T111" fmla="*/ 202 h 310"/>
                <a:gd name="T112" fmla="*/ 602 w 645"/>
                <a:gd name="T113" fmla="*/ 193 h 310"/>
                <a:gd name="T114" fmla="*/ 587 w 645"/>
                <a:gd name="T115" fmla="*/ 144 h 310"/>
                <a:gd name="T116" fmla="*/ 587 w 645"/>
                <a:gd name="T117" fmla="*/ 110 h 310"/>
                <a:gd name="T118" fmla="*/ 645 w 645"/>
                <a:gd name="T119" fmla="*/ 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5" h="310">
                  <a:moveTo>
                    <a:pt x="645" y="49"/>
                  </a:moveTo>
                  <a:lnTo>
                    <a:pt x="642" y="49"/>
                  </a:lnTo>
                  <a:lnTo>
                    <a:pt x="620" y="39"/>
                  </a:lnTo>
                  <a:lnTo>
                    <a:pt x="599" y="43"/>
                  </a:lnTo>
                  <a:lnTo>
                    <a:pt x="577" y="39"/>
                  </a:lnTo>
                  <a:lnTo>
                    <a:pt x="550" y="0"/>
                  </a:lnTo>
                  <a:lnTo>
                    <a:pt x="507" y="21"/>
                  </a:lnTo>
                  <a:lnTo>
                    <a:pt x="507" y="24"/>
                  </a:lnTo>
                  <a:lnTo>
                    <a:pt x="491" y="49"/>
                  </a:lnTo>
                  <a:lnTo>
                    <a:pt x="482" y="49"/>
                  </a:lnTo>
                  <a:lnTo>
                    <a:pt x="458" y="58"/>
                  </a:lnTo>
                  <a:lnTo>
                    <a:pt x="442" y="73"/>
                  </a:lnTo>
                  <a:lnTo>
                    <a:pt x="430" y="76"/>
                  </a:lnTo>
                  <a:lnTo>
                    <a:pt x="412" y="95"/>
                  </a:lnTo>
                  <a:lnTo>
                    <a:pt x="396" y="95"/>
                  </a:lnTo>
                  <a:lnTo>
                    <a:pt x="381" y="107"/>
                  </a:lnTo>
                  <a:lnTo>
                    <a:pt x="356" y="104"/>
                  </a:lnTo>
                  <a:lnTo>
                    <a:pt x="350" y="95"/>
                  </a:lnTo>
                  <a:lnTo>
                    <a:pt x="335" y="101"/>
                  </a:lnTo>
                  <a:lnTo>
                    <a:pt x="323" y="98"/>
                  </a:lnTo>
                  <a:lnTo>
                    <a:pt x="320" y="95"/>
                  </a:lnTo>
                  <a:lnTo>
                    <a:pt x="286" y="95"/>
                  </a:lnTo>
                  <a:lnTo>
                    <a:pt x="255" y="73"/>
                  </a:lnTo>
                  <a:lnTo>
                    <a:pt x="234" y="76"/>
                  </a:lnTo>
                  <a:lnTo>
                    <a:pt x="184" y="95"/>
                  </a:lnTo>
                  <a:lnTo>
                    <a:pt x="166" y="92"/>
                  </a:lnTo>
                  <a:lnTo>
                    <a:pt x="114" y="64"/>
                  </a:lnTo>
                  <a:lnTo>
                    <a:pt x="83" y="36"/>
                  </a:lnTo>
                  <a:lnTo>
                    <a:pt x="46" y="107"/>
                  </a:lnTo>
                  <a:lnTo>
                    <a:pt x="31" y="153"/>
                  </a:lnTo>
                  <a:lnTo>
                    <a:pt x="0" y="196"/>
                  </a:lnTo>
                  <a:lnTo>
                    <a:pt x="3" y="196"/>
                  </a:lnTo>
                  <a:lnTo>
                    <a:pt x="3" y="193"/>
                  </a:lnTo>
                  <a:lnTo>
                    <a:pt x="25" y="196"/>
                  </a:lnTo>
                  <a:lnTo>
                    <a:pt x="28" y="221"/>
                  </a:lnTo>
                  <a:lnTo>
                    <a:pt x="56" y="239"/>
                  </a:lnTo>
                  <a:lnTo>
                    <a:pt x="89" y="264"/>
                  </a:lnTo>
                  <a:lnTo>
                    <a:pt x="99" y="273"/>
                  </a:lnTo>
                  <a:lnTo>
                    <a:pt x="114" y="288"/>
                  </a:lnTo>
                  <a:lnTo>
                    <a:pt x="126" y="291"/>
                  </a:lnTo>
                  <a:lnTo>
                    <a:pt x="160" y="307"/>
                  </a:lnTo>
                  <a:lnTo>
                    <a:pt x="206" y="310"/>
                  </a:lnTo>
                  <a:lnTo>
                    <a:pt x="249" y="230"/>
                  </a:lnTo>
                  <a:lnTo>
                    <a:pt x="270" y="233"/>
                  </a:lnTo>
                  <a:lnTo>
                    <a:pt x="286" y="242"/>
                  </a:lnTo>
                  <a:lnTo>
                    <a:pt x="304" y="215"/>
                  </a:lnTo>
                  <a:lnTo>
                    <a:pt x="335" y="221"/>
                  </a:lnTo>
                  <a:lnTo>
                    <a:pt x="356" y="205"/>
                  </a:lnTo>
                  <a:lnTo>
                    <a:pt x="369" y="208"/>
                  </a:lnTo>
                  <a:lnTo>
                    <a:pt x="372" y="202"/>
                  </a:lnTo>
                  <a:lnTo>
                    <a:pt x="406" y="187"/>
                  </a:lnTo>
                  <a:lnTo>
                    <a:pt x="409" y="175"/>
                  </a:lnTo>
                  <a:lnTo>
                    <a:pt x="436" y="168"/>
                  </a:lnTo>
                  <a:lnTo>
                    <a:pt x="464" y="147"/>
                  </a:lnTo>
                  <a:lnTo>
                    <a:pt x="504" y="193"/>
                  </a:lnTo>
                  <a:lnTo>
                    <a:pt x="574" y="202"/>
                  </a:lnTo>
                  <a:lnTo>
                    <a:pt x="602" y="193"/>
                  </a:lnTo>
                  <a:lnTo>
                    <a:pt x="587" y="144"/>
                  </a:lnTo>
                  <a:lnTo>
                    <a:pt x="587" y="110"/>
                  </a:lnTo>
                  <a:lnTo>
                    <a:pt x="645" y="49"/>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87" name="Freeform 22"/>
            <p:cNvSpPr>
              <a:spLocks/>
            </p:cNvSpPr>
            <p:nvPr/>
          </p:nvSpPr>
          <p:spPr bwMode="auto">
            <a:xfrm>
              <a:off x="1234" y="1856"/>
              <a:ext cx="722" cy="323"/>
            </a:xfrm>
            <a:custGeom>
              <a:avLst/>
              <a:gdLst>
                <a:gd name="T0" fmla="*/ 645 w 645"/>
                <a:gd name="T1" fmla="*/ 49 h 310"/>
                <a:gd name="T2" fmla="*/ 642 w 645"/>
                <a:gd name="T3" fmla="*/ 49 h 310"/>
                <a:gd name="T4" fmla="*/ 620 w 645"/>
                <a:gd name="T5" fmla="*/ 39 h 310"/>
                <a:gd name="T6" fmla="*/ 599 w 645"/>
                <a:gd name="T7" fmla="*/ 43 h 310"/>
                <a:gd name="T8" fmla="*/ 577 w 645"/>
                <a:gd name="T9" fmla="*/ 39 h 310"/>
                <a:gd name="T10" fmla="*/ 550 w 645"/>
                <a:gd name="T11" fmla="*/ 0 h 310"/>
                <a:gd name="T12" fmla="*/ 507 w 645"/>
                <a:gd name="T13" fmla="*/ 21 h 310"/>
                <a:gd name="T14" fmla="*/ 507 w 645"/>
                <a:gd name="T15" fmla="*/ 24 h 310"/>
                <a:gd name="T16" fmla="*/ 491 w 645"/>
                <a:gd name="T17" fmla="*/ 49 h 310"/>
                <a:gd name="T18" fmla="*/ 482 w 645"/>
                <a:gd name="T19" fmla="*/ 49 h 310"/>
                <a:gd name="T20" fmla="*/ 458 w 645"/>
                <a:gd name="T21" fmla="*/ 58 h 310"/>
                <a:gd name="T22" fmla="*/ 442 w 645"/>
                <a:gd name="T23" fmla="*/ 73 h 310"/>
                <a:gd name="T24" fmla="*/ 430 w 645"/>
                <a:gd name="T25" fmla="*/ 76 h 310"/>
                <a:gd name="T26" fmla="*/ 412 w 645"/>
                <a:gd name="T27" fmla="*/ 95 h 310"/>
                <a:gd name="T28" fmla="*/ 396 w 645"/>
                <a:gd name="T29" fmla="*/ 95 h 310"/>
                <a:gd name="T30" fmla="*/ 381 w 645"/>
                <a:gd name="T31" fmla="*/ 107 h 310"/>
                <a:gd name="T32" fmla="*/ 356 w 645"/>
                <a:gd name="T33" fmla="*/ 104 h 310"/>
                <a:gd name="T34" fmla="*/ 350 w 645"/>
                <a:gd name="T35" fmla="*/ 95 h 310"/>
                <a:gd name="T36" fmla="*/ 335 w 645"/>
                <a:gd name="T37" fmla="*/ 101 h 310"/>
                <a:gd name="T38" fmla="*/ 323 w 645"/>
                <a:gd name="T39" fmla="*/ 98 h 310"/>
                <a:gd name="T40" fmla="*/ 320 w 645"/>
                <a:gd name="T41" fmla="*/ 95 h 310"/>
                <a:gd name="T42" fmla="*/ 286 w 645"/>
                <a:gd name="T43" fmla="*/ 95 h 310"/>
                <a:gd name="T44" fmla="*/ 255 w 645"/>
                <a:gd name="T45" fmla="*/ 73 h 310"/>
                <a:gd name="T46" fmla="*/ 234 w 645"/>
                <a:gd name="T47" fmla="*/ 76 h 310"/>
                <a:gd name="T48" fmla="*/ 184 w 645"/>
                <a:gd name="T49" fmla="*/ 95 h 310"/>
                <a:gd name="T50" fmla="*/ 166 w 645"/>
                <a:gd name="T51" fmla="*/ 92 h 310"/>
                <a:gd name="T52" fmla="*/ 114 w 645"/>
                <a:gd name="T53" fmla="*/ 64 h 310"/>
                <a:gd name="T54" fmla="*/ 83 w 645"/>
                <a:gd name="T55" fmla="*/ 36 h 310"/>
                <a:gd name="T56" fmla="*/ 46 w 645"/>
                <a:gd name="T57" fmla="*/ 107 h 310"/>
                <a:gd name="T58" fmla="*/ 31 w 645"/>
                <a:gd name="T59" fmla="*/ 153 h 310"/>
                <a:gd name="T60" fmla="*/ 0 w 645"/>
                <a:gd name="T61" fmla="*/ 196 h 310"/>
                <a:gd name="T62" fmla="*/ 3 w 645"/>
                <a:gd name="T63" fmla="*/ 196 h 310"/>
                <a:gd name="T64" fmla="*/ 3 w 645"/>
                <a:gd name="T65" fmla="*/ 193 h 310"/>
                <a:gd name="T66" fmla="*/ 25 w 645"/>
                <a:gd name="T67" fmla="*/ 196 h 310"/>
                <a:gd name="T68" fmla="*/ 28 w 645"/>
                <a:gd name="T69" fmla="*/ 221 h 310"/>
                <a:gd name="T70" fmla="*/ 56 w 645"/>
                <a:gd name="T71" fmla="*/ 239 h 310"/>
                <a:gd name="T72" fmla="*/ 89 w 645"/>
                <a:gd name="T73" fmla="*/ 264 h 310"/>
                <a:gd name="T74" fmla="*/ 99 w 645"/>
                <a:gd name="T75" fmla="*/ 273 h 310"/>
                <a:gd name="T76" fmla="*/ 114 w 645"/>
                <a:gd name="T77" fmla="*/ 288 h 310"/>
                <a:gd name="T78" fmla="*/ 126 w 645"/>
                <a:gd name="T79" fmla="*/ 291 h 310"/>
                <a:gd name="T80" fmla="*/ 160 w 645"/>
                <a:gd name="T81" fmla="*/ 307 h 310"/>
                <a:gd name="T82" fmla="*/ 206 w 645"/>
                <a:gd name="T83" fmla="*/ 310 h 310"/>
                <a:gd name="T84" fmla="*/ 249 w 645"/>
                <a:gd name="T85" fmla="*/ 230 h 310"/>
                <a:gd name="T86" fmla="*/ 270 w 645"/>
                <a:gd name="T87" fmla="*/ 233 h 310"/>
                <a:gd name="T88" fmla="*/ 286 w 645"/>
                <a:gd name="T89" fmla="*/ 242 h 310"/>
                <a:gd name="T90" fmla="*/ 304 w 645"/>
                <a:gd name="T91" fmla="*/ 215 h 310"/>
                <a:gd name="T92" fmla="*/ 335 w 645"/>
                <a:gd name="T93" fmla="*/ 221 h 310"/>
                <a:gd name="T94" fmla="*/ 356 w 645"/>
                <a:gd name="T95" fmla="*/ 205 h 310"/>
                <a:gd name="T96" fmla="*/ 369 w 645"/>
                <a:gd name="T97" fmla="*/ 208 h 310"/>
                <a:gd name="T98" fmla="*/ 372 w 645"/>
                <a:gd name="T99" fmla="*/ 202 h 310"/>
                <a:gd name="T100" fmla="*/ 406 w 645"/>
                <a:gd name="T101" fmla="*/ 187 h 310"/>
                <a:gd name="T102" fmla="*/ 409 w 645"/>
                <a:gd name="T103" fmla="*/ 175 h 310"/>
                <a:gd name="T104" fmla="*/ 436 w 645"/>
                <a:gd name="T105" fmla="*/ 168 h 310"/>
                <a:gd name="T106" fmla="*/ 464 w 645"/>
                <a:gd name="T107" fmla="*/ 147 h 310"/>
                <a:gd name="T108" fmla="*/ 504 w 645"/>
                <a:gd name="T109" fmla="*/ 193 h 310"/>
                <a:gd name="T110" fmla="*/ 574 w 645"/>
                <a:gd name="T111" fmla="*/ 202 h 310"/>
                <a:gd name="T112" fmla="*/ 602 w 645"/>
                <a:gd name="T113" fmla="*/ 193 h 310"/>
                <a:gd name="T114" fmla="*/ 587 w 645"/>
                <a:gd name="T115" fmla="*/ 144 h 310"/>
                <a:gd name="T116" fmla="*/ 587 w 645"/>
                <a:gd name="T117" fmla="*/ 110 h 310"/>
                <a:gd name="T118" fmla="*/ 645 w 645"/>
                <a:gd name="T119" fmla="*/ 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5" h="310">
                  <a:moveTo>
                    <a:pt x="645" y="49"/>
                  </a:moveTo>
                  <a:lnTo>
                    <a:pt x="642" y="49"/>
                  </a:lnTo>
                  <a:lnTo>
                    <a:pt x="620" y="39"/>
                  </a:lnTo>
                  <a:lnTo>
                    <a:pt x="599" y="43"/>
                  </a:lnTo>
                  <a:lnTo>
                    <a:pt x="577" y="39"/>
                  </a:lnTo>
                  <a:lnTo>
                    <a:pt x="550" y="0"/>
                  </a:lnTo>
                  <a:lnTo>
                    <a:pt x="507" y="21"/>
                  </a:lnTo>
                  <a:lnTo>
                    <a:pt x="507" y="24"/>
                  </a:lnTo>
                  <a:lnTo>
                    <a:pt x="491" y="49"/>
                  </a:lnTo>
                  <a:lnTo>
                    <a:pt x="482" y="49"/>
                  </a:lnTo>
                  <a:lnTo>
                    <a:pt x="458" y="58"/>
                  </a:lnTo>
                  <a:lnTo>
                    <a:pt x="442" y="73"/>
                  </a:lnTo>
                  <a:lnTo>
                    <a:pt x="430" y="76"/>
                  </a:lnTo>
                  <a:lnTo>
                    <a:pt x="412" y="95"/>
                  </a:lnTo>
                  <a:lnTo>
                    <a:pt x="396" y="95"/>
                  </a:lnTo>
                  <a:lnTo>
                    <a:pt x="381" y="107"/>
                  </a:lnTo>
                  <a:lnTo>
                    <a:pt x="356" y="104"/>
                  </a:lnTo>
                  <a:lnTo>
                    <a:pt x="350" y="95"/>
                  </a:lnTo>
                  <a:lnTo>
                    <a:pt x="335" y="101"/>
                  </a:lnTo>
                  <a:lnTo>
                    <a:pt x="323" y="98"/>
                  </a:lnTo>
                  <a:lnTo>
                    <a:pt x="320" y="95"/>
                  </a:lnTo>
                  <a:lnTo>
                    <a:pt x="286" y="95"/>
                  </a:lnTo>
                  <a:lnTo>
                    <a:pt x="255" y="73"/>
                  </a:lnTo>
                  <a:lnTo>
                    <a:pt x="234" y="76"/>
                  </a:lnTo>
                  <a:lnTo>
                    <a:pt x="184" y="95"/>
                  </a:lnTo>
                  <a:lnTo>
                    <a:pt x="166" y="92"/>
                  </a:lnTo>
                  <a:lnTo>
                    <a:pt x="114" y="64"/>
                  </a:lnTo>
                  <a:lnTo>
                    <a:pt x="83" y="36"/>
                  </a:lnTo>
                  <a:lnTo>
                    <a:pt x="46" y="107"/>
                  </a:lnTo>
                  <a:lnTo>
                    <a:pt x="31" y="153"/>
                  </a:lnTo>
                  <a:lnTo>
                    <a:pt x="0" y="196"/>
                  </a:lnTo>
                  <a:lnTo>
                    <a:pt x="3" y="196"/>
                  </a:lnTo>
                  <a:lnTo>
                    <a:pt x="3" y="193"/>
                  </a:lnTo>
                  <a:lnTo>
                    <a:pt x="25" y="196"/>
                  </a:lnTo>
                  <a:lnTo>
                    <a:pt x="28" y="221"/>
                  </a:lnTo>
                  <a:lnTo>
                    <a:pt x="56" y="239"/>
                  </a:lnTo>
                  <a:lnTo>
                    <a:pt x="89" y="264"/>
                  </a:lnTo>
                  <a:lnTo>
                    <a:pt x="99" y="273"/>
                  </a:lnTo>
                  <a:lnTo>
                    <a:pt x="114" y="288"/>
                  </a:lnTo>
                  <a:lnTo>
                    <a:pt x="126" y="291"/>
                  </a:lnTo>
                  <a:lnTo>
                    <a:pt x="160" y="307"/>
                  </a:lnTo>
                  <a:lnTo>
                    <a:pt x="206" y="310"/>
                  </a:lnTo>
                  <a:lnTo>
                    <a:pt x="249" y="230"/>
                  </a:lnTo>
                  <a:lnTo>
                    <a:pt x="270" y="233"/>
                  </a:lnTo>
                  <a:lnTo>
                    <a:pt x="286" y="242"/>
                  </a:lnTo>
                  <a:lnTo>
                    <a:pt x="304" y="215"/>
                  </a:lnTo>
                  <a:lnTo>
                    <a:pt x="335" y="221"/>
                  </a:lnTo>
                  <a:lnTo>
                    <a:pt x="356" y="205"/>
                  </a:lnTo>
                  <a:lnTo>
                    <a:pt x="369" y="208"/>
                  </a:lnTo>
                  <a:lnTo>
                    <a:pt x="372" y="202"/>
                  </a:lnTo>
                  <a:lnTo>
                    <a:pt x="406" y="187"/>
                  </a:lnTo>
                  <a:lnTo>
                    <a:pt x="409" y="175"/>
                  </a:lnTo>
                  <a:lnTo>
                    <a:pt x="436" y="168"/>
                  </a:lnTo>
                  <a:lnTo>
                    <a:pt x="464" y="147"/>
                  </a:lnTo>
                  <a:lnTo>
                    <a:pt x="504" y="193"/>
                  </a:lnTo>
                  <a:lnTo>
                    <a:pt x="574" y="202"/>
                  </a:lnTo>
                  <a:lnTo>
                    <a:pt x="602" y="193"/>
                  </a:lnTo>
                  <a:lnTo>
                    <a:pt x="587" y="144"/>
                  </a:lnTo>
                  <a:lnTo>
                    <a:pt x="587" y="110"/>
                  </a:lnTo>
                  <a:lnTo>
                    <a:pt x="645" y="49"/>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88" name="Freeform 23"/>
            <p:cNvSpPr>
              <a:spLocks/>
            </p:cNvSpPr>
            <p:nvPr/>
          </p:nvSpPr>
          <p:spPr bwMode="auto">
            <a:xfrm>
              <a:off x="1850" y="1472"/>
              <a:ext cx="477" cy="460"/>
            </a:xfrm>
            <a:custGeom>
              <a:avLst/>
              <a:gdLst>
                <a:gd name="T0" fmla="*/ 95 w 426"/>
                <a:gd name="T1" fmla="*/ 418 h 442"/>
                <a:gd name="T2" fmla="*/ 141 w 426"/>
                <a:gd name="T3" fmla="*/ 427 h 442"/>
                <a:gd name="T4" fmla="*/ 150 w 426"/>
                <a:gd name="T5" fmla="*/ 436 h 442"/>
                <a:gd name="T6" fmla="*/ 166 w 426"/>
                <a:gd name="T7" fmla="*/ 436 h 442"/>
                <a:gd name="T8" fmla="*/ 202 w 426"/>
                <a:gd name="T9" fmla="*/ 442 h 442"/>
                <a:gd name="T10" fmla="*/ 233 w 426"/>
                <a:gd name="T11" fmla="*/ 421 h 442"/>
                <a:gd name="T12" fmla="*/ 255 w 426"/>
                <a:gd name="T13" fmla="*/ 427 h 442"/>
                <a:gd name="T14" fmla="*/ 291 w 426"/>
                <a:gd name="T15" fmla="*/ 433 h 442"/>
                <a:gd name="T16" fmla="*/ 325 w 426"/>
                <a:gd name="T17" fmla="*/ 436 h 442"/>
                <a:gd name="T18" fmla="*/ 331 w 426"/>
                <a:gd name="T19" fmla="*/ 402 h 442"/>
                <a:gd name="T20" fmla="*/ 356 w 426"/>
                <a:gd name="T21" fmla="*/ 369 h 442"/>
                <a:gd name="T22" fmla="*/ 362 w 426"/>
                <a:gd name="T23" fmla="*/ 341 h 442"/>
                <a:gd name="T24" fmla="*/ 374 w 426"/>
                <a:gd name="T25" fmla="*/ 326 h 442"/>
                <a:gd name="T26" fmla="*/ 380 w 426"/>
                <a:gd name="T27" fmla="*/ 283 h 442"/>
                <a:gd name="T28" fmla="*/ 393 w 426"/>
                <a:gd name="T29" fmla="*/ 264 h 442"/>
                <a:gd name="T30" fmla="*/ 353 w 426"/>
                <a:gd name="T31" fmla="*/ 221 h 442"/>
                <a:gd name="T32" fmla="*/ 337 w 426"/>
                <a:gd name="T33" fmla="*/ 135 h 442"/>
                <a:gd name="T34" fmla="*/ 365 w 426"/>
                <a:gd name="T35" fmla="*/ 61 h 442"/>
                <a:gd name="T36" fmla="*/ 411 w 426"/>
                <a:gd name="T37" fmla="*/ 12 h 442"/>
                <a:gd name="T38" fmla="*/ 426 w 426"/>
                <a:gd name="T39" fmla="*/ 3 h 442"/>
                <a:gd name="T40" fmla="*/ 399 w 426"/>
                <a:gd name="T41" fmla="*/ 0 h 442"/>
                <a:gd name="T42" fmla="*/ 390 w 426"/>
                <a:gd name="T43" fmla="*/ 3 h 442"/>
                <a:gd name="T44" fmla="*/ 340 w 426"/>
                <a:gd name="T45" fmla="*/ 24 h 442"/>
                <a:gd name="T46" fmla="*/ 328 w 426"/>
                <a:gd name="T47" fmla="*/ 49 h 442"/>
                <a:gd name="T48" fmla="*/ 307 w 426"/>
                <a:gd name="T49" fmla="*/ 58 h 442"/>
                <a:gd name="T50" fmla="*/ 298 w 426"/>
                <a:gd name="T51" fmla="*/ 52 h 442"/>
                <a:gd name="T52" fmla="*/ 294 w 426"/>
                <a:gd name="T53" fmla="*/ 67 h 442"/>
                <a:gd name="T54" fmla="*/ 187 w 426"/>
                <a:gd name="T55" fmla="*/ 135 h 442"/>
                <a:gd name="T56" fmla="*/ 181 w 426"/>
                <a:gd name="T57" fmla="*/ 138 h 442"/>
                <a:gd name="T58" fmla="*/ 172 w 426"/>
                <a:gd name="T59" fmla="*/ 184 h 442"/>
                <a:gd name="T60" fmla="*/ 98 w 426"/>
                <a:gd name="T61" fmla="*/ 212 h 442"/>
                <a:gd name="T62" fmla="*/ 55 w 426"/>
                <a:gd name="T63" fmla="*/ 279 h 442"/>
                <a:gd name="T64" fmla="*/ 61 w 426"/>
                <a:gd name="T65" fmla="*/ 298 h 442"/>
                <a:gd name="T66" fmla="*/ 0 w 426"/>
                <a:gd name="T67" fmla="*/ 369 h 442"/>
                <a:gd name="T68" fmla="*/ 27 w 426"/>
                <a:gd name="T69" fmla="*/ 408 h 442"/>
                <a:gd name="T70" fmla="*/ 49 w 426"/>
                <a:gd name="T71" fmla="*/ 412 h 442"/>
                <a:gd name="T72" fmla="*/ 70 w 426"/>
                <a:gd name="T73" fmla="*/ 408 h 442"/>
                <a:gd name="T74" fmla="*/ 92 w 426"/>
                <a:gd name="T75" fmla="*/ 418 h 442"/>
                <a:gd name="T76" fmla="*/ 95 w 426"/>
                <a:gd name="T77" fmla="*/ 41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6" h="442">
                  <a:moveTo>
                    <a:pt x="95" y="418"/>
                  </a:moveTo>
                  <a:lnTo>
                    <a:pt x="141" y="427"/>
                  </a:lnTo>
                  <a:lnTo>
                    <a:pt x="150" y="436"/>
                  </a:lnTo>
                  <a:lnTo>
                    <a:pt x="166" y="436"/>
                  </a:lnTo>
                  <a:lnTo>
                    <a:pt x="202" y="442"/>
                  </a:lnTo>
                  <a:lnTo>
                    <a:pt x="233" y="421"/>
                  </a:lnTo>
                  <a:lnTo>
                    <a:pt x="255" y="427"/>
                  </a:lnTo>
                  <a:lnTo>
                    <a:pt x="291" y="433"/>
                  </a:lnTo>
                  <a:lnTo>
                    <a:pt x="325" y="436"/>
                  </a:lnTo>
                  <a:lnTo>
                    <a:pt x="331" y="402"/>
                  </a:lnTo>
                  <a:lnTo>
                    <a:pt x="356" y="369"/>
                  </a:lnTo>
                  <a:lnTo>
                    <a:pt x="362" y="341"/>
                  </a:lnTo>
                  <a:lnTo>
                    <a:pt x="374" y="326"/>
                  </a:lnTo>
                  <a:lnTo>
                    <a:pt x="380" y="283"/>
                  </a:lnTo>
                  <a:lnTo>
                    <a:pt x="393" y="264"/>
                  </a:lnTo>
                  <a:lnTo>
                    <a:pt x="353" y="221"/>
                  </a:lnTo>
                  <a:lnTo>
                    <a:pt x="337" y="135"/>
                  </a:lnTo>
                  <a:lnTo>
                    <a:pt x="365" y="61"/>
                  </a:lnTo>
                  <a:lnTo>
                    <a:pt x="411" y="12"/>
                  </a:lnTo>
                  <a:lnTo>
                    <a:pt x="426" y="3"/>
                  </a:lnTo>
                  <a:lnTo>
                    <a:pt x="399" y="0"/>
                  </a:lnTo>
                  <a:lnTo>
                    <a:pt x="390" y="3"/>
                  </a:lnTo>
                  <a:lnTo>
                    <a:pt x="340" y="24"/>
                  </a:lnTo>
                  <a:lnTo>
                    <a:pt x="328" y="49"/>
                  </a:lnTo>
                  <a:lnTo>
                    <a:pt x="307" y="58"/>
                  </a:lnTo>
                  <a:lnTo>
                    <a:pt x="298" y="52"/>
                  </a:lnTo>
                  <a:lnTo>
                    <a:pt x="294" y="67"/>
                  </a:lnTo>
                  <a:lnTo>
                    <a:pt x="187" y="135"/>
                  </a:lnTo>
                  <a:lnTo>
                    <a:pt x="181" y="138"/>
                  </a:lnTo>
                  <a:lnTo>
                    <a:pt x="172" y="184"/>
                  </a:lnTo>
                  <a:lnTo>
                    <a:pt x="98" y="212"/>
                  </a:lnTo>
                  <a:lnTo>
                    <a:pt x="55" y="279"/>
                  </a:lnTo>
                  <a:lnTo>
                    <a:pt x="61" y="298"/>
                  </a:lnTo>
                  <a:lnTo>
                    <a:pt x="0" y="369"/>
                  </a:lnTo>
                  <a:lnTo>
                    <a:pt x="27" y="408"/>
                  </a:lnTo>
                  <a:lnTo>
                    <a:pt x="49" y="412"/>
                  </a:lnTo>
                  <a:lnTo>
                    <a:pt x="70" y="408"/>
                  </a:lnTo>
                  <a:lnTo>
                    <a:pt x="92" y="418"/>
                  </a:lnTo>
                  <a:lnTo>
                    <a:pt x="95" y="418"/>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89" name="Freeform 24"/>
            <p:cNvSpPr>
              <a:spLocks/>
            </p:cNvSpPr>
            <p:nvPr/>
          </p:nvSpPr>
          <p:spPr bwMode="auto">
            <a:xfrm>
              <a:off x="1850" y="1472"/>
              <a:ext cx="477" cy="460"/>
            </a:xfrm>
            <a:custGeom>
              <a:avLst/>
              <a:gdLst>
                <a:gd name="T0" fmla="*/ 95 w 426"/>
                <a:gd name="T1" fmla="*/ 418 h 442"/>
                <a:gd name="T2" fmla="*/ 141 w 426"/>
                <a:gd name="T3" fmla="*/ 427 h 442"/>
                <a:gd name="T4" fmla="*/ 150 w 426"/>
                <a:gd name="T5" fmla="*/ 436 h 442"/>
                <a:gd name="T6" fmla="*/ 166 w 426"/>
                <a:gd name="T7" fmla="*/ 436 h 442"/>
                <a:gd name="T8" fmla="*/ 202 w 426"/>
                <a:gd name="T9" fmla="*/ 442 h 442"/>
                <a:gd name="T10" fmla="*/ 233 w 426"/>
                <a:gd name="T11" fmla="*/ 421 h 442"/>
                <a:gd name="T12" fmla="*/ 255 w 426"/>
                <a:gd name="T13" fmla="*/ 427 h 442"/>
                <a:gd name="T14" fmla="*/ 291 w 426"/>
                <a:gd name="T15" fmla="*/ 433 h 442"/>
                <a:gd name="T16" fmla="*/ 325 w 426"/>
                <a:gd name="T17" fmla="*/ 436 h 442"/>
                <a:gd name="T18" fmla="*/ 331 w 426"/>
                <a:gd name="T19" fmla="*/ 402 h 442"/>
                <a:gd name="T20" fmla="*/ 356 w 426"/>
                <a:gd name="T21" fmla="*/ 369 h 442"/>
                <a:gd name="T22" fmla="*/ 362 w 426"/>
                <a:gd name="T23" fmla="*/ 341 h 442"/>
                <a:gd name="T24" fmla="*/ 374 w 426"/>
                <a:gd name="T25" fmla="*/ 326 h 442"/>
                <a:gd name="T26" fmla="*/ 380 w 426"/>
                <a:gd name="T27" fmla="*/ 283 h 442"/>
                <a:gd name="T28" fmla="*/ 393 w 426"/>
                <a:gd name="T29" fmla="*/ 264 h 442"/>
                <a:gd name="T30" fmla="*/ 353 w 426"/>
                <a:gd name="T31" fmla="*/ 221 h 442"/>
                <a:gd name="T32" fmla="*/ 337 w 426"/>
                <a:gd name="T33" fmla="*/ 135 h 442"/>
                <a:gd name="T34" fmla="*/ 365 w 426"/>
                <a:gd name="T35" fmla="*/ 61 h 442"/>
                <a:gd name="T36" fmla="*/ 411 w 426"/>
                <a:gd name="T37" fmla="*/ 12 h 442"/>
                <a:gd name="T38" fmla="*/ 426 w 426"/>
                <a:gd name="T39" fmla="*/ 3 h 442"/>
                <a:gd name="T40" fmla="*/ 399 w 426"/>
                <a:gd name="T41" fmla="*/ 0 h 442"/>
                <a:gd name="T42" fmla="*/ 390 w 426"/>
                <a:gd name="T43" fmla="*/ 3 h 442"/>
                <a:gd name="T44" fmla="*/ 340 w 426"/>
                <a:gd name="T45" fmla="*/ 24 h 442"/>
                <a:gd name="T46" fmla="*/ 328 w 426"/>
                <a:gd name="T47" fmla="*/ 49 h 442"/>
                <a:gd name="T48" fmla="*/ 307 w 426"/>
                <a:gd name="T49" fmla="*/ 58 h 442"/>
                <a:gd name="T50" fmla="*/ 298 w 426"/>
                <a:gd name="T51" fmla="*/ 52 h 442"/>
                <a:gd name="T52" fmla="*/ 294 w 426"/>
                <a:gd name="T53" fmla="*/ 67 h 442"/>
                <a:gd name="T54" fmla="*/ 187 w 426"/>
                <a:gd name="T55" fmla="*/ 135 h 442"/>
                <a:gd name="T56" fmla="*/ 181 w 426"/>
                <a:gd name="T57" fmla="*/ 138 h 442"/>
                <a:gd name="T58" fmla="*/ 172 w 426"/>
                <a:gd name="T59" fmla="*/ 184 h 442"/>
                <a:gd name="T60" fmla="*/ 98 w 426"/>
                <a:gd name="T61" fmla="*/ 212 h 442"/>
                <a:gd name="T62" fmla="*/ 55 w 426"/>
                <a:gd name="T63" fmla="*/ 279 h 442"/>
                <a:gd name="T64" fmla="*/ 61 w 426"/>
                <a:gd name="T65" fmla="*/ 298 h 442"/>
                <a:gd name="T66" fmla="*/ 0 w 426"/>
                <a:gd name="T67" fmla="*/ 369 h 442"/>
                <a:gd name="T68" fmla="*/ 27 w 426"/>
                <a:gd name="T69" fmla="*/ 408 h 442"/>
                <a:gd name="T70" fmla="*/ 49 w 426"/>
                <a:gd name="T71" fmla="*/ 412 h 442"/>
                <a:gd name="T72" fmla="*/ 70 w 426"/>
                <a:gd name="T73" fmla="*/ 408 h 442"/>
                <a:gd name="T74" fmla="*/ 92 w 426"/>
                <a:gd name="T75" fmla="*/ 418 h 442"/>
                <a:gd name="T76" fmla="*/ 95 w 426"/>
                <a:gd name="T77" fmla="*/ 41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6" h="442">
                  <a:moveTo>
                    <a:pt x="95" y="418"/>
                  </a:moveTo>
                  <a:lnTo>
                    <a:pt x="141" y="427"/>
                  </a:lnTo>
                  <a:lnTo>
                    <a:pt x="150" y="436"/>
                  </a:lnTo>
                  <a:lnTo>
                    <a:pt x="166" y="436"/>
                  </a:lnTo>
                  <a:lnTo>
                    <a:pt x="202" y="442"/>
                  </a:lnTo>
                  <a:lnTo>
                    <a:pt x="233" y="421"/>
                  </a:lnTo>
                  <a:lnTo>
                    <a:pt x="255" y="427"/>
                  </a:lnTo>
                  <a:lnTo>
                    <a:pt x="291" y="433"/>
                  </a:lnTo>
                  <a:lnTo>
                    <a:pt x="325" y="436"/>
                  </a:lnTo>
                  <a:lnTo>
                    <a:pt x="331" y="402"/>
                  </a:lnTo>
                  <a:lnTo>
                    <a:pt x="356" y="369"/>
                  </a:lnTo>
                  <a:lnTo>
                    <a:pt x="362" y="341"/>
                  </a:lnTo>
                  <a:lnTo>
                    <a:pt x="374" y="326"/>
                  </a:lnTo>
                  <a:lnTo>
                    <a:pt x="380" y="283"/>
                  </a:lnTo>
                  <a:lnTo>
                    <a:pt x="393" y="264"/>
                  </a:lnTo>
                  <a:lnTo>
                    <a:pt x="353" y="221"/>
                  </a:lnTo>
                  <a:lnTo>
                    <a:pt x="337" y="135"/>
                  </a:lnTo>
                  <a:lnTo>
                    <a:pt x="365" y="61"/>
                  </a:lnTo>
                  <a:lnTo>
                    <a:pt x="411" y="12"/>
                  </a:lnTo>
                  <a:lnTo>
                    <a:pt x="426" y="3"/>
                  </a:lnTo>
                  <a:lnTo>
                    <a:pt x="399" y="0"/>
                  </a:lnTo>
                  <a:lnTo>
                    <a:pt x="390" y="3"/>
                  </a:lnTo>
                  <a:lnTo>
                    <a:pt x="340" y="24"/>
                  </a:lnTo>
                  <a:lnTo>
                    <a:pt x="328" y="49"/>
                  </a:lnTo>
                  <a:lnTo>
                    <a:pt x="307" y="58"/>
                  </a:lnTo>
                  <a:lnTo>
                    <a:pt x="298" y="52"/>
                  </a:lnTo>
                  <a:lnTo>
                    <a:pt x="294" y="67"/>
                  </a:lnTo>
                  <a:lnTo>
                    <a:pt x="187" y="135"/>
                  </a:lnTo>
                  <a:lnTo>
                    <a:pt x="181" y="138"/>
                  </a:lnTo>
                  <a:lnTo>
                    <a:pt x="172" y="184"/>
                  </a:lnTo>
                  <a:lnTo>
                    <a:pt x="98" y="212"/>
                  </a:lnTo>
                  <a:lnTo>
                    <a:pt x="55" y="279"/>
                  </a:lnTo>
                  <a:lnTo>
                    <a:pt x="61" y="298"/>
                  </a:lnTo>
                  <a:lnTo>
                    <a:pt x="0" y="369"/>
                  </a:lnTo>
                  <a:lnTo>
                    <a:pt x="27" y="408"/>
                  </a:lnTo>
                  <a:lnTo>
                    <a:pt x="49" y="412"/>
                  </a:lnTo>
                  <a:lnTo>
                    <a:pt x="70" y="408"/>
                  </a:lnTo>
                  <a:lnTo>
                    <a:pt x="92" y="418"/>
                  </a:lnTo>
                  <a:lnTo>
                    <a:pt x="95" y="418"/>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90" name="Freeform 25"/>
            <p:cNvSpPr>
              <a:spLocks/>
            </p:cNvSpPr>
            <p:nvPr/>
          </p:nvSpPr>
          <p:spPr bwMode="auto">
            <a:xfrm>
              <a:off x="1536" y="1523"/>
              <a:ext cx="382" cy="355"/>
            </a:xfrm>
            <a:custGeom>
              <a:avLst/>
              <a:gdLst>
                <a:gd name="T0" fmla="*/ 237 w 341"/>
                <a:gd name="T1" fmla="*/ 341 h 341"/>
                <a:gd name="T2" fmla="*/ 283 w 341"/>
                <a:gd name="T3" fmla="*/ 323 h 341"/>
                <a:gd name="T4" fmla="*/ 335 w 341"/>
                <a:gd name="T5" fmla="*/ 261 h 341"/>
                <a:gd name="T6" fmla="*/ 341 w 341"/>
                <a:gd name="T7" fmla="*/ 246 h 341"/>
                <a:gd name="T8" fmla="*/ 341 w 341"/>
                <a:gd name="T9" fmla="*/ 243 h 341"/>
                <a:gd name="T10" fmla="*/ 338 w 341"/>
                <a:gd name="T11" fmla="*/ 234 h 341"/>
                <a:gd name="T12" fmla="*/ 335 w 341"/>
                <a:gd name="T13" fmla="*/ 234 h 341"/>
                <a:gd name="T14" fmla="*/ 307 w 341"/>
                <a:gd name="T15" fmla="*/ 206 h 341"/>
                <a:gd name="T16" fmla="*/ 289 w 341"/>
                <a:gd name="T17" fmla="*/ 197 h 341"/>
                <a:gd name="T18" fmla="*/ 258 w 341"/>
                <a:gd name="T19" fmla="*/ 178 h 341"/>
                <a:gd name="T20" fmla="*/ 258 w 341"/>
                <a:gd name="T21" fmla="*/ 129 h 341"/>
                <a:gd name="T22" fmla="*/ 249 w 341"/>
                <a:gd name="T23" fmla="*/ 101 h 341"/>
                <a:gd name="T24" fmla="*/ 203 w 341"/>
                <a:gd name="T25" fmla="*/ 89 h 341"/>
                <a:gd name="T26" fmla="*/ 163 w 341"/>
                <a:gd name="T27" fmla="*/ 71 h 341"/>
                <a:gd name="T28" fmla="*/ 157 w 341"/>
                <a:gd name="T29" fmla="*/ 52 h 341"/>
                <a:gd name="T30" fmla="*/ 93 w 341"/>
                <a:gd name="T31" fmla="*/ 3 h 341"/>
                <a:gd name="T32" fmla="*/ 50 w 341"/>
                <a:gd name="T33" fmla="*/ 0 h 341"/>
                <a:gd name="T34" fmla="*/ 46 w 341"/>
                <a:gd name="T35" fmla="*/ 3 h 341"/>
                <a:gd name="T36" fmla="*/ 0 w 341"/>
                <a:gd name="T37" fmla="*/ 58 h 341"/>
                <a:gd name="T38" fmla="*/ 19 w 341"/>
                <a:gd name="T39" fmla="*/ 68 h 341"/>
                <a:gd name="T40" fmla="*/ 53 w 341"/>
                <a:gd name="T41" fmla="*/ 74 h 341"/>
                <a:gd name="T42" fmla="*/ 68 w 341"/>
                <a:gd name="T43" fmla="*/ 92 h 341"/>
                <a:gd name="T44" fmla="*/ 74 w 341"/>
                <a:gd name="T45" fmla="*/ 123 h 341"/>
                <a:gd name="T46" fmla="*/ 65 w 341"/>
                <a:gd name="T47" fmla="*/ 126 h 341"/>
                <a:gd name="T48" fmla="*/ 62 w 341"/>
                <a:gd name="T49" fmla="*/ 117 h 341"/>
                <a:gd name="T50" fmla="*/ 43 w 341"/>
                <a:gd name="T51" fmla="*/ 111 h 341"/>
                <a:gd name="T52" fmla="*/ 40 w 341"/>
                <a:gd name="T53" fmla="*/ 114 h 341"/>
                <a:gd name="T54" fmla="*/ 16 w 341"/>
                <a:gd name="T55" fmla="*/ 135 h 341"/>
                <a:gd name="T56" fmla="*/ 7 w 341"/>
                <a:gd name="T57" fmla="*/ 160 h 341"/>
                <a:gd name="T58" fmla="*/ 25 w 341"/>
                <a:gd name="T59" fmla="*/ 166 h 341"/>
                <a:gd name="T60" fmla="*/ 43 w 341"/>
                <a:gd name="T61" fmla="*/ 172 h 341"/>
                <a:gd name="T62" fmla="*/ 114 w 341"/>
                <a:gd name="T63" fmla="*/ 227 h 341"/>
                <a:gd name="T64" fmla="*/ 203 w 341"/>
                <a:gd name="T65" fmla="*/ 249 h 341"/>
                <a:gd name="T66" fmla="*/ 249 w 341"/>
                <a:gd name="T67" fmla="*/ 301 h 341"/>
                <a:gd name="T68" fmla="*/ 237 w 341"/>
                <a:gd name="T69"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1" h="341">
                  <a:moveTo>
                    <a:pt x="237" y="341"/>
                  </a:moveTo>
                  <a:lnTo>
                    <a:pt x="283" y="323"/>
                  </a:lnTo>
                  <a:lnTo>
                    <a:pt x="335" y="261"/>
                  </a:lnTo>
                  <a:lnTo>
                    <a:pt x="341" y="246"/>
                  </a:lnTo>
                  <a:lnTo>
                    <a:pt x="341" y="243"/>
                  </a:lnTo>
                  <a:lnTo>
                    <a:pt x="338" y="234"/>
                  </a:lnTo>
                  <a:lnTo>
                    <a:pt x="335" y="234"/>
                  </a:lnTo>
                  <a:lnTo>
                    <a:pt x="307" y="206"/>
                  </a:lnTo>
                  <a:lnTo>
                    <a:pt x="289" y="197"/>
                  </a:lnTo>
                  <a:lnTo>
                    <a:pt x="258" y="178"/>
                  </a:lnTo>
                  <a:lnTo>
                    <a:pt x="258" y="129"/>
                  </a:lnTo>
                  <a:lnTo>
                    <a:pt x="249" y="101"/>
                  </a:lnTo>
                  <a:lnTo>
                    <a:pt x="203" y="89"/>
                  </a:lnTo>
                  <a:lnTo>
                    <a:pt x="163" y="71"/>
                  </a:lnTo>
                  <a:lnTo>
                    <a:pt x="157" y="52"/>
                  </a:lnTo>
                  <a:lnTo>
                    <a:pt x="93" y="3"/>
                  </a:lnTo>
                  <a:lnTo>
                    <a:pt x="50" y="0"/>
                  </a:lnTo>
                  <a:lnTo>
                    <a:pt x="46" y="3"/>
                  </a:lnTo>
                  <a:lnTo>
                    <a:pt x="0" y="58"/>
                  </a:lnTo>
                  <a:lnTo>
                    <a:pt x="19" y="68"/>
                  </a:lnTo>
                  <a:lnTo>
                    <a:pt x="53" y="74"/>
                  </a:lnTo>
                  <a:lnTo>
                    <a:pt x="68" y="92"/>
                  </a:lnTo>
                  <a:lnTo>
                    <a:pt x="74" y="123"/>
                  </a:lnTo>
                  <a:lnTo>
                    <a:pt x="65" y="126"/>
                  </a:lnTo>
                  <a:lnTo>
                    <a:pt x="62" y="117"/>
                  </a:lnTo>
                  <a:lnTo>
                    <a:pt x="43" y="111"/>
                  </a:lnTo>
                  <a:lnTo>
                    <a:pt x="40" y="114"/>
                  </a:lnTo>
                  <a:lnTo>
                    <a:pt x="16" y="135"/>
                  </a:lnTo>
                  <a:lnTo>
                    <a:pt x="7" y="160"/>
                  </a:lnTo>
                  <a:lnTo>
                    <a:pt x="25" y="166"/>
                  </a:lnTo>
                  <a:lnTo>
                    <a:pt x="43" y="172"/>
                  </a:lnTo>
                  <a:lnTo>
                    <a:pt x="114" y="227"/>
                  </a:lnTo>
                  <a:lnTo>
                    <a:pt x="203" y="249"/>
                  </a:lnTo>
                  <a:lnTo>
                    <a:pt x="249" y="301"/>
                  </a:lnTo>
                  <a:lnTo>
                    <a:pt x="237" y="341"/>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91" name="Freeform 26"/>
            <p:cNvSpPr>
              <a:spLocks/>
            </p:cNvSpPr>
            <p:nvPr/>
          </p:nvSpPr>
          <p:spPr bwMode="auto">
            <a:xfrm>
              <a:off x="1536" y="1523"/>
              <a:ext cx="382" cy="355"/>
            </a:xfrm>
            <a:custGeom>
              <a:avLst/>
              <a:gdLst>
                <a:gd name="T0" fmla="*/ 237 w 341"/>
                <a:gd name="T1" fmla="*/ 341 h 341"/>
                <a:gd name="T2" fmla="*/ 283 w 341"/>
                <a:gd name="T3" fmla="*/ 323 h 341"/>
                <a:gd name="T4" fmla="*/ 335 w 341"/>
                <a:gd name="T5" fmla="*/ 261 h 341"/>
                <a:gd name="T6" fmla="*/ 341 w 341"/>
                <a:gd name="T7" fmla="*/ 246 h 341"/>
                <a:gd name="T8" fmla="*/ 341 w 341"/>
                <a:gd name="T9" fmla="*/ 243 h 341"/>
                <a:gd name="T10" fmla="*/ 338 w 341"/>
                <a:gd name="T11" fmla="*/ 234 h 341"/>
                <a:gd name="T12" fmla="*/ 335 w 341"/>
                <a:gd name="T13" fmla="*/ 234 h 341"/>
                <a:gd name="T14" fmla="*/ 307 w 341"/>
                <a:gd name="T15" fmla="*/ 206 h 341"/>
                <a:gd name="T16" fmla="*/ 289 w 341"/>
                <a:gd name="T17" fmla="*/ 197 h 341"/>
                <a:gd name="T18" fmla="*/ 258 w 341"/>
                <a:gd name="T19" fmla="*/ 178 h 341"/>
                <a:gd name="T20" fmla="*/ 258 w 341"/>
                <a:gd name="T21" fmla="*/ 129 h 341"/>
                <a:gd name="T22" fmla="*/ 249 w 341"/>
                <a:gd name="T23" fmla="*/ 101 h 341"/>
                <a:gd name="T24" fmla="*/ 203 w 341"/>
                <a:gd name="T25" fmla="*/ 89 h 341"/>
                <a:gd name="T26" fmla="*/ 163 w 341"/>
                <a:gd name="T27" fmla="*/ 71 h 341"/>
                <a:gd name="T28" fmla="*/ 157 w 341"/>
                <a:gd name="T29" fmla="*/ 52 h 341"/>
                <a:gd name="T30" fmla="*/ 93 w 341"/>
                <a:gd name="T31" fmla="*/ 3 h 341"/>
                <a:gd name="T32" fmla="*/ 50 w 341"/>
                <a:gd name="T33" fmla="*/ 0 h 341"/>
                <a:gd name="T34" fmla="*/ 46 w 341"/>
                <a:gd name="T35" fmla="*/ 3 h 341"/>
                <a:gd name="T36" fmla="*/ 0 w 341"/>
                <a:gd name="T37" fmla="*/ 58 h 341"/>
                <a:gd name="T38" fmla="*/ 19 w 341"/>
                <a:gd name="T39" fmla="*/ 68 h 341"/>
                <a:gd name="T40" fmla="*/ 53 w 341"/>
                <a:gd name="T41" fmla="*/ 74 h 341"/>
                <a:gd name="T42" fmla="*/ 68 w 341"/>
                <a:gd name="T43" fmla="*/ 92 h 341"/>
                <a:gd name="T44" fmla="*/ 74 w 341"/>
                <a:gd name="T45" fmla="*/ 123 h 341"/>
                <a:gd name="T46" fmla="*/ 65 w 341"/>
                <a:gd name="T47" fmla="*/ 126 h 341"/>
                <a:gd name="T48" fmla="*/ 62 w 341"/>
                <a:gd name="T49" fmla="*/ 117 h 341"/>
                <a:gd name="T50" fmla="*/ 43 w 341"/>
                <a:gd name="T51" fmla="*/ 111 h 341"/>
                <a:gd name="T52" fmla="*/ 40 w 341"/>
                <a:gd name="T53" fmla="*/ 114 h 341"/>
                <a:gd name="T54" fmla="*/ 16 w 341"/>
                <a:gd name="T55" fmla="*/ 135 h 341"/>
                <a:gd name="T56" fmla="*/ 7 w 341"/>
                <a:gd name="T57" fmla="*/ 160 h 341"/>
                <a:gd name="T58" fmla="*/ 25 w 341"/>
                <a:gd name="T59" fmla="*/ 166 h 341"/>
                <a:gd name="T60" fmla="*/ 43 w 341"/>
                <a:gd name="T61" fmla="*/ 172 h 341"/>
                <a:gd name="T62" fmla="*/ 114 w 341"/>
                <a:gd name="T63" fmla="*/ 227 h 341"/>
                <a:gd name="T64" fmla="*/ 203 w 341"/>
                <a:gd name="T65" fmla="*/ 249 h 341"/>
                <a:gd name="T66" fmla="*/ 249 w 341"/>
                <a:gd name="T67" fmla="*/ 301 h 341"/>
                <a:gd name="T68" fmla="*/ 237 w 341"/>
                <a:gd name="T69"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1" h="341">
                  <a:moveTo>
                    <a:pt x="237" y="341"/>
                  </a:moveTo>
                  <a:lnTo>
                    <a:pt x="283" y="323"/>
                  </a:lnTo>
                  <a:lnTo>
                    <a:pt x="335" y="261"/>
                  </a:lnTo>
                  <a:lnTo>
                    <a:pt x="341" y="246"/>
                  </a:lnTo>
                  <a:lnTo>
                    <a:pt x="341" y="243"/>
                  </a:lnTo>
                  <a:lnTo>
                    <a:pt x="338" y="234"/>
                  </a:lnTo>
                  <a:lnTo>
                    <a:pt x="335" y="234"/>
                  </a:lnTo>
                  <a:lnTo>
                    <a:pt x="307" y="206"/>
                  </a:lnTo>
                  <a:lnTo>
                    <a:pt x="289" y="197"/>
                  </a:lnTo>
                  <a:lnTo>
                    <a:pt x="258" y="178"/>
                  </a:lnTo>
                  <a:lnTo>
                    <a:pt x="258" y="129"/>
                  </a:lnTo>
                  <a:lnTo>
                    <a:pt x="249" y="101"/>
                  </a:lnTo>
                  <a:lnTo>
                    <a:pt x="203" y="89"/>
                  </a:lnTo>
                  <a:lnTo>
                    <a:pt x="163" y="71"/>
                  </a:lnTo>
                  <a:lnTo>
                    <a:pt x="157" y="52"/>
                  </a:lnTo>
                  <a:lnTo>
                    <a:pt x="93" y="3"/>
                  </a:lnTo>
                  <a:lnTo>
                    <a:pt x="50" y="0"/>
                  </a:lnTo>
                  <a:lnTo>
                    <a:pt x="46" y="3"/>
                  </a:lnTo>
                  <a:lnTo>
                    <a:pt x="0" y="58"/>
                  </a:lnTo>
                  <a:lnTo>
                    <a:pt x="19" y="68"/>
                  </a:lnTo>
                  <a:lnTo>
                    <a:pt x="53" y="74"/>
                  </a:lnTo>
                  <a:lnTo>
                    <a:pt x="68" y="92"/>
                  </a:lnTo>
                  <a:lnTo>
                    <a:pt x="74" y="123"/>
                  </a:lnTo>
                  <a:lnTo>
                    <a:pt x="65" y="126"/>
                  </a:lnTo>
                  <a:lnTo>
                    <a:pt x="62" y="117"/>
                  </a:lnTo>
                  <a:lnTo>
                    <a:pt x="43" y="111"/>
                  </a:lnTo>
                  <a:lnTo>
                    <a:pt x="40" y="114"/>
                  </a:lnTo>
                  <a:lnTo>
                    <a:pt x="16" y="135"/>
                  </a:lnTo>
                  <a:lnTo>
                    <a:pt x="7" y="160"/>
                  </a:lnTo>
                  <a:lnTo>
                    <a:pt x="25" y="166"/>
                  </a:lnTo>
                  <a:lnTo>
                    <a:pt x="43" y="172"/>
                  </a:lnTo>
                  <a:lnTo>
                    <a:pt x="114" y="227"/>
                  </a:lnTo>
                  <a:lnTo>
                    <a:pt x="203" y="249"/>
                  </a:lnTo>
                  <a:lnTo>
                    <a:pt x="249" y="301"/>
                  </a:lnTo>
                  <a:lnTo>
                    <a:pt x="237" y="341"/>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92" name="Freeform 27"/>
            <p:cNvSpPr>
              <a:spLocks/>
            </p:cNvSpPr>
            <p:nvPr/>
          </p:nvSpPr>
          <p:spPr bwMode="auto">
            <a:xfrm>
              <a:off x="1327" y="1673"/>
              <a:ext cx="488" cy="294"/>
            </a:xfrm>
            <a:custGeom>
              <a:avLst/>
              <a:gdLst>
                <a:gd name="T0" fmla="*/ 301 w 436"/>
                <a:gd name="T1" fmla="*/ 83 h 283"/>
                <a:gd name="T2" fmla="*/ 230 w 436"/>
                <a:gd name="T3" fmla="*/ 28 h 283"/>
                <a:gd name="T4" fmla="*/ 212 w 436"/>
                <a:gd name="T5" fmla="*/ 22 h 283"/>
                <a:gd name="T6" fmla="*/ 194 w 436"/>
                <a:gd name="T7" fmla="*/ 16 h 283"/>
                <a:gd name="T8" fmla="*/ 184 w 436"/>
                <a:gd name="T9" fmla="*/ 13 h 283"/>
                <a:gd name="T10" fmla="*/ 178 w 436"/>
                <a:gd name="T11" fmla="*/ 0 h 283"/>
                <a:gd name="T12" fmla="*/ 175 w 436"/>
                <a:gd name="T13" fmla="*/ 4 h 283"/>
                <a:gd name="T14" fmla="*/ 160 w 436"/>
                <a:gd name="T15" fmla="*/ 10 h 283"/>
                <a:gd name="T16" fmla="*/ 148 w 436"/>
                <a:gd name="T17" fmla="*/ 25 h 283"/>
                <a:gd name="T18" fmla="*/ 129 w 436"/>
                <a:gd name="T19" fmla="*/ 56 h 283"/>
                <a:gd name="T20" fmla="*/ 92 w 436"/>
                <a:gd name="T21" fmla="*/ 71 h 283"/>
                <a:gd name="T22" fmla="*/ 83 w 436"/>
                <a:gd name="T23" fmla="*/ 90 h 283"/>
                <a:gd name="T24" fmla="*/ 55 w 436"/>
                <a:gd name="T25" fmla="*/ 111 h 283"/>
                <a:gd name="T26" fmla="*/ 3 w 436"/>
                <a:gd name="T27" fmla="*/ 203 h 283"/>
                <a:gd name="T28" fmla="*/ 0 w 436"/>
                <a:gd name="T29" fmla="*/ 209 h 283"/>
                <a:gd name="T30" fmla="*/ 0 w 436"/>
                <a:gd name="T31" fmla="*/ 212 h 283"/>
                <a:gd name="T32" fmla="*/ 31 w 436"/>
                <a:gd name="T33" fmla="*/ 240 h 283"/>
                <a:gd name="T34" fmla="*/ 83 w 436"/>
                <a:gd name="T35" fmla="*/ 268 h 283"/>
                <a:gd name="T36" fmla="*/ 101 w 436"/>
                <a:gd name="T37" fmla="*/ 271 h 283"/>
                <a:gd name="T38" fmla="*/ 151 w 436"/>
                <a:gd name="T39" fmla="*/ 252 h 283"/>
                <a:gd name="T40" fmla="*/ 172 w 436"/>
                <a:gd name="T41" fmla="*/ 249 h 283"/>
                <a:gd name="T42" fmla="*/ 203 w 436"/>
                <a:gd name="T43" fmla="*/ 271 h 283"/>
                <a:gd name="T44" fmla="*/ 237 w 436"/>
                <a:gd name="T45" fmla="*/ 271 h 283"/>
                <a:gd name="T46" fmla="*/ 240 w 436"/>
                <a:gd name="T47" fmla="*/ 274 h 283"/>
                <a:gd name="T48" fmla="*/ 252 w 436"/>
                <a:gd name="T49" fmla="*/ 277 h 283"/>
                <a:gd name="T50" fmla="*/ 267 w 436"/>
                <a:gd name="T51" fmla="*/ 271 h 283"/>
                <a:gd name="T52" fmla="*/ 273 w 436"/>
                <a:gd name="T53" fmla="*/ 280 h 283"/>
                <a:gd name="T54" fmla="*/ 298 w 436"/>
                <a:gd name="T55" fmla="*/ 283 h 283"/>
                <a:gd name="T56" fmla="*/ 313 w 436"/>
                <a:gd name="T57" fmla="*/ 271 h 283"/>
                <a:gd name="T58" fmla="*/ 329 w 436"/>
                <a:gd name="T59" fmla="*/ 271 h 283"/>
                <a:gd name="T60" fmla="*/ 347 w 436"/>
                <a:gd name="T61" fmla="*/ 252 h 283"/>
                <a:gd name="T62" fmla="*/ 359 w 436"/>
                <a:gd name="T63" fmla="*/ 249 h 283"/>
                <a:gd name="T64" fmla="*/ 375 w 436"/>
                <a:gd name="T65" fmla="*/ 234 h 283"/>
                <a:gd name="T66" fmla="*/ 399 w 436"/>
                <a:gd name="T67" fmla="*/ 225 h 283"/>
                <a:gd name="T68" fmla="*/ 408 w 436"/>
                <a:gd name="T69" fmla="*/ 225 h 283"/>
                <a:gd name="T70" fmla="*/ 424 w 436"/>
                <a:gd name="T71" fmla="*/ 200 h 283"/>
                <a:gd name="T72" fmla="*/ 424 w 436"/>
                <a:gd name="T73" fmla="*/ 197 h 283"/>
                <a:gd name="T74" fmla="*/ 436 w 436"/>
                <a:gd name="T75" fmla="*/ 157 h 283"/>
                <a:gd name="T76" fmla="*/ 390 w 436"/>
                <a:gd name="T77" fmla="*/ 105 h 283"/>
                <a:gd name="T78" fmla="*/ 301 w 436"/>
                <a:gd name="T79" fmla="*/ 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6" h="283">
                  <a:moveTo>
                    <a:pt x="301" y="83"/>
                  </a:moveTo>
                  <a:lnTo>
                    <a:pt x="230" y="28"/>
                  </a:lnTo>
                  <a:lnTo>
                    <a:pt x="212" y="22"/>
                  </a:lnTo>
                  <a:lnTo>
                    <a:pt x="194" y="16"/>
                  </a:lnTo>
                  <a:lnTo>
                    <a:pt x="184" y="13"/>
                  </a:lnTo>
                  <a:lnTo>
                    <a:pt x="178" y="0"/>
                  </a:lnTo>
                  <a:lnTo>
                    <a:pt x="175" y="4"/>
                  </a:lnTo>
                  <a:lnTo>
                    <a:pt x="160" y="10"/>
                  </a:lnTo>
                  <a:lnTo>
                    <a:pt x="148" y="25"/>
                  </a:lnTo>
                  <a:lnTo>
                    <a:pt x="129" y="56"/>
                  </a:lnTo>
                  <a:lnTo>
                    <a:pt x="92" y="71"/>
                  </a:lnTo>
                  <a:lnTo>
                    <a:pt x="83" y="90"/>
                  </a:lnTo>
                  <a:lnTo>
                    <a:pt x="55" y="111"/>
                  </a:lnTo>
                  <a:lnTo>
                    <a:pt x="3" y="203"/>
                  </a:lnTo>
                  <a:lnTo>
                    <a:pt x="0" y="209"/>
                  </a:lnTo>
                  <a:lnTo>
                    <a:pt x="0" y="212"/>
                  </a:lnTo>
                  <a:lnTo>
                    <a:pt x="31" y="240"/>
                  </a:lnTo>
                  <a:lnTo>
                    <a:pt x="83" y="268"/>
                  </a:lnTo>
                  <a:lnTo>
                    <a:pt x="101" y="271"/>
                  </a:lnTo>
                  <a:lnTo>
                    <a:pt x="151" y="252"/>
                  </a:lnTo>
                  <a:lnTo>
                    <a:pt x="172" y="249"/>
                  </a:lnTo>
                  <a:lnTo>
                    <a:pt x="203" y="271"/>
                  </a:lnTo>
                  <a:lnTo>
                    <a:pt x="237" y="271"/>
                  </a:lnTo>
                  <a:lnTo>
                    <a:pt x="240" y="274"/>
                  </a:lnTo>
                  <a:lnTo>
                    <a:pt x="252" y="277"/>
                  </a:lnTo>
                  <a:lnTo>
                    <a:pt x="267" y="271"/>
                  </a:lnTo>
                  <a:lnTo>
                    <a:pt x="273" y="280"/>
                  </a:lnTo>
                  <a:lnTo>
                    <a:pt x="298" y="283"/>
                  </a:lnTo>
                  <a:lnTo>
                    <a:pt x="313" y="271"/>
                  </a:lnTo>
                  <a:lnTo>
                    <a:pt x="329" y="271"/>
                  </a:lnTo>
                  <a:lnTo>
                    <a:pt x="347" y="252"/>
                  </a:lnTo>
                  <a:lnTo>
                    <a:pt x="359" y="249"/>
                  </a:lnTo>
                  <a:lnTo>
                    <a:pt x="375" y="234"/>
                  </a:lnTo>
                  <a:lnTo>
                    <a:pt x="399" y="225"/>
                  </a:lnTo>
                  <a:lnTo>
                    <a:pt x="408" y="225"/>
                  </a:lnTo>
                  <a:lnTo>
                    <a:pt x="424" y="200"/>
                  </a:lnTo>
                  <a:lnTo>
                    <a:pt x="424" y="197"/>
                  </a:lnTo>
                  <a:lnTo>
                    <a:pt x="436" y="157"/>
                  </a:lnTo>
                  <a:lnTo>
                    <a:pt x="390" y="105"/>
                  </a:lnTo>
                  <a:lnTo>
                    <a:pt x="301" y="83"/>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93" name="Freeform 28"/>
            <p:cNvSpPr>
              <a:spLocks/>
            </p:cNvSpPr>
            <p:nvPr/>
          </p:nvSpPr>
          <p:spPr bwMode="auto">
            <a:xfrm>
              <a:off x="1327" y="1673"/>
              <a:ext cx="488" cy="294"/>
            </a:xfrm>
            <a:custGeom>
              <a:avLst/>
              <a:gdLst>
                <a:gd name="T0" fmla="*/ 301 w 436"/>
                <a:gd name="T1" fmla="*/ 83 h 283"/>
                <a:gd name="T2" fmla="*/ 230 w 436"/>
                <a:gd name="T3" fmla="*/ 28 h 283"/>
                <a:gd name="T4" fmla="*/ 212 w 436"/>
                <a:gd name="T5" fmla="*/ 22 h 283"/>
                <a:gd name="T6" fmla="*/ 194 w 436"/>
                <a:gd name="T7" fmla="*/ 16 h 283"/>
                <a:gd name="T8" fmla="*/ 184 w 436"/>
                <a:gd name="T9" fmla="*/ 13 h 283"/>
                <a:gd name="T10" fmla="*/ 178 w 436"/>
                <a:gd name="T11" fmla="*/ 0 h 283"/>
                <a:gd name="T12" fmla="*/ 175 w 436"/>
                <a:gd name="T13" fmla="*/ 4 h 283"/>
                <a:gd name="T14" fmla="*/ 160 w 436"/>
                <a:gd name="T15" fmla="*/ 10 h 283"/>
                <a:gd name="T16" fmla="*/ 148 w 436"/>
                <a:gd name="T17" fmla="*/ 25 h 283"/>
                <a:gd name="T18" fmla="*/ 129 w 436"/>
                <a:gd name="T19" fmla="*/ 56 h 283"/>
                <a:gd name="T20" fmla="*/ 92 w 436"/>
                <a:gd name="T21" fmla="*/ 71 h 283"/>
                <a:gd name="T22" fmla="*/ 83 w 436"/>
                <a:gd name="T23" fmla="*/ 90 h 283"/>
                <a:gd name="T24" fmla="*/ 55 w 436"/>
                <a:gd name="T25" fmla="*/ 111 h 283"/>
                <a:gd name="T26" fmla="*/ 3 w 436"/>
                <a:gd name="T27" fmla="*/ 203 h 283"/>
                <a:gd name="T28" fmla="*/ 0 w 436"/>
                <a:gd name="T29" fmla="*/ 209 h 283"/>
                <a:gd name="T30" fmla="*/ 0 w 436"/>
                <a:gd name="T31" fmla="*/ 212 h 283"/>
                <a:gd name="T32" fmla="*/ 31 w 436"/>
                <a:gd name="T33" fmla="*/ 240 h 283"/>
                <a:gd name="T34" fmla="*/ 83 w 436"/>
                <a:gd name="T35" fmla="*/ 268 h 283"/>
                <a:gd name="T36" fmla="*/ 101 w 436"/>
                <a:gd name="T37" fmla="*/ 271 h 283"/>
                <a:gd name="T38" fmla="*/ 151 w 436"/>
                <a:gd name="T39" fmla="*/ 252 h 283"/>
                <a:gd name="T40" fmla="*/ 172 w 436"/>
                <a:gd name="T41" fmla="*/ 249 h 283"/>
                <a:gd name="T42" fmla="*/ 203 w 436"/>
                <a:gd name="T43" fmla="*/ 271 h 283"/>
                <a:gd name="T44" fmla="*/ 237 w 436"/>
                <a:gd name="T45" fmla="*/ 271 h 283"/>
                <a:gd name="T46" fmla="*/ 240 w 436"/>
                <a:gd name="T47" fmla="*/ 274 h 283"/>
                <a:gd name="T48" fmla="*/ 252 w 436"/>
                <a:gd name="T49" fmla="*/ 277 h 283"/>
                <a:gd name="T50" fmla="*/ 267 w 436"/>
                <a:gd name="T51" fmla="*/ 271 h 283"/>
                <a:gd name="T52" fmla="*/ 273 w 436"/>
                <a:gd name="T53" fmla="*/ 280 h 283"/>
                <a:gd name="T54" fmla="*/ 298 w 436"/>
                <a:gd name="T55" fmla="*/ 283 h 283"/>
                <a:gd name="T56" fmla="*/ 313 w 436"/>
                <a:gd name="T57" fmla="*/ 271 h 283"/>
                <a:gd name="T58" fmla="*/ 329 w 436"/>
                <a:gd name="T59" fmla="*/ 271 h 283"/>
                <a:gd name="T60" fmla="*/ 347 w 436"/>
                <a:gd name="T61" fmla="*/ 252 h 283"/>
                <a:gd name="T62" fmla="*/ 359 w 436"/>
                <a:gd name="T63" fmla="*/ 249 h 283"/>
                <a:gd name="T64" fmla="*/ 375 w 436"/>
                <a:gd name="T65" fmla="*/ 234 h 283"/>
                <a:gd name="T66" fmla="*/ 399 w 436"/>
                <a:gd name="T67" fmla="*/ 225 h 283"/>
                <a:gd name="T68" fmla="*/ 408 w 436"/>
                <a:gd name="T69" fmla="*/ 225 h 283"/>
                <a:gd name="T70" fmla="*/ 424 w 436"/>
                <a:gd name="T71" fmla="*/ 200 h 283"/>
                <a:gd name="T72" fmla="*/ 424 w 436"/>
                <a:gd name="T73" fmla="*/ 197 h 283"/>
                <a:gd name="T74" fmla="*/ 436 w 436"/>
                <a:gd name="T75" fmla="*/ 157 h 283"/>
                <a:gd name="T76" fmla="*/ 390 w 436"/>
                <a:gd name="T77" fmla="*/ 105 h 283"/>
                <a:gd name="T78" fmla="*/ 301 w 436"/>
                <a:gd name="T79" fmla="*/ 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6" h="283">
                  <a:moveTo>
                    <a:pt x="301" y="83"/>
                  </a:moveTo>
                  <a:lnTo>
                    <a:pt x="230" y="28"/>
                  </a:lnTo>
                  <a:lnTo>
                    <a:pt x="212" y="22"/>
                  </a:lnTo>
                  <a:lnTo>
                    <a:pt x="194" y="16"/>
                  </a:lnTo>
                  <a:lnTo>
                    <a:pt x="184" y="13"/>
                  </a:lnTo>
                  <a:lnTo>
                    <a:pt x="178" y="0"/>
                  </a:lnTo>
                  <a:lnTo>
                    <a:pt x="175" y="4"/>
                  </a:lnTo>
                  <a:lnTo>
                    <a:pt x="160" y="10"/>
                  </a:lnTo>
                  <a:lnTo>
                    <a:pt x="148" y="25"/>
                  </a:lnTo>
                  <a:lnTo>
                    <a:pt x="129" y="56"/>
                  </a:lnTo>
                  <a:lnTo>
                    <a:pt x="92" y="71"/>
                  </a:lnTo>
                  <a:lnTo>
                    <a:pt x="83" y="90"/>
                  </a:lnTo>
                  <a:lnTo>
                    <a:pt x="55" y="111"/>
                  </a:lnTo>
                  <a:lnTo>
                    <a:pt x="3" y="203"/>
                  </a:lnTo>
                  <a:lnTo>
                    <a:pt x="0" y="209"/>
                  </a:lnTo>
                  <a:lnTo>
                    <a:pt x="0" y="212"/>
                  </a:lnTo>
                  <a:lnTo>
                    <a:pt x="31" y="240"/>
                  </a:lnTo>
                  <a:lnTo>
                    <a:pt x="83" y="268"/>
                  </a:lnTo>
                  <a:lnTo>
                    <a:pt x="101" y="271"/>
                  </a:lnTo>
                  <a:lnTo>
                    <a:pt x="151" y="252"/>
                  </a:lnTo>
                  <a:lnTo>
                    <a:pt x="172" y="249"/>
                  </a:lnTo>
                  <a:lnTo>
                    <a:pt x="203" y="271"/>
                  </a:lnTo>
                  <a:lnTo>
                    <a:pt x="237" y="271"/>
                  </a:lnTo>
                  <a:lnTo>
                    <a:pt x="240" y="274"/>
                  </a:lnTo>
                  <a:lnTo>
                    <a:pt x="252" y="277"/>
                  </a:lnTo>
                  <a:lnTo>
                    <a:pt x="267" y="271"/>
                  </a:lnTo>
                  <a:lnTo>
                    <a:pt x="273" y="280"/>
                  </a:lnTo>
                  <a:lnTo>
                    <a:pt x="298" y="283"/>
                  </a:lnTo>
                  <a:lnTo>
                    <a:pt x="313" y="271"/>
                  </a:lnTo>
                  <a:lnTo>
                    <a:pt x="329" y="271"/>
                  </a:lnTo>
                  <a:lnTo>
                    <a:pt x="347" y="252"/>
                  </a:lnTo>
                  <a:lnTo>
                    <a:pt x="359" y="249"/>
                  </a:lnTo>
                  <a:lnTo>
                    <a:pt x="375" y="234"/>
                  </a:lnTo>
                  <a:lnTo>
                    <a:pt x="399" y="225"/>
                  </a:lnTo>
                  <a:lnTo>
                    <a:pt x="408" y="225"/>
                  </a:lnTo>
                  <a:lnTo>
                    <a:pt x="424" y="200"/>
                  </a:lnTo>
                  <a:lnTo>
                    <a:pt x="424" y="197"/>
                  </a:lnTo>
                  <a:lnTo>
                    <a:pt x="436" y="157"/>
                  </a:lnTo>
                  <a:lnTo>
                    <a:pt x="390" y="105"/>
                  </a:lnTo>
                  <a:lnTo>
                    <a:pt x="301" y="83"/>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94" name="Freeform 29"/>
            <p:cNvSpPr>
              <a:spLocks/>
            </p:cNvSpPr>
            <p:nvPr/>
          </p:nvSpPr>
          <p:spPr bwMode="auto">
            <a:xfrm>
              <a:off x="989" y="2316"/>
              <a:ext cx="475" cy="240"/>
            </a:xfrm>
            <a:custGeom>
              <a:avLst/>
              <a:gdLst>
                <a:gd name="T0" fmla="*/ 412 w 424"/>
                <a:gd name="T1" fmla="*/ 120 h 230"/>
                <a:gd name="T2" fmla="*/ 393 w 424"/>
                <a:gd name="T3" fmla="*/ 123 h 230"/>
                <a:gd name="T4" fmla="*/ 384 w 424"/>
                <a:gd name="T5" fmla="*/ 126 h 230"/>
                <a:gd name="T6" fmla="*/ 372 w 424"/>
                <a:gd name="T7" fmla="*/ 129 h 230"/>
                <a:gd name="T8" fmla="*/ 341 w 424"/>
                <a:gd name="T9" fmla="*/ 123 h 230"/>
                <a:gd name="T10" fmla="*/ 347 w 424"/>
                <a:gd name="T11" fmla="*/ 80 h 230"/>
                <a:gd name="T12" fmla="*/ 347 w 424"/>
                <a:gd name="T13" fmla="*/ 67 h 230"/>
                <a:gd name="T14" fmla="*/ 350 w 424"/>
                <a:gd name="T15" fmla="*/ 49 h 230"/>
                <a:gd name="T16" fmla="*/ 353 w 424"/>
                <a:gd name="T17" fmla="*/ 40 h 230"/>
                <a:gd name="T18" fmla="*/ 344 w 424"/>
                <a:gd name="T19" fmla="*/ 28 h 230"/>
                <a:gd name="T20" fmla="*/ 344 w 424"/>
                <a:gd name="T21" fmla="*/ 24 h 230"/>
                <a:gd name="T22" fmla="*/ 283 w 424"/>
                <a:gd name="T23" fmla="*/ 21 h 230"/>
                <a:gd name="T24" fmla="*/ 188 w 424"/>
                <a:gd name="T25" fmla="*/ 6 h 230"/>
                <a:gd name="T26" fmla="*/ 154 w 424"/>
                <a:gd name="T27" fmla="*/ 6 h 230"/>
                <a:gd name="T28" fmla="*/ 108 w 424"/>
                <a:gd name="T29" fmla="*/ 18 h 230"/>
                <a:gd name="T30" fmla="*/ 74 w 424"/>
                <a:gd name="T31" fmla="*/ 3 h 230"/>
                <a:gd name="T32" fmla="*/ 77 w 424"/>
                <a:gd name="T33" fmla="*/ 0 h 230"/>
                <a:gd name="T34" fmla="*/ 56 w 424"/>
                <a:gd name="T35" fmla="*/ 24 h 230"/>
                <a:gd name="T36" fmla="*/ 43 w 424"/>
                <a:gd name="T37" fmla="*/ 55 h 230"/>
                <a:gd name="T38" fmla="*/ 16 w 424"/>
                <a:gd name="T39" fmla="*/ 114 h 230"/>
                <a:gd name="T40" fmla="*/ 0 w 424"/>
                <a:gd name="T41" fmla="*/ 215 h 230"/>
                <a:gd name="T42" fmla="*/ 3 w 424"/>
                <a:gd name="T43" fmla="*/ 215 h 230"/>
                <a:gd name="T44" fmla="*/ 37 w 424"/>
                <a:gd name="T45" fmla="*/ 221 h 230"/>
                <a:gd name="T46" fmla="*/ 37 w 424"/>
                <a:gd name="T47" fmla="*/ 224 h 230"/>
                <a:gd name="T48" fmla="*/ 56 w 424"/>
                <a:gd name="T49" fmla="*/ 230 h 230"/>
                <a:gd name="T50" fmla="*/ 68 w 424"/>
                <a:gd name="T51" fmla="*/ 218 h 230"/>
                <a:gd name="T52" fmla="*/ 71 w 424"/>
                <a:gd name="T53" fmla="*/ 203 h 230"/>
                <a:gd name="T54" fmla="*/ 89 w 424"/>
                <a:gd name="T55" fmla="*/ 193 h 230"/>
                <a:gd name="T56" fmla="*/ 108 w 424"/>
                <a:gd name="T57" fmla="*/ 197 h 230"/>
                <a:gd name="T58" fmla="*/ 135 w 424"/>
                <a:gd name="T59" fmla="*/ 160 h 230"/>
                <a:gd name="T60" fmla="*/ 142 w 424"/>
                <a:gd name="T61" fmla="*/ 166 h 230"/>
                <a:gd name="T62" fmla="*/ 200 w 424"/>
                <a:gd name="T63" fmla="*/ 126 h 230"/>
                <a:gd name="T64" fmla="*/ 224 w 424"/>
                <a:gd name="T65" fmla="*/ 123 h 230"/>
                <a:gd name="T66" fmla="*/ 255 w 424"/>
                <a:gd name="T67" fmla="*/ 126 h 230"/>
                <a:gd name="T68" fmla="*/ 280 w 424"/>
                <a:gd name="T69" fmla="*/ 154 h 230"/>
                <a:gd name="T70" fmla="*/ 304 w 424"/>
                <a:gd name="T71" fmla="*/ 157 h 230"/>
                <a:gd name="T72" fmla="*/ 313 w 424"/>
                <a:gd name="T73" fmla="*/ 154 h 230"/>
                <a:gd name="T74" fmla="*/ 332 w 424"/>
                <a:gd name="T75" fmla="*/ 157 h 230"/>
                <a:gd name="T76" fmla="*/ 344 w 424"/>
                <a:gd name="T77" fmla="*/ 150 h 230"/>
                <a:gd name="T78" fmla="*/ 390 w 424"/>
                <a:gd name="T79" fmla="*/ 157 h 230"/>
                <a:gd name="T80" fmla="*/ 415 w 424"/>
                <a:gd name="T81" fmla="*/ 157 h 230"/>
                <a:gd name="T82" fmla="*/ 418 w 424"/>
                <a:gd name="T83" fmla="*/ 135 h 230"/>
                <a:gd name="T84" fmla="*/ 424 w 424"/>
                <a:gd name="T85" fmla="*/ 120 h 230"/>
                <a:gd name="T86" fmla="*/ 412 w 424"/>
                <a:gd name="T87" fmla="*/ 12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4" h="230">
                  <a:moveTo>
                    <a:pt x="412" y="120"/>
                  </a:moveTo>
                  <a:lnTo>
                    <a:pt x="393" y="123"/>
                  </a:lnTo>
                  <a:lnTo>
                    <a:pt x="384" y="126"/>
                  </a:lnTo>
                  <a:lnTo>
                    <a:pt x="372" y="129"/>
                  </a:lnTo>
                  <a:lnTo>
                    <a:pt x="341" y="123"/>
                  </a:lnTo>
                  <a:lnTo>
                    <a:pt x="347" y="80"/>
                  </a:lnTo>
                  <a:lnTo>
                    <a:pt x="347" y="67"/>
                  </a:lnTo>
                  <a:lnTo>
                    <a:pt x="350" y="49"/>
                  </a:lnTo>
                  <a:lnTo>
                    <a:pt x="353" y="40"/>
                  </a:lnTo>
                  <a:lnTo>
                    <a:pt x="344" y="28"/>
                  </a:lnTo>
                  <a:lnTo>
                    <a:pt x="344" y="24"/>
                  </a:lnTo>
                  <a:lnTo>
                    <a:pt x="283" y="21"/>
                  </a:lnTo>
                  <a:lnTo>
                    <a:pt x="188" y="6"/>
                  </a:lnTo>
                  <a:lnTo>
                    <a:pt x="154" y="6"/>
                  </a:lnTo>
                  <a:lnTo>
                    <a:pt x="108" y="18"/>
                  </a:lnTo>
                  <a:lnTo>
                    <a:pt x="74" y="3"/>
                  </a:lnTo>
                  <a:lnTo>
                    <a:pt x="77" y="0"/>
                  </a:lnTo>
                  <a:lnTo>
                    <a:pt x="56" y="24"/>
                  </a:lnTo>
                  <a:lnTo>
                    <a:pt x="43" y="55"/>
                  </a:lnTo>
                  <a:lnTo>
                    <a:pt x="16" y="114"/>
                  </a:lnTo>
                  <a:lnTo>
                    <a:pt x="0" y="215"/>
                  </a:lnTo>
                  <a:lnTo>
                    <a:pt x="3" y="215"/>
                  </a:lnTo>
                  <a:lnTo>
                    <a:pt x="37" y="221"/>
                  </a:lnTo>
                  <a:lnTo>
                    <a:pt x="37" y="224"/>
                  </a:lnTo>
                  <a:lnTo>
                    <a:pt x="56" y="230"/>
                  </a:lnTo>
                  <a:lnTo>
                    <a:pt x="68" y="218"/>
                  </a:lnTo>
                  <a:lnTo>
                    <a:pt x="71" y="203"/>
                  </a:lnTo>
                  <a:lnTo>
                    <a:pt x="89" y="193"/>
                  </a:lnTo>
                  <a:lnTo>
                    <a:pt x="108" y="197"/>
                  </a:lnTo>
                  <a:lnTo>
                    <a:pt x="135" y="160"/>
                  </a:lnTo>
                  <a:lnTo>
                    <a:pt x="142" y="166"/>
                  </a:lnTo>
                  <a:lnTo>
                    <a:pt x="200" y="126"/>
                  </a:lnTo>
                  <a:lnTo>
                    <a:pt x="224" y="123"/>
                  </a:lnTo>
                  <a:lnTo>
                    <a:pt x="255" y="126"/>
                  </a:lnTo>
                  <a:lnTo>
                    <a:pt x="280" y="154"/>
                  </a:lnTo>
                  <a:lnTo>
                    <a:pt x="304" y="157"/>
                  </a:lnTo>
                  <a:lnTo>
                    <a:pt x="313" y="154"/>
                  </a:lnTo>
                  <a:lnTo>
                    <a:pt x="332" y="157"/>
                  </a:lnTo>
                  <a:lnTo>
                    <a:pt x="344" y="150"/>
                  </a:lnTo>
                  <a:lnTo>
                    <a:pt x="390" y="157"/>
                  </a:lnTo>
                  <a:lnTo>
                    <a:pt x="415" y="157"/>
                  </a:lnTo>
                  <a:lnTo>
                    <a:pt x="418" y="135"/>
                  </a:lnTo>
                  <a:lnTo>
                    <a:pt x="424" y="120"/>
                  </a:lnTo>
                  <a:lnTo>
                    <a:pt x="412" y="12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95" name="Freeform 30"/>
            <p:cNvSpPr>
              <a:spLocks/>
            </p:cNvSpPr>
            <p:nvPr/>
          </p:nvSpPr>
          <p:spPr bwMode="auto">
            <a:xfrm>
              <a:off x="989" y="2316"/>
              <a:ext cx="475" cy="240"/>
            </a:xfrm>
            <a:custGeom>
              <a:avLst/>
              <a:gdLst>
                <a:gd name="T0" fmla="*/ 412 w 424"/>
                <a:gd name="T1" fmla="*/ 120 h 230"/>
                <a:gd name="T2" fmla="*/ 393 w 424"/>
                <a:gd name="T3" fmla="*/ 123 h 230"/>
                <a:gd name="T4" fmla="*/ 384 w 424"/>
                <a:gd name="T5" fmla="*/ 126 h 230"/>
                <a:gd name="T6" fmla="*/ 372 w 424"/>
                <a:gd name="T7" fmla="*/ 129 h 230"/>
                <a:gd name="T8" fmla="*/ 341 w 424"/>
                <a:gd name="T9" fmla="*/ 123 h 230"/>
                <a:gd name="T10" fmla="*/ 347 w 424"/>
                <a:gd name="T11" fmla="*/ 80 h 230"/>
                <a:gd name="T12" fmla="*/ 347 w 424"/>
                <a:gd name="T13" fmla="*/ 67 h 230"/>
                <a:gd name="T14" fmla="*/ 350 w 424"/>
                <a:gd name="T15" fmla="*/ 49 h 230"/>
                <a:gd name="T16" fmla="*/ 353 w 424"/>
                <a:gd name="T17" fmla="*/ 40 h 230"/>
                <a:gd name="T18" fmla="*/ 344 w 424"/>
                <a:gd name="T19" fmla="*/ 28 h 230"/>
                <a:gd name="T20" fmla="*/ 344 w 424"/>
                <a:gd name="T21" fmla="*/ 24 h 230"/>
                <a:gd name="T22" fmla="*/ 283 w 424"/>
                <a:gd name="T23" fmla="*/ 21 h 230"/>
                <a:gd name="T24" fmla="*/ 188 w 424"/>
                <a:gd name="T25" fmla="*/ 6 h 230"/>
                <a:gd name="T26" fmla="*/ 154 w 424"/>
                <a:gd name="T27" fmla="*/ 6 h 230"/>
                <a:gd name="T28" fmla="*/ 108 w 424"/>
                <a:gd name="T29" fmla="*/ 18 h 230"/>
                <a:gd name="T30" fmla="*/ 74 w 424"/>
                <a:gd name="T31" fmla="*/ 3 h 230"/>
                <a:gd name="T32" fmla="*/ 77 w 424"/>
                <a:gd name="T33" fmla="*/ 0 h 230"/>
                <a:gd name="T34" fmla="*/ 56 w 424"/>
                <a:gd name="T35" fmla="*/ 24 h 230"/>
                <a:gd name="T36" fmla="*/ 43 w 424"/>
                <a:gd name="T37" fmla="*/ 55 h 230"/>
                <a:gd name="T38" fmla="*/ 16 w 424"/>
                <a:gd name="T39" fmla="*/ 114 h 230"/>
                <a:gd name="T40" fmla="*/ 0 w 424"/>
                <a:gd name="T41" fmla="*/ 215 h 230"/>
                <a:gd name="T42" fmla="*/ 3 w 424"/>
                <a:gd name="T43" fmla="*/ 215 h 230"/>
                <a:gd name="T44" fmla="*/ 37 w 424"/>
                <a:gd name="T45" fmla="*/ 221 h 230"/>
                <a:gd name="T46" fmla="*/ 37 w 424"/>
                <a:gd name="T47" fmla="*/ 224 h 230"/>
                <a:gd name="T48" fmla="*/ 56 w 424"/>
                <a:gd name="T49" fmla="*/ 230 h 230"/>
                <a:gd name="T50" fmla="*/ 68 w 424"/>
                <a:gd name="T51" fmla="*/ 218 h 230"/>
                <a:gd name="T52" fmla="*/ 71 w 424"/>
                <a:gd name="T53" fmla="*/ 203 h 230"/>
                <a:gd name="T54" fmla="*/ 89 w 424"/>
                <a:gd name="T55" fmla="*/ 193 h 230"/>
                <a:gd name="T56" fmla="*/ 108 w 424"/>
                <a:gd name="T57" fmla="*/ 197 h 230"/>
                <a:gd name="T58" fmla="*/ 135 w 424"/>
                <a:gd name="T59" fmla="*/ 160 h 230"/>
                <a:gd name="T60" fmla="*/ 142 w 424"/>
                <a:gd name="T61" fmla="*/ 166 h 230"/>
                <a:gd name="T62" fmla="*/ 200 w 424"/>
                <a:gd name="T63" fmla="*/ 126 h 230"/>
                <a:gd name="T64" fmla="*/ 224 w 424"/>
                <a:gd name="T65" fmla="*/ 123 h 230"/>
                <a:gd name="T66" fmla="*/ 255 w 424"/>
                <a:gd name="T67" fmla="*/ 126 h 230"/>
                <a:gd name="T68" fmla="*/ 280 w 424"/>
                <a:gd name="T69" fmla="*/ 154 h 230"/>
                <a:gd name="T70" fmla="*/ 304 w 424"/>
                <a:gd name="T71" fmla="*/ 157 h 230"/>
                <a:gd name="T72" fmla="*/ 313 w 424"/>
                <a:gd name="T73" fmla="*/ 154 h 230"/>
                <a:gd name="T74" fmla="*/ 332 w 424"/>
                <a:gd name="T75" fmla="*/ 157 h 230"/>
                <a:gd name="T76" fmla="*/ 344 w 424"/>
                <a:gd name="T77" fmla="*/ 150 h 230"/>
                <a:gd name="T78" fmla="*/ 390 w 424"/>
                <a:gd name="T79" fmla="*/ 157 h 230"/>
                <a:gd name="T80" fmla="*/ 415 w 424"/>
                <a:gd name="T81" fmla="*/ 157 h 230"/>
                <a:gd name="T82" fmla="*/ 418 w 424"/>
                <a:gd name="T83" fmla="*/ 135 h 230"/>
                <a:gd name="T84" fmla="*/ 424 w 424"/>
                <a:gd name="T85" fmla="*/ 120 h 230"/>
                <a:gd name="T86" fmla="*/ 412 w 424"/>
                <a:gd name="T87" fmla="*/ 12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4" h="230">
                  <a:moveTo>
                    <a:pt x="412" y="120"/>
                  </a:moveTo>
                  <a:lnTo>
                    <a:pt x="393" y="123"/>
                  </a:lnTo>
                  <a:lnTo>
                    <a:pt x="384" y="126"/>
                  </a:lnTo>
                  <a:lnTo>
                    <a:pt x="372" y="129"/>
                  </a:lnTo>
                  <a:lnTo>
                    <a:pt x="341" y="123"/>
                  </a:lnTo>
                  <a:lnTo>
                    <a:pt x="347" y="80"/>
                  </a:lnTo>
                  <a:lnTo>
                    <a:pt x="347" y="67"/>
                  </a:lnTo>
                  <a:lnTo>
                    <a:pt x="350" y="49"/>
                  </a:lnTo>
                  <a:lnTo>
                    <a:pt x="353" y="40"/>
                  </a:lnTo>
                  <a:lnTo>
                    <a:pt x="344" y="28"/>
                  </a:lnTo>
                  <a:lnTo>
                    <a:pt x="344" y="24"/>
                  </a:lnTo>
                  <a:lnTo>
                    <a:pt x="283" y="21"/>
                  </a:lnTo>
                  <a:lnTo>
                    <a:pt x="188" y="6"/>
                  </a:lnTo>
                  <a:lnTo>
                    <a:pt x="154" y="6"/>
                  </a:lnTo>
                  <a:lnTo>
                    <a:pt x="108" y="18"/>
                  </a:lnTo>
                  <a:lnTo>
                    <a:pt x="74" y="3"/>
                  </a:lnTo>
                  <a:lnTo>
                    <a:pt x="77" y="0"/>
                  </a:lnTo>
                  <a:lnTo>
                    <a:pt x="56" y="24"/>
                  </a:lnTo>
                  <a:lnTo>
                    <a:pt x="43" y="55"/>
                  </a:lnTo>
                  <a:lnTo>
                    <a:pt x="16" y="114"/>
                  </a:lnTo>
                  <a:lnTo>
                    <a:pt x="0" y="215"/>
                  </a:lnTo>
                  <a:lnTo>
                    <a:pt x="3" y="215"/>
                  </a:lnTo>
                  <a:lnTo>
                    <a:pt x="37" y="221"/>
                  </a:lnTo>
                  <a:lnTo>
                    <a:pt x="37" y="224"/>
                  </a:lnTo>
                  <a:lnTo>
                    <a:pt x="56" y="230"/>
                  </a:lnTo>
                  <a:lnTo>
                    <a:pt x="68" y="218"/>
                  </a:lnTo>
                  <a:lnTo>
                    <a:pt x="71" y="203"/>
                  </a:lnTo>
                  <a:lnTo>
                    <a:pt x="89" y="193"/>
                  </a:lnTo>
                  <a:lnTo>
                    <a:pt x="108" y="197"/>
                  </a:lnTo>
                  <a:lnTo>
                    <a:pt x="135" y="160"/>
                  </a:lnTo>
                  <a:lnTo>
                    <a:pt x="142" y="166"/>
                  </a:lnTo>
                  <a:lnTo>
                    <a:pt x="200" y="126"/>
                  </a:lnTo>
                  <a:lnTo>
                    <a:pt x="224" y="123"/>
                  </a:lnTo>
                  <a:lnTo>
                    <a:pt x="255" y="126"/>
                  </a:lnTo>
                  <a:lnTo>
                    <a:pt x="280" y="154"/>
                  </a:lnTo>
                  <a:lnTo>
                    <a:pt x="304" y="157"/>
                  </a:lnTo>
                  <a:lnTo>
                    <a:pt x="313" y="154"/>
                  </a:lnTo>
                  <a:lnTo>
                    <a:pt x="332" y="157"/>
                  </a:lnTo>
                  <a:lnTo>
                    <a:pt x="344" y="150"/>
                  </a:lnTo>
                  <a:lnTo>
                    <a:pt x="390" y="157"/>
                  </a:lnTo>
                  <a:lnTo>
                    <a:pt x="415" y="157"/>
                  </a:lnTo>
                  <a:lnTo>
                    <a:pt x="418" y="135"/>
                  </a:lnTo>
                  <a:lnTo>
                    <a:pt x="424" y="120"/>
                  </a:lnTo>
                  <a:lnTo>
                    <a:pt x="412" y="12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96" name="Freeform 31"/>
            <p:cNvSpPr>
              <a:spLocks/>
            </p:cNvSpPr>
            <p:nvPr/>
          </p:nvSpPr>
          <p:spPr bwMode="auto">
            <a:xfrm>
              <a:off x="966" y="2604"/>
              <a:ext cx="443" cy="372"/>
            </a:xfrm>
            <a:custGeom>
              <a:avLst/>
              <a:gdLst>
                <a:gd name="T0" fmla="*/ 98 w 396"/>
                <a:gd name="T1" fmla="*/ 341 h 357"/>
                <a:gd name="T2" fmla="*/ 110 w 396"/>
                <a:gd name="T3" fmla="*/ 338 h 357"/>
                <a:gd name="T4" fmla="*/ 166 w 396"/>
                <a:gd name="T5" fmla="*/ 354 h 357"/>
                <a:gd name="T6" fmla="*/ 196 w 396"/>
                <a:gd name="T7" fmla="*/ 357 h 357"/>
                <a:gd name="T8" fmla="*/ 227 w 396"/>
                <a:gd name="T9" fmla="*/ 344 h 357"/>
                <a:gd name="T10" fmla="*/ 233 w 396"/>
                <a:gd name="T11" fmla="*/ 329 h 357"/>
                <a:gd name="T12" fmla="*/ 258 w 396"/>
                <a:gd name="T13" fmla="*/ 326 h 357"/>
                <a:gd name="T14" fmla="*/ 267 w 396"/>
                <a:gd name="T15" fmla="*/ 295 h 357"/>
                <a:gd name="T16" fmla="*/ 298 w 396"/>
                <a:gd name="T17" fmla="*/ 277 h 357"/>
                <a:gd name="T18" fmla="*/ 307 w 396"/>
                <a:gd name="T19" fmla="*/ 252 h 357"/>
                <a:gd name="T20" fmla="*/ 390 w 396"/>
                <a:gd name="T21" fmla="*/ 154 h 357"/>
                <a:gd name="T22" fmla="*/ 396 w 396"/>
                <a:gd name="T23" fmla="*/ 129 h 357"/>
                <a:gd name="T24" fmla="*/ 368 w 396"/>
                <a:gd name="T25" fmla="*/ 126 h 357"/>
                <a:gd name="T26" fmla="*/ 359 w 396"/>
                <a:gd name="T27" fmla="*/ 117 h 357"/>
                <a:gd name="T28" fmla="*/ 356 w 396"/>
                <a:gd name="T29" fmla="*/ 120 h 357"/>
                <a:gd name="T30" fmla="*/ 353 w 396"/>
                <a:gd name="T31" fmla="*/ 129 h 357"/>
                <a:gd name="T32" fmla="*/ 350 w 396"/>
                <a:gd name="T33" fmla="*/ 132 h 357"/>
                <a:gd name="T34" fmla="*/ 338 w 396"/>
                <a:gd name="T35" fmla="*/ 132 h 357"/>
                <a:gd name="T36" fmla="*/ 307 w 396"/>
                <a:gd name="T37" fmla="*/ 68 h 357"/>
                <a:gd name="T38" fmla="*/ 310 w 396"/>
                <a:gd name="T39" fmla="*/ 40 h 357"/>
                <a:gd name="T40" fmla="*/ 279 w 396"/>
                <a:gd name="T41" fmla="*/ 22 h 357"/>
                <a:gd name="T42" fmla="*/ 255 w 396"/>
                <a:gd name="T43" fmla="*/ 0 h 357"/>
                <a:gd name="T44" fmla="*/ 227 w 396"/>
                <a:gd name="T45" fmla="*/ 10 h 357"/>
                <a:gd name="T46" fmla="*/ 190 w 396"/>
                <a:gd name="T47" fmla="*/ 7 h 357"/>
                <a:gd name="T48" fmla="*/ 138 w 396"/>
                <a:gd name="T49" fmla="*/ 34 h 357"/>
                <a:gd name="T50" fmla="*/ 123 w 396"/>
                <a:gd name="T51" fmla="*/ 56 h 357"/>
                <a:gd name="T52" fmla="*/ 117 w 396"/>
                <a:gd name="T53" fmla="*/ 71 h 357"/>
                <a:gd name="T54" fmla="*/ 107 w 396"/>
                <a:gd name="T55" fmla="*/ 68 h 357"/>
                <a:gd name="T56" fmla="*/ 83 w 396"/>
                <a:gd name="T57" fmla="*/ 89 h 357"/>
                <a:gd name="T58" fmla="*/ 43 w 396"/>
                <a:gd name="T59" fmla="*/ 77 h 357"/>
                <a:gd name="T60" fmla="*/ 21 w 396"/>
                <a:gd name="T61" fmla="*/ 77 h 357"/>
                <a:gd name="T62" fmla="*/ 12 w 396"/>
                <a:gd name="T63" fmla="*/ 129 h 357"/>
                <a:gd name="T64" fmla="*/ 0 w 396"/>
                <a:gd name="T65" fmla="*/ 191 h 357"/>
                <a:gd name="T66" fmla="*/ 9 w 396"/>
                <a:gd name="T67" fmla="*/ 203 h 357"/>
                <a:gd name="T68" fmla="*/ 15 w 396"/>
                <a:gd name="T69" fmla="*/ 268 h 357"/>
                <a:gd name="T70" fmla="*/ 43 w 396"/>
                <a:gd name="T71" fmla="*/ 243 h 357"/>
                <a:gd name="T72" fmla="*/ 74 w 396"/>
                <a:gd name="T73" fmla="*/ 240 h 357"/>
                <a:gd name="T74" fmla="*/ 77 w 396"/>
                <a:gd name="T75" fmla="*/ 243 h 357"/>
                <a:gd name="T76" fmla="*/ 86 w 396"/>
                <a:gd name="T77" fmla="*/ 243 h 357"/>
                <a:gd name="T78" fmla="*/ 86 w 396"/>
                <a:gd name="T79" fmla="*/ 252 h 357"/>
                <a:gd name="T80" fmla="*/ 92 w 396"/>
                <a:gd name="T81" fmla="*/ 249 h 357"/>
                <a:gd name="T82" fmla="*/ 101 w 396"/>
                <a:gd name="T83" fmla="*/ 252 h 357"/>
                <a:gd name="T84" fmla="*/ 104 w 396"/>
                <a:gd name="T85" fmla="*/ 262 h 357"/>
                <a:gd name="T86" fmla="*/ 107 w 396"/>
                <a:gd name="T87" fmla="*/ 255 h 357"/>
                <a:gd name="T88" fmla="*/ 123 w 396"/>
                <a:gd name="T89" fmla="*/ 262 h 357"/>
                <a:gd name="T90" fmla="*/ 120 w 396"/>
                <a:gd name="T91" fmla="*/ 271 h 357"/>
                <a:gd name="T92" fmla="*/ 110 w 396"/>
                <a:gd name="T93" fmla="*/ 274 h 357"/>
                <a:gd name="T94" fmla="*/ 101 w 396"/>
                <a:gd name="T95" fmla="*/ 286 h 357"/>
                <a:gd name="T96" fmla="*/ 110 w 396"/>
                <a:gd name="T97" fmla="*/ 292 h 357"/>
                <a:gd name="T98" fmla="*/ 117 w 396"/>
                <a:gd name="T99" fmla="*/ 298 h 357"/>
                <a:gd name="T100" fmla="*/ 126 w 396"/>
                <a:gd name="T101" fmla="*/ 305 h 357"/>
                <a:gd name="T102" fmla="*/ 126 w 396"/>
                <a:gd name="T103" fmla="*/ 314 h 357"/>
                <a:gd name="T104" fmla="*/ 120 w 396"/>
                <a:gd name="T105" fmla="*/ 314 h 357"/>
                <a:gd name="T106" fmla="*/ 120 w 396"/>
                <a:gd name="T107" fmla="*/ 323 h 357"/>
                <a:gd name="T108" fmla="*/ 104 w 396"/>
                <a:gd name="T109" fmla="*/ 320 h 357"/>
                <a:gd name="T110" fmla="*/ 107 w 396"/>
                <a:gd name="T111" fmla="*/ 332 h 357"/>
                <a:gd name="T112" fmla="*/ 98 w 396"/>
                <a:gd name="T113" fmla="*/ 332 h 357"/>
                <a:gd name="T114" fmla="*/ 98 w 396"/>
                <a:gd name="T115" fmla="*/ 341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6" h="357">
                  <a:moveTo>
                    <a:pt x="98" y="341"/>
                  </a:moveTo>
                  <a:lnTo>
                    <a:pt x="110" y="338"/>
                  </a:lnTo>
                  <a:lnTo>
                    <a:pt x="166" y="354"/>
                  </a:lnTo>
                  <a:lnTo>
                    <a:pt x="196" y="357"/>
                  </a:lnTo>
                  <a:lnTo>
                    <a:pt x="227" y="344"/>
                  </a:lnTo>
                  <a:lnTo>
                    <a:pt x="233" y="329"/>
                  </a:lnTo>
                  <a:lnTo>
                    <a:pt x="258" y="326"/>
                  </a:lnTo>
                  <a:lnTo>
                    <a:pt x="267" y="295"/>
                  </a:lnTo>
                  <a:lnTo>
                    <a:pt x="298" y="277"/>
                  </a:lnTo>
                  <a:lnTo>
                    <a:pt x="307" y="252"/>
                  </a:lnTo>
                  <a:lnTo>
                    <a:pt x="390" y="154"/>
                  </a:lnTo>
                  <a:lnTo>
                    <a:pt x="396" y="129"/>
                  </a:lnTo>
                  <a:lnTo>
                    <a:pt x="368" y="126"/>
                  </a:lnTo>
                  <a:lnTo>
                    <a:pt x="359" y="117"/>
                  </a:lnTo>
                  <a:lnTo>
                    <a:pt x="356" y="120"/>
                  </a:lnTo>
                  <a:lnTo>
                    <a:pt x="353" y="129"/>
                  </a:lnTo>
                  <a:lnTo>
                    <a:pt x="350" y="132"/>
                  </a:lnTo>
                  <a:lnTo>
                    <a:pt x="338" y="132"/>
                  </a:lnTo>
                  <a:lnTo>
                    <a:pt x="307" y="68"/>
                  </a:lnTo>
                  <a:lnTo>
                    <a:pt x="310" y="40"/>
                  </a:lnTo>
                  <a:lnTo>
                    <a:pt x="279" y="22"/>
                  </a:lnTo>
                  <a:lnTo>
                    <a:pt x="255" y="0"/>
                  </a:lnTo>
                  <a:lnTo>
                    <a:pt x="227" y="10"/>
                  </a:lnTo>
                  <a:lnTo>
                    <a:pt x="190" y="7"/>
                  </a:lnTo>
                  <a:lnTo>
                    <a:pt x="138" y="34"/>
                  </a:lnTo>
                  <a:lnTo>
                    <a:pt x="123" y="56"/>
                  </a:lnTo>
                  <a:lnTo>
                    <a:pt x="117" y="71"/>
                  </a:lnTo>
                  <a:lnTo>
                    <a:pt x="107" y="68"/>
                  </a:lnTo>
                  <a:lnTo>
                    <a:pt x="83" y="89"/>
                  </a:lnTo>
                  <a:lnTo>
                    <a:pt x="43" y="77"/>
                  </a:lnTo>
                  <a:lnTo>
                    <a:pt x="21" y="77"/>
                  </a:lnTo>
                  <a:lnTo>
                    <a:pt x="12" y="129"/>
                  </a:lnTo>
                  <a:lnTo>
                    <a:pt x="0" y="191"/>
                  </a:lnTo>
                  <a:lnTo>
                    <a:pt x="9" y="203"/>
                  </a:lnTo>
                  <a:lnTo>
                    <a:pt x="15" y="268"/>
                  </a:lnTo>
                  <a:lnTo>
                    <a:pt x="43" y="243"/>
                  </a:lnTo>
                  <a:lnTo>
                    <a:pt x="74" y="240"/>
                  </a:lnTo>
                  <a:lnTo>
                    <a:pt x="77" y="243"/>
                  </a:lnTo>
                  <a:lnTo>
                    <a:pt x="86" y="243"/>
                  </a:lnTo>
                  <a:lnTo>
                    <a:pt x="86" y="252"/>
                  </a:lnTo>
                  <a:lnTo>
                    <a:pt x="92" y="249"/>
                  </a:lnTo>
                  <a:lnTo>
                    <a:pt x="101" y="252"/>
                  </a:lnTo>
                  <a:lnTo>
                    <a:pt x="104" y="262"/>
                  </a:lnTo>
                  <a:lnTo>
                    <a:pt x="107" y="255"/>
                  </a:lnTo>
                  <a:lnTo>
                    <a:pt x="123" y="262"/>
                  </a:lnTo>
                  <a:lnTo>
                    <a:pt x="120" y="271"/>
                  </a:lnTo>
                  <a:lnTo>
                    <a:pt x="110" y="274"/>
                  </a:lnTo>
                  <a:lnTo>
                    <a:pt x="101" y="286"/>
                  </a:lnTo>
                  <a:lnTo>
                    <a:pt x="110" y="292"/>
                  </a:lnTo>
                  <a:lnTo>
                    <a:pt x="117" y="298"/>
                  </a:lnTo>
                  <a:lnTo>
                    <a:pt x="126" y="305"/>
                  </a:lnTo>
                  <a:lnTo>
                    <a:pt x="126" y="314"/>
                  </a:lnTo>
                  <a:lnTo>
                    <a:pt x="120" y="314"/>
                  </a:lnTo>
                  <a:lnTo>
                    <a:pt x="120" y="323"/>
                  </a:lnTo>
                  <a:lnTo>
                    <a:pt x="104" y="320"/>
                  </a:lnTo>
                  <a:lnTo>
                    <a:pt x="107" y="332"/>
                  </a:lnTo>
                  <a:lnTo>
                    <a:pt x="98" y="332"/>
                  </a:lnTo>
                  <a:lnTo>
                    <a:pt x="98" y="341"/>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97" name="Freeform 32"/>
            <p:cNvSpPr>
              <a:spLocks/>
            </p:cNvSpPr>
            <p:nvPr/>
          </p:nvSpPr>
          <p:spPr bwMode="auto">
            <a:xfrm>
              <a:off x="966" y="2604"/>
              <a:ext cx="443" cy="372"/>
            </a:xfrm>
            <a:custGeom>
              <a:avLst/>
              <a:gdLst>
                <a:gd name="T0" fmla="*/ 98 w 396"/>
                <a:gd name="T1" fmla="*/ 341 h 357"/>
                <a:gd name="T2" fmla="*/ 110 w 396"/>
                <a:gd name="T3" fmla="*/ 338 h 357"/>
                <a:gd name="T4" fmla="*/ 166 w 396"/>
                <a:gd name="T5" fmla="*/ 354 h 357"/>
                <a:gd name="T6" fmla="*/ 196 w 396"/>
                <a:gd name="T7" fmla="*/ 357 h 357"/>
                <a:gd name="T8" fmla="*/ 227 w 396"/>
                <a:gd name="T9" fmla="*/ 344 h 357"/>
                <a:gd name="T10" fmla="*/ 233 w 396"/>
                <a:gd name="T11" fmla="*/ 329 h 357"/>
                <a:gd name="T12" fmla="*/ 258 w 396"/>
                <a:gd name="T13" fmla="*/ 326 h 357"/>
                <a:gd name="T14" fmla="*/ 267 w 396"/>
                <a:gd name="T15" fmla="*/ 295 h 357"/>
                <a:gd name="T16" fmla="*/ 298 w 396"/>
                <a:gd name="T17" fmla="*/ 277 h 357"/>
                <a:gd name="T18" fmla="*/ 307 w 396"/>
                <a:gd name="T19" fmla="*/ 252 h 357"/>
                <a:gd name="T20" fmla="*/ 390 w 396"/>
                <a:gd name="T21" fmla="*/ 154 h 357"/>
                <a:gd name="T22" fmla="*/ 396 w 396"/>
                <a:gd name="T23" fmla="*/ 129 h 357"/>
                <a:gd name="T24" fmla="*/ 368 w 396"/>
                <a:gd name="T25" fmla="*/ 126 h 357"/>
                <a:gd name="T26" fmla="*/ 359 w 396"/>
                <a:gd name="T27" fmla="*/ 117 h 357"/>
                <a:gd name="T28" fmla="*/ 356 w 396"/>
                <a:gd name="T29" fmla="*/ 120 h 357"/>
                <a:gd name="T30" fmla="*/ 353 w 396"/>
                <a:gd name="T31" fmla="*/ 129 h 357"/>
                <a:gd name="T32" fmla="*/ 350 w 396"/>
                <a:gd name="T33" fmla="*/ 132 h 357"/>
                <a:gd name="T34" fmla="*/ 338 w 396"/>
                <a:gd name="T35" fmla="*/ 132 h 357"/>
                <a:gd name="T36" fmla="*/ 307 w 396"/>
                <a:gd name="T37" fmla="*/ 68 h 357"/>
                <a:gd name="T38" fmla="*/ 310 w 396"/>
                <a:gd name="T39" fmla="*/ 40 h 357"/>
                <a:gd name="T40" fmla="*/ 279 w 396"/>
                <a:gd name="T41" fmla="*/ 22 h 357"/>
                <a:gd name="T42" fmla="*/ 255 w 396"/>
                <a:gd name="T43" fmla="*/ 0 h 357"/>
                <a:gd name="T44" fmla="*/ 227 w 396"/>
                <a:gd name="T45" fmla="*/ 10 h 357"/>
                <a:gd name="T46" fmla="*/ 190 w 396"/>
                <a:gd name="T47" fmla="*/ 7 h 357"/>
                <a:gd name="T48" fmla="*/ 138 w 396"/>
                <a:gd name="T49" fmla="*/ 34 h 357"/>
                <a:gd name="T50" fmla="*/ 123 w 396"/>
                <a:gd name="T51" fmla="*/ 56 h 357"/>
                <a:gd name="T52" fmla="*/ 117 w 396"/>
                <a:gd name="T53" fmla="*/ 71 h 357"/>
                <a:gd name="T54" fmla="*/ 107 w 396"/>
                <a:gd name="T55" fmla="*/ 68 h 357"/>
                <a:gd name="T56" fmla="*/ 83 w 396"/>
                <a:gd name="T57" fmla="*/ 89 h 357"/>
                <a:gd name="T58" fmla="*/ 43 w 396"/>
                <a:gd name="T59" fmla="*/ 77 h 357"/>
                <a:gd name="T60" fmla="*/ 21 w 396"/>
                <a:gd name="T61" fmla="*/ 77 h 357"/>
                <a:gd name="T62" fmla="*/ 12 w 396"/>
                <a:gd name="T63" fmla="*/ 129 h 357"/>
                <a:gd name="T64" fmla="*/ 0 w 396"/>
                <a:gd name="T65" fmla="*/ 191 h 357"/>
                <a:gd name="T66" fmla="*/ 9 w 396"/>
                <a:gd name="T67" fmla="*/ 203 h 357"/>
                <a:gd name="T68" fmla="*/ 15 w 396"/>
                <a:gd name="T69" fmla="*/ 268 h 357"/>
                <a:gd name="T70" fmla="*/ 43 w 396"/>
                <a:gd name="T71" fmla="*/ 243 h 357"/>
                <a:gd name="T72" fmla="*/ 74 w 396"/>
                <a:gd name="T73" fmla="*/ 240 h 357"/>
                <a:gd name="T74" fmla="*/ 77 w 396"/>
                <a:gd name="T75" fmla="*/ 243 h 357"/>
                <a:gd name="T76" fmla="*/ 86 w 396"/>
                <a:gd name="T77" fmla="*/ 243 h 357"/>
                <a:gd name="T78" fmla="*/ 86 w 396"/>
                <a:gd name="T79" fmla="*/ 252 h 357"/>
                <a:gd name="T80" fmla="*/ 92 w 396"/>
                <a:gd name="T81" fmla="*/ 249 h 357"/>
                <a:gd name="T82" fmla="*/ 101 w 396"/>
                <a:gd name="T83" fmla="*/ 252 h 357"/>
                <a:gd name="T84" fmla="*/ 104 w 396"/>
                <a:gd name="T85" fmla="*/ 262 h 357"/>
                <a:gd name="T86" fmla="*/ 107 w 396"/>
                <a:gd name="T87" fmla="*/ 255 h 357"/>
                <a:gd name="T88" fmla="*/ 123 w 396"/>
                <a:gd name="T89" fmla="*/ 262 h 357"/>
                <a:gd name="T90" fmla="*/ 120 w 396"/>
                <a:gd name="T91" fmla="*/ 271 h 357"/>
                <a:gd name="T92" fmla="*/ 110 w 396"/>
                <a:gd name="T93" fmla="*/ 274 h 357"/>
                <a:gd name="T94" fmla="*/ 101 w 396"/>
                <a:gd name="T95" fmla="*/ 286 h 357"/>
                <a:gd name="T96" fmla="*/ 110 w 396"/>
                <a:gd name="T97" fmla="*/ 292 h 357"/>
                <a:gd name="T98" fmla="*/ 117 w 396"/>
                <a:gd name="T99" fmla="*/ 298 h 357"/>
                <a:gd name="T100" fmla="*/ 126 w 396"/>
                <a:gd name="T101" fmla="*/ 305 h 357"/>
                <a:gd name="T102" fmla="*/ 126 w 396"/>
                <a:gd name="T103" fmla="*/ 314 h 357"/>
                <a:gd name="T104" fmla="*/ 120 w 396"/>
                <a:gd name="T105" fmla="*/ 314 h 357"/>
                <a:gd name="T106" fmla="*/ 120 w 396"/>
                <a:gd name="T107" fmla="*/ 323 h 357"/>
                <a:gd name="T108" fmla="*/ 104 w 396"/>
                <a:gd name="T109" fmla="*/ 320 h 357"/>
                <a:gd name="T110" fmla="*/ 107 w 396"/>
                <a:gd name="T111" fmla="*/ 332 h 357"/>
                <a:gd name="T112" fmla="*/ 98 w 396"/>
                <a:gd name="T113" fmla="*/ 332 h 357"/>
                <a:gd name="T114" fmla="*/ 98 w 396"/>
                <a:gd name="T115" fmla="*/ 341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6" h="357">
                  <a:moveTo>
                    <a:pt x="98" y="341"/>
                  </a:moveTo>
                  <a:lnTo>
                    <a:pt x="110" y="338"/>
                  </a:lnTo>
                  <a:lnTo>
                    <a:pt x="166" y="354"/>
                  </a:lnTo>
                  <a:lnTo>
                    <a:pt x="196" y="357"/>
                  </a:lnTo>
                  <a:lnTo>
                    <a:pt x="227" y="344"/>
                  </a:lnTo>
                  <a:lnTo>
                    <a:pt x="233" y="329"/>
                  </a:lnTo>
                  <a:lnTo>
                    <a:pt x="258" y="326"/>
                  </a:lnTo>
                  <a:lnTo>
                    <a:pt x="267" y="295"/>
                  </a:lnTo>
                  <a:lnTo>
                    <a:pt x="298" y="277"/>
                  </a:lnTo>
                  <a:lnTo>
                    <a:pt x="307" y="252"/>
                  </a:lnTo>
                  <a:lnTo>
                    <a:pt x="390" y="154"/>
                  </a:lnTo>
                  <a:lnTo>
                    <a:pt x="396" y="129"/>
                  </a:lnTo>
                  <a:lnTo>
                    <a:pt x="368" y="126"/>
                  </a:lnTo>
                  <a:lnTo>
                    <a:pt x="359" y="117"/>
                  </a:lnTo>
                  <a:lnTo>
                    <a:pt x="356" y="120"/>
                  </a:lnTo>
                  <a:lnTo>
                    <a:pt x="353" y="129"/>
                  </a:lnTo>
                  <a:lnTo>
                    <a:pt x="350" y="132"/>
                  </a:lnTo>
                  <a:lnTo>
                    <a:pt x="338" y="132"/>
                  </a:lnTo>
                  <a:lnTo>
                    <a:pt x="307" y="68"/>
                  </a:lnTo>
                  <a:lnTo>
                    <a:pt x="310" y="40"/>
                  </a:lnTo>
                  <a:lnTo>
                    <a:pt x="279" y="22"/>
                  </a:lnTo>
                  <a:lnTo>
                    <a:pt x="255" y="0"/>
                  </a:lnTo>
                  <a:lnTo>
                    <a:pt x="227" y="10"/>
                  </a:lnTo>
                  <a:lnTo>
                    <a:pt x="190" y="7"/>
                  </a:lnTo>
                  <a:lnTo>
                    <a:pt x="138" y="34"/>
                  </a:lnTo>
                  <a:lnTo>
                    <a:pt x="123" y="56"/>
                  </a:lnTo>
                  <a:lnTo>
                    <a:pt x="117" y="71"/>
                  </a:lnTo>
                  <a:lnTo>
                    <a:pt x="107" y="68"/>
                  </a:lnTo>
                  <a:lnTo>
                    <a:pt x="83" y="89"/>
                  </a:lnTo>
                  <a:lnTo>
                    <a:pt x="43" y="77"/>
                  </a:lnTo>
                  <a:lnTo>
                    <a:pt x="21" y="77"/>
                  </a:lnTo>
                  <a:lnTo>
                    <a:pt x="12" y="129"/>
                  </a:lnTo>
                  <a:lnTo>
                    <a:pt x="0" y="191"/>
                  </a:lnTo>
                  <a:lnTo>
                    <a:pt x="9" y="203"/>
                  </a:lnTo>
                  <a:lnTo>
                    <a:pt x="15" y="268"/>
                  </a:lnTo>
                  <a:lnTo>
                    <a:pt x="43" y="243"/>
                  </a:lnTo>
                  <a:lnTo>
                    <a:pt x="74" y="240"/>
                  </a:lnTo>
                  <a:lnTo>
                    <a:pt x="77" y="243"/>
                  </a:lnTo>
                  <a:lnTo>
                    <a:pt x="86" y="243"/>
                  </a:lnTo>
                  <a:lnTo>
                    <a:pt x="86" y="252"/>
                  </a:lnTo>
                  <a:lnTo>
                    <a:pt x="92" y="249"/>
                  </a:lnTo>
                  <a:lnTo>
                    <a:pt x="101" y="252"/>
                  </a:lnTo>
                  <a:lnTo>
                    <a:pt x="104" y="262"/>
                  </a:lnTo>
                  <a:lnTo>
                    <a:pt x="107" y="255"/>
                  </a:lnTo>
                  <a:lnTo>
                    <a:pt x="123" y="262"/>
                  </a:lnTo>
                  <a:lnTo>
                    <a:pt x="120" y="271"/>
                  </a:lnTo>
                  <a:lnTo>
                    <a:pt x="110" y="274"/>
                  </a:lnTo>
                  <a:lnTo>
                    <a:pt x="101" y="286"/>
                  </a:lnTo>
                  <a:lnTo>
                    <a:pt x="110" y="292"/>
                  </a:lnTo>
                  <a:lnTo>
                    <a:pt x="117" y="298"/>
                  </a:lnTo>
                  <a:lnTo>
                    <a:pt x="126" y="305"/>
                  </a:lnTo>
                  <a:lnTo>
                    <a:pt x="126" y="314"/>
                  </a:lnTo>
                  <a:lnTo>
                    <a:pt x="120" y="314"/>
                  </a:lnTo>
                  <a:lnTo>
                    <a:pt x="120" y="323"/>
                  </a:lnTo>
                  <a:lnTo>
                    <a:pt x="104" y="320"/>
                  </a:lnTo>
                  <a:lnTo>
                    <a:pt x="107" y="332"/>
                  </a:lnTo>
                  <a:lnTo>
                    <a:pt x="98" y="332"/>
                  </a:lnTo>
                  <a:lnTo>
                    <a:pt x="98" y="341"/>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98" name="Freeform 33"/>
            <p:cNvSpPr>
              <a:spLocks/>
            </p:cNvSpPr>
            <p:nvPr/>
          </p:nvSpPr>
          <p:spPr bwMode="auto">
            <a:xfrm>
              <a:off x="1075" y="2959"/>
              <a:ext cx="2" cy="8"/>
            </a:xfrm>
            <a:custGeom>
              <a:avLst/>
              <a:gdLst>
                <a:gd name="T0" fmla="*/ 0 h 7"/>
                <a:gd name="T1" fmla="*/ 7 h 7"/>
                <a:gd name="T2" fmla="*/ 0 h 7"/>
              </a:gdLst>
              <a:ahLst/>
              <a:cxnLst>
                <a:cxn ang="0">
                  <a:pos x="0" y="T0"/>
                </a:cxn>
                <a:cxn ang="0">
                  <a:pos x="0" y="T1"/>
                </a:cxn>
                <a:cxn ang="0">
                  <a:pos x="0" y="T2"/>
                </a:cxn>
              </a:cxnLst>
              <a:rect l="0" t="0" r="r" b="b"/>
              <a:pathLst>
                <a:path h="7">
                  <a:moveTo>
                    <a:pt x="0" y="0"/>
                  </a:moveTo>
                  <a:lnTo>
                    <a:pt x="0" y="7"/>
                  </a:lnTo>
                  <a:lnTo>
                    <a:pt x="0" y="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99" name="Freeform 34"/>
            <p:cNvSpPr>
              <a:spLocks/>
            </p:cNvSpPr>
            <p:nvPr/>
          </p:nvSpPr>
          <p:spPr bwMode="auto">
            <a:xfrm>
              <a:off x="1075" y="2959"/>
              <a:ext cx="2" cy="8"/>
            </a:xfrm>
            <a:custGeom>
              <a:avLst/>
              <a:gdLst>
                <a:gd name="T0" fmla="*/ 0 h 7"/>
                <a:gd name="T1" fmla="*/ 7 h 7"/>
                <a:gd name="T2" fmla="*/ 0 h 7"/>
              </a:gdLst>
              <a:ahLst/>
              <a:cxnLst>
                <a:cxn ang="0">
                  <a:pos x="0" y="T0"/>
                </a:cxn>
                <a:cxn ang="0">
                  <a:pos x="0" y="T1"/>
                </a:cxn>
                <a:cxn ang="0">
                  <a:pos x="0" y="T2"/>
                </a:cxn>
              </a:cxnLst>
              <a:rect l="0" t="0" r="r" b="b"/>
              <a:pathLst>
                <a:path h="7">
                  <a:moveTo>
                    <a:pt x="0" y="0"/>
                  </a:moveTo>
                  <a:lnTo>
                    <a:pt x="0" y="7"/>
                  </a:lnTo>
                  <a:lnTo>
                    <a:pt x="0"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00" name="Freeform 35"/>
            <p:cNvSpPr>
              <a:spLocks/>
            </p:cNvSpPr>
            <p:nvPr/>
          </p:nvSpPr>
          <p:spPr bwMode="auto">
            <a:xfrm>
              <a:off x="1072" y="2550"/>
              <a:ext cx="643" cy="720"/>
            </a:xfrm>
            <a:custGeom>
              <a:avLst/>
              <a:gdLst>
                <a:gd name="T0" fmla="*/ 295 w 574"/>
                <a:gd name="T1" fmla="*/ 206 h 691"/>
                <a:gd name="T2" fmla="*/ 203 w 574"/>
                <a:gd name="T3" fmla="*/ 329 h 691"/>
                <a:gd name="T4" fmla="*/ 163 w 574"/>
                <a:gd name="T5" fmla="*/ 378 h 691"/>
                <a:gd name="T6" fmla="*/ 132 w 574"/>
                <a:gd name="T7" fmla="*/ 396 h 691"/>
                <a:gd name="T8" fmla="*/ 71 w 574"/>
                <a:gd name="T9" fmla="*/ 406 h 691"/>
                <a:gd name="T10" fmla="*/ 3 w 574"/>
                <a:gd name="T11" fmla="*/ 393 h 691"/>
                <a:gd name="T12" fmla="*/ 0 w 574"/>
                <a:gd name="T13" fmla="*/ 409 h 691"/>
                <a:gd name="T14" fmla="*/ 74 w 574"/>
                <a:gd name="T15" fmla="*/ 513 h 691"/>
                <a:gd name="T16" fmla="*/ 92 w 574"/>
                <a:gd name="T17" fmla="*/ 507 h 691"/>
                <a:gd name="T18" fmla="*/ 104 w 574"/>
                <a:gd name="T19" fmla="*/ 513 h 691"/>
                <a:gd name="T20" fmla="*/ 114 w 574"/>
                <a:gd name="T21" fmla="*/ 507 h 691"/>
                <a:gd name="T22" fmla="*/ 123 w 574"/>
                <a:gd name="T23" fmla="*/ 501 h 691"/>
                <a:gd name="T24" fmla="*/ 114 w 574"/>
                <a:gd name="T25" fmla="*/ 522 h 691"/>
                <a:gd name="T26" fmla="*/ 107 w 574"/>
                <a:gd name="T27" fmla="*/ 541 h 691"/>
                <a:gd name="T28" fmla="*/ 123 w 574"/>
                <a:gd name="T29" fmla="*/ 572 h 691"/>
                <a:gd name="T30" fmla="*/ 123 w 574"/>
                <a:gd name="T31" fmla="*/ 593 h 691"/>
                <a:gd name="T32" fmla="*/ 123 w 574"/>
                <a:gd name="T33" fmla="*/ 602 h 691"/>
                <a:gd name="T34" fmla="*/ 120 w 574"/>
                <a:gd name="T35" fmla="*/ 621 h 691"/>
                <a:gd name="T36" fmla="*/ 144 w 574"/>
                <a:gd name="T37" fmla="*/ 615 h 691"/>
                <a:gd name="T38" fmla="*/ 163 w 574"/>
                <a:gd name="T39" fmla="*/ 651 h 691"/>
                <a:gd name="T40" fmla="*/ 141 w 574"/>
                <a:gd name="T41" fmla="*/ 667 h 691"/>
                <a:gd name="T42" fmla="*/ 178 w 574"/>
                <a:gd name="T43" fmla="*/ 691 h 691"/>
                <a:gd name="T44" fmla="*/ 203 w 574"/>
                <a:gd name="T45" fmla="*/ 596 h 691"/>
                <a:gd name="T46" fmla="*/ 200 w 574"/>
                <a:gd name="T47" fmla="*/ 590 h 691"/>
                <a:gd name="T48" fmla="*/ 190 w 574"/>
                <a:gd name="T49" fmla="*/ 455 h 691"/>
                <a:gd name="T50" fmla="*/ 252 w 574"/>
                <a:gd name="T51" fmla="*/ 439 h 691"/>
                <a:gd name="T52" fmla="*/ 316 w 574"/>
                <a:gd name="T53" fmla="*/ 396 h 691"/>
                <a:gd name="T54" fmla="*/ 359 w 574"/>
                <a:gd name="T55" fmla="*/ 409 h 691"/>
                <a:gd name="T56" fmla="*/ 414 w 574"/>
                <a:gd name="T57" fmla="*/ 412 h 691"/>
                <a:gd name="T58" fmla="*/ 473 w 574"/>
                <a:gd name="T59" fmla="*/ 400 h 691"/>
                <a:gd name="T60" fmla="*/ 473 w 574"/>
                <a:gd name="T61" fmla="*/ 393 h 691"/>
                <a:gd name="T62" fmla="*/ 457 w 574"/>
                <a:gd name="T63" fmla="*/ 320 h 691"/>
                <a:gd name="T64" fmla="*/ 485 w 574"/>
                <a:gd name="T65" fmla="*/ 178 h 691"/>
                <a:gd name="T66" fmla="*/ 571 w 574"/>
                <a:gd name="T67" fmla="*/ 92 h 691"/>
                <a:gd name="T68" fmla="*/ 571 w 574"/>
                <a:gd name="T69" fmla="*/ 59 h 691"/>
                <a:gd name="T70" fmla="*/ 531 w 574"/>
                <a:gd name="T71" fmla="*/ 31 h 691"/>
                <a:gd name="T72" fmla="*/ 559 w 574"/>
                <a:gd name="T73" fmla="*/ 3 h 691"/>
                <a:gd name="T74" fmla="*/ 485 w 574"/>
                <a:gd name="T75" fmla="*/ 0 h 691"/>
                <a:gd name="T76" fmla="*/ 414 w 574"/>
                <a:gd name="T77" fmla="*/ 62 h 691"/>
                <a:gd name="T78" fmla="*/ 322 w 574"/>
                <a:gd name="T79" fmla="*/ 138 h 691"/>
                <a:gd name="T80" fmla="*/ 301 w 574"/>
                <a:gd name="T81" fmla="*/ 181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4" h="691">
                  <a:moveTo>
                    <a:pt x="301" y="181"/>
                  </a:moveTo>
                  <a:lnTo>
                    <a:pt x="295" y="206"/>
                  </a:lnTo>
                  <a:lnTo>
                    <a:pt x="212" y="304"/>
                  </a:lnTo>
                  <a:lnTo>
                    <a:pt x="203" y="329"/>
                  </a:lnTo>
                  <a:lnTo>
                    <a:pt x="172" y="347"/>
                  </a:lnTo>
                  <a:lnTo>
                    <a:pt x="163" y="378"/>
                  </a:lnTo>
                  <a:lnTo>
                    <a:pt x="138" y="381"/>
                  </a:lnTo>
                  <a:lnTo>
                    <a:pt x="132" y="396"/>
                  </a:lnTo>
                  <a:lnTo>
                    <a:pt x="101" y="409"/>
                  </a:lnTo>
                  <a:lnTo>
                    <a:pt x="71" y="406"/>
                  </a:lnTo>
                  <a:lnTo>
                    <a:pt x="15" y="390"/>
                  </a:lnTo>
                  <a:lnTo>
                    <a:pt x="3" y="393"/>
                  </a:lnTo>
                  <a:lnTo>
                    <a:pt x="3" y="400"/>
                  </a:lnTo>
                  <a:lnTo>
                    <a:pt x="0" y="409"/>
                  </a:lnTo>
                  <a:lnTo>
                    <a:pt x="65" y="522"/>
                  </a:lnTo>
                  <a:lnTo>
                    <a:pt x="74" y="513"/>
                  </a:lnTo>
                  <a:lnTo>
                    <a:pt x="86" y="504"/>
                  </a:lnTo>
                  <a:lnTo>
                    <a:pt x="92" y="507"/>
                  </a:lnTo>
                  <a:lnTo>
                    <a:pt x="95" y="513"/>
                  </a:lnTo>
                  <a:lnTo>
                    <a:pt x="104" y="513"/>
                  </a:lnTo>
                  <a:lnTo>
                    <a:pt x="104" y="507"/>
                  </a:lnTo>
                  <a:lnTo>
                    <a:pt x="114" y="507"/>
                  </a:lnTo>
                  <a:lnTo>
                    <a:pt x="114" y="495"/>
                  </a:lnTo>
                  <a:lnTo>
                    <a:pt x="123" y="501"/>
                  </a:lnTo>
                  <a:lnTo>
                    <a:pt x="126" y="516"/>
                  </a:lnTo>
                  <a:lnTo>
                    <a:pt x="114" y="522"/>
                  </a:lnTo>
                  <a:lnTo>
                    <a:pt x="117" y="532"/>
                  </a:lnTo>
                  <a:lnTo>
                    <a:pt x="107" y="541"/>
                  </a:lnTo>
                  <a:lnTo>
                    <a:pt x="123" y="556"/>
                  </a:lnTo>
                  <a:lnTo>
                    <a:pt x="123" y="572"/>
                  </a:lnTo>
                  <a:lnTo>
                    <a:pt x="129" y="581"/>
                  </a:lnTo>
                  <a:lnTo>
                    <a:pt x="123" y="593"/>
                  </a:lnTo>
                  <a:lnTo>
                    <a:pt x="114" y="596"/>
                  </a:lnTo>
                  <a:lnTo>
                    <a:pt x="123" y="602"/>
                  </a:lnTo>
                  <a:lnTo>
                    <a:pt x="114" y="611"/>
                  </a:lnTo>
                  <a:lnTo>
                    <a:pt x="120" y="621"/>
                  </a:lnTo>
                  <a:lnTo>
                    <a:pt x="126" y="615"/>
                  </a:lnTo>
                  <a:lnTo>
                    <a:pt x="144" y="615"/>
                  </a:lnTo>
                  <a:lnTo>
                    <a:pt x="166" y="633"/>
                  </a:lnTo>
                  <a:lnTo>
                    <a:pt x="163" y="651"/>
                  </a:lnTo>
                  <a:lnTo>
                    <a:pt x="144" y="661"/>
                  </a:lnTo>
                  <a:lnTo>
                    <a:pt x="141" y="667"/>
                  </a:lnTo>
                  <a:lnTo>
                    <a:pt x="178" y="688"/>
                  </a:lnTo>
                  <a:lnTo>
                    <a:pt x="178" y="691"/>
                  </a:lnTo>
                  <a:lnTo>
                    <a:pt x="203" y="627"/>
                  </a:lnTo>
                  <a:lnTo>
                    <a:pt x="203" y="596"/>
                  </a:lnTo>
                  <a:lnTo>
                    <a:pt x="203" y="590"/>
                  </a:lnTo>
                  <a:lnTo>
                    <a:pt x="200" y="590"/>
                  </a:lnTo>
                  <a:lnTo>
                    <a:pt x="193" y="572"/>
                  </a:lnTo>
                  <a:lnTo>
                    <a:pt x="190" y="455"/>
                  </a:lnTo>
                  <a:lnTo>
                    <a:pt x="206" y="439"/>
                  </a:lnTo>
                  <a:lnTo>
                    <a:pt x="252" y="439"/>
                  </a:lnTo>
                  <a:lnTo>
                    <a:pt x="289" y="396"/>
                  </a:lnTo>
                  <a:lnTo>
                    <a:pt x="316" y="396"/>
                  </a:lnTo>
                  <a:lnTo>
                    <a:pt x="335" y="390"/>
                  </a:lnTo>
                  <a:lnTo>
                    <a:pt x="359" y="409"/>
                  </a:lnTo>
                  <a:lnTo>
                    <a:pt x="387" y="396"/>
                  </a:lnTo>
                  <a:lnTo>
                    <a:pt x="414" y="412"/>
                  </a:lnTo>
                  <a:lnTo>
                    <a:pt x="442" y="387"/>
                  </a:lnTo>
                  <a:lnTo>
                    <a:pt x="473" y="400"/>
                  </a:lnTo>
                  <a:lnTo>
                    <a:pt x="476" y="400"/>
                  </a:lnTo>
                  <a:lnTo>
                    <a:pt x="473" y="393"/>
                  </a:lnTo>
                  <a:lnTo>
                    <a:pt x="454" y="341"/>
                  </a:lnTo>
                  <a:lnTo>
                    <a:pt x="457" y="320"/>
                  </a:lnTo>
                  <a:lnTo>
                    <a:pt x="473" y="298"/>
                  </a:lnTo>
                  <a:lnTo>
                    <a:pt x="485" y="178"/>
                  </a:lnTo>
                  <a:lnTo>
                    <a:pt x="519" y="123"/>
                  </a:lnTo>
                  <a:lnTo>
                    <a:pt x="571" y="92"/>
                  </a:lnTo>
                  <a:lnTo>
                    <a:pt x="574" y="92"/>
                  </a:lnTo>
                  <a:lnTo>
                    <a:pt x="571" y="59"/>
                  </a:lnTo>
                  <a:lnTo>
                    <a:pt x="534" y="49"/>
                  </a:lnTo>
                  <a:lnTo>
                    <a:pt x="531" y="31"/>
                  </a:lnTo>
                  <a:lnTo>
                    <a:pt x="568" y="19"/>
                  </a:lnTo>
                  <a:lnTo>
                    <a:pt x="559" y="3"/>
                  </a:lnTo>
                  <a:lnTo>
                    <a:pt x="491" y="0"/>
                  </a:lnTo>
                  <a:lnTo>
                    <a:pt x="485" y="0"/>
                  </a:lnTo>
                  <a:lnTo>
                    <a:pt x="448" y="40"/>
                  </a:lnTo>
                  <a:lnTo>
                    <a:pt x="414" y="62"/>
                  </a:lnTo>
                  <a:lnTo>
                    <a:pt x="378" y="102"/>
                  </a:lnTo>
                  <a:lnTo>
                    <a:pt x="322" y="138"/>
                  </a:lnTo>
                  <a:lnTo>
                    <a:pt x="304" y="172"/>
                  </a:lnTo>
                  <a:lnTo>
                    <a:pt x="301" y="181"/>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01" name="Freeform 36"/>
            <p:cNvSpPr>
              <a:spLocks/>
            </p:cNvSpPr>
            <p:nvPr/>
          </p:nvSpPr>
          <p:spPr bwMode="auto">
            <a:xfrm>
              <a:off x="1072" y="2550"/>
              <a:ext cx="643" cy="720"/>
            </a:xfrm>
            <a:custGeom>
              <a:avLst/>
              <a:gdLst>
                <a:gd name="T0" fmla="*/ 295 w 574"/>
                <a:gd name="T1" fmla="*/ 206 h 691"/>
                <a:gd name="T2" fmla="*/ 203 w 574"/>
                <a:gd name="T3" fmla="*/ 329 h 691"/>
                <a:gd name="T4" fmla="*/ 163 w 574"/>
                <a:gd name="T5" fmla="*/ 378 h 691"/>
                <a:gd name="T6" fmla="*/ 132 w 574"/>
                <a:gd name="T7" fmla="*/ 396 h 691"/>
                <a:gd name="T8" fmla="*/ 71 w 574"/>
                <a:gd name="T9" fmla="*/ 406 h 691"/>
                <a:gd name="T10" fmla="*/ 3 w 574"/>
                <a:gd name="T11" fmla="*/ 393 h 691"/>
                <a:gd name="T12" fmla="*/ 0 w 574"/>
                <a:gd name="T13" fmla="*/ 409 h 691"/>
                <a:gd name="T14" fmla="*/ 74 w 574"/>
                <a:gd name="T15" fmla="*/ 513 h 691"/>
                <a:gd name="T16" fmla="*/ 92 w 574"/>
                <a:gd name="T17" fmla="*/ 507 h 691"/>
                <a:gd name="T18" fmla="*/ 104 w 574"/>
                <a:gd name="T19" fmla="*/ 513 h 691"/>
                <a:gd name="T20" fmla="*/ 114 w 574"/>
                <a:gd name="T21" fmla="*/ 507 h 691"/>
                <a:gd name="T22" fmla="*/ 123 w 574"/>
                <a:gd name="T23" fmla="*/ 501 h 691"/>
                <a:gd name="T24" fmla="*/ 114 w 574"/>
                <a:gd name="T25" fmla="*/ 522 h 691"/>
                <a:gd name="T26" fmla="*/ 107 w 574"/>
                <a:gd name="T27" fmla="*/ 541 h 691"/>
                <a:gd name="T28" fmla="*/ 123 w 574"/>
                <a:gd name="T29" fmla="*/ 572 h 691"/>
                <a:gd name="T30" fmla="*/ 123 w 574"/>
                <a:gd name="T31" fmla="*/ 593 h 691"/>
                <a:gd name="T32" fmla="*/ 123 w 574"/>
                <a:gd name="T33" fmla="*/ 602 h 691"/>
                <a:gd name="T34" fmla="*/ 120 w 574"/>
                <a:gd name="T35" fmla="*/ 621 h 691"/>
                <a:gd name="T36" fmla="*/ 144 w 574"/>
                <a:gd name="T37" fmla="*/ 615 h 691"/>
                <a:gd name="T38" fmla="*/ 163 w 574"/>
                <a:gd name="T39" fmla="*/ 651 h 691"/>
                <a:gd name="T40" fmla="*/ 141 w 574"/>
                <a:gd name="T41" fmla="*/ 667 h 691"/>
                <a:gd name="T42" fmla="*/ 178 w 574"/>
                <a:gd name="T43" fmla="*/ 691 h 691"/>
                <a:gd name="T44" fmla="*/ 203 w 574"/>
                <a:gd name="T45" fmla="*/ 596 h 691"/>
                <a:gd name="T46" fmla="*/ 200 w 574"/>
                <a:gd name="T47" fmla="*/ 590 h 691"/>
                <a:gd name="T48" fmla="*/ 190 w 574"/>
                <a:gd name="T49" fmla="*/ 455 h 691"/>
                <a:gd name="T50" fmla="*/ 252 w 574"/>
                <a:gd name="T51" fmla="*/ 439 h 691"/>
                <a:gd name="T52" fmla="*/ 316 w 574"/>
                <a:gd name="T53" fmla="*/ 396 h 691"/>
                <a:gd name="T54" fmla="*/ 359 w 574"/>
                <a:gd name="T55" fmla="*/ 409 h 691"/>
                <a:gd name="T56" fmla="*/ 414 w 574"/>
                <a:gd name="T57" fmla="*/ 412 h 691"/>
                <a:gd name="T58" fmla="*/ 473 w 574"/>
                <a:gd name="T59" fmla="*/ 400 h 691"/>
                <a:gd name="T60" fmla="*/ 473 w 574"/>
                <a:gd name="T61" fmla="*/ 393 h 691"/>
                <a:gd name="T62" fmla="*/ 457 w 574"/>
                <a:gd name="T63" fmla="*/ 320 h 691"/>
                <a:gd name="T64" fmla="*/ 485 w 574"/>
                <a:gd name="T65" fmla="*/ 178 h 691"/>
                <a:gd name="T66" fmla="*/ 571 w 574"/>
                <a:gd name="T67" fmla="*/ 92 h 691"/>
                <a:gd name="T68" fmla="*/ 571 w 574"/>
                <a:gd name="T69" fmla="*/ 59 h 691"/>
                <a:gd name="T70" fmla="*/ 531 w 574"/>
                <a:gd name="T71" fmla="*/ 31 h 691"/>
                <a:gd name="T72" fmla="*/ 559 w 574"/>
                <a:gd name="T73" fmla="*/ 3 h 691"/>
                <a:gd name="T74" fmla="*/ 485 w 574"/>
                <a:gd name="T75" fmla="*/ 0 h 691"/>
                <a:gd name="T76" fmla="*/ 414 w 574"/>
                <a:gd name="T77" fmla="*/ 62 h 691"/>
                <a:gd name="T78" fmla="*/ 322 w 574"/>
                <a:gd name="T79" fmla="*/ 138 h 691"/>
                <a:gd name="T80" fmla="*/ 301 w 574"/>
                <a:gd name="T81" fmla="*/ 181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4" h="691">
                  <a:moveTo>
                    <a:pt x="301" y="181"/>
                  </a:moveTo>
                  <a:lnTo>
                    <a:pt x="295" y="206"/>
                  </a:lnTo>
                  <a:lnTo>
                    <a:pt x="212" y="304"/>
                  </a:lnTo>
                  <a:lnTo>
                    <a:pt x="203" y="329"/>
                  </a:lnTo>
                  <a:lnTo>
                    <a:pt x="172" y="347"/>
                  </a:lnTo>
                  <a:lnTo>
                    <a:pt x="163" y="378"/>
                  </a:lnTo>
                  <a:lnTo>
                    <a:pt x="138" y="381"/>
                  </a:lnTo>
                  <a:lnTo>
                    <a:pt x="132" y="396"/>
                  </a:lnTo>
                  <a:lnTo>
                    <a:pt x="101" y="409"/>
                  </a:lnTo>
                  <a:lnTo>
                    <a:pt x="71" y="406"/>
                  </a:lnTo>
                  <a:lnTo>
                    <a:pt x="15" y="390"/>
                  </a:lnTo>
                  <a:lnTo>
                    <a:pt x="3" y="393"/>
                  </a:lnTo>
                  <a:lnTo>
                    <a:pt x="3" y="400"/>
                  </a:lnTo>
                  <a:lnTo>
                    <a:pt x="0" y="409"/>
                  </a:lnTo>
                  <a:lnTo>
                    <a:pt x="65" y="522"/>
                  </a:lnTo>
                  <a:lnTo>
                    <a:pt x="74" y="513"/>
                  </a:lnTo>
                  <a:lnTo>
                    <a:pt x="86" y="504"/>
                  </a:lnTo>
                  <a:lnTo>
                    <a:pt x="92" y="507"/>
                  </a:lnTo>
                  <a:lnTo>
                    <a:pt x="95" y="513"/>
                  </a:lnTo>
                  <a:lnTo>
                    <a:pt x="104" y="513"/>
                  </a:lnTo>
                  <a:lnTo>
                    <a:pt x="104" y="507"/>
                  </a:lnTo>
                  <a:lnTo>
                    <a:pt x="114" y="507"/>
                  </a:lnTo>
                  <a:lnTo>
                    <a:pt x="114" y="495"/>
                  </a:lnTo>
                  <a:lnTo>
                    <a:pt x="123" y="501"/>
                  </a:lnTo>
                  <a:lnTo>
                    <a:pt x="126" y="516"/>
                  </a:lnTo>
                  <a:lnTo>
                    <a:pt x="114" y="522"/>
                  </a:lnTo>
                  <a:lnTo>
                    <a:pt x="117" y="532"/>
                  </a:lnTo>
                  <a:lnTo>
                    <a:pt x="107" y="541"/>
                  </a:lnTo>
                  <a:lnTo>
                    <a:pt x="123" y="556"/>
                  </a:lnTo>
                  <a:lnTo>
                    <a:pt x="123" y="572"/>
                  </a:lnTo>
                  <a:lnTo>
                    <a:pt x="129" y="581"/>
                  </a:lnTo>
                  <a:lnTo>
                    <a:pt x="123" y="593"/>
                  </a:lnTo>
                  <a:lnTo>
                    <a:pt x="114" y="596"/>
                  </a:lnTo>
                  <a:lnTo>
                    <a:pt x="123" y="602"/>
                  </a:lnTo>
                  <a:lnTo>
                    <a:pt x="114" y="611"/>
                  </a:lnTo>
                  <a:lnTo>
                    <a:pt x="120" y="621"/>
                  </a:lnTo>
                  <a:lnTo>
                    <a:pt x="126" y="615"/>
                  </a:lnTo>
                  <a:lnTo>
                    <a:pt x="144" y="615"/>
                  </a:lnTo>
                  <a:lnTo>
                    <a:pt x="166" y="633"/>
                  </a:lnTo>
                  <a:lnTo>
                    <a:pt x="163" y="651"/>
                  </a:lnTo>
                  <a:lnTo>
                    <a:pt x="144" y="661"/>
                  </a:lnTo>
                  <a:lnTo>
                    <a:pt x="141" y="667"/>
                  </a:lnTo>
                  <a:lnTo>
                    <a:pt x="178" y="688"/>
                  </a:lnTo>
                  <a:lnTo>
                    <a:pt x="178" y="691"/>
                  </a:lnTo>
                  <a:lnTo>
                    <a:pt x="203" y="627"/>
                  </a:lnTo>
                  <a:lnTo>
                    <a:pt x="203" y="596"/>
                  </a:lnTo>
                  <a:lnTo>
                    <a:pt x="203" y="590"/>
                  </a:lnTo>
                  <a:lnTo>
                    <a:pt x="200" y="590"/>
                  </a:lnTo>
                  <a:lnTo>
                    <a:pt x="193" y="572"/>
                  </a:lnTo>
                  <a:lnTo>
                    <a:pt x="190" y="455"/>
                  </a:lnTo>
                  <a:lnTo>
                    <a:pt x="206" y="439"/>
                  </a:lnTo>
                  <a:lnTo>
                    <a:pt x="252" y="439"/>
                  </a:lnTo>
                  <a:lnTo>
                    <a:pt x="289" y="396"/>
                  </a:lnTo>
                  <a:lnTo>
                    <a:pt x="316" y="396"/>
                  </a:lnTo>
                  <a:lnTo>
                    <a:pt x="335" y="390"/>
                  </a:lnTo>
                  <a:lnTo>
                    <a:pt x="359" y="409"/>
                  </a:lnTo>
                  <a:lnTo>
                    <a:pt x="387" y="396"/>
                  </a:lnTo>
                  <a:lnTo>
                    <a:pt x="414" y="412"/>
                  </a:lnTo>
                  <a:lnTo>
                    <a:pt x="442" y="387"/>
                  </a:lnTo>
                  <a:lnTo>
                    <a:pt x="473" y="400"/>
                  </a:lnTo>
                  <a:lnTo>
                    <a:pt x="476" y="400"/>
                  </a:lnTo>
                  <a:lnTo>
                    <a:pt x="473" y="393"/>
                  </a:lnTo>
                  <a:lnTo>
                    <a:pt x="454" y="341"/>
                  </a:lnTo>
                  <a:lnTo>
                    <a:pt x="457" y="320"/>
                  </a:lnTo>
                  <a:lnTo>
                    <a:pt x="473" y="298"/>
                  </a:lnTo>
                  <a:lnTo>
                    <a:pt x="485" y="178"/>
                  </a:lnTo>
                  <a:lnTo>
                    <a:pt x="519" y="123"/>
                  </a:lnTo>
                  <a:lnTo>
                    <a:pt x="571" y="92"/>
                  </a:lnTo>
                  <a:lnTo>
                    <a:pt x="574" y="92"/>
                  </a:lnTo>
                  <a:lnTo>
                    <a:pt x="571" y="59"/>
                  </a:lnTo>
                  <a:lnTo>
                    <a:pt x="534" y="49"/>
                  </a:lnTo>
                  <a:lnTo>
                    <a:pt x="531" y="31"/>
                  </a:lnTo>
                  <a:lnTo>
                    <a:pt x="568" y="19"/>
                  </a:lnTo>
                  <a:lnTo>
                    <a:pt x="559" y="3"/>
                  </a:lnTo>
                  <a:lnTo>
                    <a:pt x="491" y="0"/>
                  </a:lnTo>
                  <a:lnTo>
                    <a:pt x="485" y="0"/>
                  </a:lnTo>
                  <a:lnTo>
                    <a:pt x="448" y="40"/>
                  </a:lnTo>
                  <a:lnTo>
                    <a:pt x="414" y="62"/>
                  </a:lnTo>
                  <a:lnTo>
                    <a:pt x="378" y="102"/>
                  </a:lnTo>
                  <a:lnTo>
                    <a:pt x="322" y="138"/>
                  </a:lnTo>
                  <a:lnTo>
                    <a:pt x="304" y="172"/>
                  </a:lnTo>
                  <a:lnTo>
                    <a:pt x="301" y="181"/>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02" name="Freeform 37"/>
            <p:cNvSpPr>
              <a:spLocks/>
            </p:cNvSpPr>
            <p:nvPr/>
          </p:nvSpPr>
          <p:spPr bwMode="auto">
            <a:xfrm>
              <a:off x="1667" y="1907"/>
              <a:ext cx="547" cy="845"/>
            </a:xfrm>
            <a:custGeom>
              <a:avLst/>
              <a:gdLst>
                <a:gd name="T0" fmla="*/ 28 w 488"/>
                <a:gd name="T1" fmla="*/ 620 h 811"/>
                <a:gd name="T2" fmla="*/ 37 w 488"/>
                <a:gd name="T3" fmla="*/ 636 h 811"/>
                <a:gd name="T4" fmla="*/ 0 w 488"/>
                <a:gd name="T5" fmla="*/ 648 h 811"/>
                <a:gd name="T6" fmla="*/ 3 w 488"/>
                <a:gd name="T7" fmla="*/ 666 h 811"/>
                <a:gd name="T8" fmla="*/ 40 w 488"/>
                <a:gd name="T9" fmla="*/ 676 h 811"/>
                <a:gd name="T10" fmla="*/ 43 w 488"/>
                <a:gd name="T11" fmla="*/ 709 h 811"/>
                <a:gd name="T12" fmla="*/ 40 w 488"/>
                <a:gd name="T13" fmla="*/ 709 h 811"/>
                <a:gd name="T14" fmla="*/ 129 w 488"/>
                <a:gd name="T15" fmla="*/ 768 h 811"/>
                <a:gd name="T16" fmla="*/ 144 w 488"/>
                <a:gd name="T17" fmla="*/ 765 h 811"/>
                <a:gd name="T18" fmla="*/ 212 w 488"/>
                <a:gd name="T19" fmla="*/ 811 h 811"/>
                <a:gd name="T20" fmla="*/ 233 w 488"/>
                <a:gd name="T21" fmla="*/ 808 h 811"/>
                <a:gd name="T22" fmla="*/ 289 w 488"/>
                <a:gd name="T23" fmla="*/ 642 h 811"/>
                <a:gd name="T24" fmla="*/ 282 w 488"/>
                <a:gd name="T25" fmla="*/ 614 h 811"/>
                <a:gd name="T26" fmla="*/ 325 w 488"/>
                <a:gd name="T27" fmla="*/ 590 h 811"/>
                <a:gd name="T28" fmla="*/ 353 w 488"/>
                <a:gd name="T29" fmla="*/ 608 h 811"/>
                <a:gd name="T30" fmla="*/ 353 w 488"/>
                <a:gd name="T31" fmla="*/ 614 h 811"/>
                <a:gd name="T32" fmla="*/ 362 w 488"/>
                <a:gd name="T33" fmla="*/ 583 h 811"/>
                <a:gd name="T34" fmla="*/ 347 w 488"/>
                <a:gd name="T35" fmla="*/ 559 h 811"/>
                <a:gd name="T36" fmla="*/ 359 w 488"/>
                <a:gd name="T37" fmla="*/ 528 h 811"/>
                <a:gd name="T38" fmla="*/ 396 w 488"/>
                <a:gd name="T39" fmla="*/ 279 h 811"/>
                <a:gd name="T40" fmla="*/ 418 w 488"/>
                <a:gd name="T41" fmla="*/ 230 h 811"/>
                <a:gd name="T42" fmla="*/ 411 w 488"/>
                <a:gd name="T43" fmla="*/ 187 h 811"/>
                <a:gd name="T44" fmla="*/ 430 w 488"/>
                <a:gd name="T45" fmla="*/ 129 h 811"/>
                <a:gd name="T46" fmla="*/ 424 w 488"/>
                <a:gd name="T47" fmla="*/ 98 h 811"/>
                <a:gd name="T48" fmla="*/ 488 w 488"/>
                <a:gd name="T49" fmla="*/ 49 h 811"/>
                <a:gd name="T50" fmla="*/ 488 w 488"/>
                <a:gd name="T51" fmla="*/ 18 h 811"/>
                <a:gd name="T52" fmla="*/ 454 w 488"/>
                <a:gd name="T53" fmla="*/ 15 h 811"/>
                <a:gd name="T54" fmla="*/ 418 w 488"/>
                <a:gd name="T55" fmla="*/ 9 h 811"/>
                <a:gd name="T56" fmla="*/ 396 w 488"/>
                <a:gd name="T57" fmla="*/ 3 h 811"/>
                <a:gd name="T58" fmla="*/ 365 w 488"/>
                <a:gd name="T59" fmla="*/ 24 h 811"/>
                <a:gd name="T60" fmla="*/ 329 w 488"/>
                <a:gd name="T61" fmla="*/ 18 h 811"/>
                <a:gd name="T62" fmla="*/ 313 w 488"/>
                <a:gd name="T63" fmla="*/ 18 h 811"/>
                <a:gd name="T64" fmla="*/ 304 w 488"/>
                <a:gd name="T65" fmla="*/ 9 h 811"/>
                <a:gd name="T66" fmla="*/ 258 w 488"/>
                <a:gd name="T67" fmla="*/ 0 h 811"/>
                <a:gd name="T68" fmla="*/ 200 w 488"/>
                <a:gd name="T69" fmla="*/ 61 h 811"/>
                <a:gd name="T70" fmla="*/ 200 w 488"/>
                <a:gd name="T71" fmla="*/ 95 h 811"/>
                <a:gd name="T72" fmla="*/ 215 w 488"/>
                <a:gd name="T73" fmla="*/ 144 h 811"/>
                <a:gd name="T74" fmla="*/ 187 w 488"/>
                <a:gd name="T75" fmla="*/ 153 h 811"/>
                <a:gd name="T76" fmla="*/ 193 w 488"/>
                <a:gd name="T77" fmla="*/ 153 h 811"/>
                <a:gd name="T78" fmla="*/ 193 w 488"/>
                <a:gd name="T79" fmla="*/ 159 h 811"/>
                <a:gd name="T80" fmla="*/ 193 w 488"/>
                <a:gd name="T81" fmla="*/ 181 h 811"/>
                <a:gd name="T82" fmla="*/ 157 w 488"/>
                <a:gd name="T83" fmla="*/ 239 h 811"/>
                <a:gd name="T84" fmla="*/ 160 w 488"/>
                <a:gd name="T85" fmla="*/ 258 h 811"/>
                <a:gd name="T86" fmla="*/ 166 w 488"/>
                <a:gd name="T87" fmla="*/ 270 h 811"/>
                <a:gd name="T88" fmla="*/ 157 w 488"/>
                <a:gd name="T89" fmla="*/ 341 h 811"/>
                <a:gd name="T90" fmla="*/ 126 w 488"/>
                <a:gd name="T91" fmla="*/ 393 h 811"/>
                <a:gd name="T92" fmla="*/ 154 w 488"/>
                <a:gd name="T93" fmla="*/ 417 h 811"/>
                <a:gd name="T94" fmla="*/ 138 w 488"/>
                <a:gd name="T95" fmla="*/ 510 h 811"/>
                <a:gd name="T96" fmla="*/ 108 w 488"/>
                <a:gd name="T97" fmla="*/ 528 h 811"/>
                <a:gd name="T98" fmla="*/ 104 w 488"/>
                <a:gd name="T99" fmla="*/ 556 h 811"/>
                <a:gd name="T100" fmla="*/ 58 w 488"/>
                <a:gd name="T101" fmla="*/ 568 h 811"/>
                <a:gd name="T102" fmla="*/ 28 w 488"/>
                <a:gd name="T103" fmla="*/ 62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8" h="811">
                  <a:moveTo>
                    <a:pt x="28" y="620"/>
                  </a:moveTo>
                  <a:lnTo>
                    <a:pt x="37" y="636"/>
                  </a:lnTo>
                  <a:lnTo>
                    <a:pt x="0" y="648"/>
                  </a:lnTo>
                  <a:lnTo>
                    <a:pt x="3" y="666"/>
                  </a:lnTo>
                  <a:lnTo>
                    <a:pt x="40" y="676"/>
                  </a:lnTo>
                  <a:lnTo>
                    <a:pt x="43" y="709"/>
                  </a:lnTo>
                  <a:lnTo>
                    <a:pt x="40" y="709"/>
                  </a:lnTo>
                  <a:lnTo>
                    <a:pt x="129" y="768"/>
                  </a:lnTo>
                  <a:lnTo>
                    <a:pt x="144" y="765"/>
                  </a:lnTo>
                  <a:lnTo>
                    <a:pt x="212" y="811"/>
                  </a:lnTo>
                  <a:lnTo>
                    <a:pt x="233" y="808"/>
                  </a:lnTo>
                  <a:lnTo>
                    <a:pt x="289" y="642"/>
                  </a:lnTo>
                  <a:lnTo>
                    <a:pt x="282" y="614"/>
                  </a:lnTo>
                  <a:lnTo>
                    <a:pt x="325" y="590"/>
                  </a:lnTo>
                  <a:lnTo>
                    <a:pt x="353" y="608"/>
                  </a:lnTo>
                  <a:lnTo>
                    <a:pt x="353" y="614"/>
                  </a:lnTo>
                  <a:lnTo>
                    <a:pt x="362" y="583"/>
                  </a:lnTo>
                  <a:lnTo>
                    <a:pt x="347" y="559"/>
                  </a:lnTo>
                  <a:lnTo>
                    <a:pt x="359" y="528"/>
                  </a:lnTo>
                  <a:lnTo>
                    <a:pt x="396" y="279"/>
                  </a:lnTo>
                  <a:lnTo>
                    <a:pt x="418" y="230"/>
                  </a:lnTo>
                  <a:lnTo>
                    <a:pt x="411" y="187"/>
                  </a:lnTo>
                  <a:lnTo>
                    <a:pt x="430" y="129"/>
                  </a:lnTo>
                  <a:lnTo>
                    <a:pt x="424" y="98"/>
                  </a:lnTo>
                  <a:lnTo>
                    <a:pt x="488" y="49"/>
                  </a:lnTo>
                  <a:lnTo>
                    <a:pt x="488" y="18"/>
                  </a:lnTo>
                  <a:lnTo>
                    <a:pt x="454" y="15"/>
                  </a:lnTo>
                  <a:lnTo>
                    <a:pt x="418" y="9"/>
                  </a:lnTo>
                  <a:lnTo>
                    <a:pt x="396" y="3"/>
                  </a:lnTo>
                  <a:lnTo>
                    <a:pt x="365" y="24"/>
                  </a:lnTo>
                  <a:lnTo>
                    <a:pt x="329" y="18"/>
                  </a:lnTo>
                  <a:lnTo>
                    <a:pt x="313" y="18"/>
                  </a:lnTo>
                  <a:lnTo>
                    <a:pt x="304" y="9"/>
                  </a:lnTo>
                  <a:lnTo>
                    <a:pt x="258" y="0"/>
                  </a:lnTo>
                  <a:lnTo>
                    <a:pt x="200" y="61"/>
                  </a:lnTo>
                  <a:lnTo>
                    <a:pt x="200" y="95"/>
                  </a:lnTo>
                  <a:lnTo>
                    <a:pt x="215" y="144"/>
                  </a:lnTo>
                  <a:lnTo>
                    <a:pt x="187" y="153"/>
                  </a:lnTo>
                  <a:lnTo>
                    <a:pt x="193" y="153"/>
                  </a:lnTo>
                  <a:lnTo>
                    <a:pt x="193" y="159"/>
                  </a:lnTo>
                  <a:lnTo>
                    <a:pt x="193" y="181"/>
                  </a:lnTo>
                  <a:lnTo>
                    <a:pt x="157" y="239"/>
                  </a:lnTo>
                  <a:lnTo>
                    <a:pt x="160" y="258"/>
                  </a:lnTo>
                  <a:lnTo>
                    <a:pt x="166" y="270"/>
                  </a:lnTo>
                  <a:lnTo>
                    <a:pt x="157" y="341"/>
                  </a:lnTo>
                  <a:lnTo>
                    <a:pt x="126" y="393"/>
                  </a:lnTo>
                  <a:lnTo>
                    <a:pt x="154" y="417"/>
                  </a:lnTo>
                  <a:lnTo>
                    <a:pt x="138" y="510"/>
                  </a:lnTo>
                  <a:lnTo>
                    <a:pt x="108" y="528"/>
                  </a:lnTo>
                  <a:lnTo>
                    <a:pt x="104" y="556"/>
                  </a:lnTo>
                  <a:lnTo>
                    <a:pt x="58" y="568"/>
                  </a:lnTo>
                  <a:lnTo>
                    <a:pt x="28" y="62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03" name="Freeform 38"/>
            <p:cNvSpPr>
              <a:spLocks/>
            </p:cNvSpPr>
            <p:nvPr/>
          </p:nvSpPr>
          <p:spPr bwMode="auto">
            <a:xfrm>
              <a:off x="1667" y="1907"/>
              <a:ext cx="547" cy="845"/>
            </a:xfrm>
            <a:custGeom>
              <a:avLst/>
              <a:gdLst>
                <a:gd name="T0" fmla="*/ 28 w 488"/>
                <a:gd name="T1" fmla="*/ 620 h 811"/>
                <a:gd name="T2" fmla="*/ 37 w 488"/>
                <a:gd name="T3" fmla="*/ 636 h 811"/>
                <a:gd name="T4" fmla="*/ 0 w 488"/>
                <a:gd name="T5" fmla="*/ 648 h 811"/>
                <a:gd name="T6" fmla="*/ 3 w 488"/>
                <a:gd name="T7" fmla="*/ 666 h 811"/>
                <a:gd name="T8" fmla="*/ 40 w 488"/>
                <a:gd name="T9" fmla="*/ 676 h 811"/>
                <a:gd name="T10" fmla="*/ 43 w 488"/>
                <a:gd name="T11" fmla="*/ 709 h 811"/>
                <a:gd name="T12" fmla="*/ 40 w 488"/>
                <a:gd name="T13" fmla="*/ 709 h 811"/>
                <a:gd name="T14" fmla="*/ 129 w 488"/>
                <a:gd name="T15" fmla="*/ 768 h 811"/>
                <a:gd name="T16" fmla="*/ 144 w 488"/>
                <a:gd name="T17" fmla="*/ 765 h 811"/>
                <a:gd name="T18" fmla="*/ 212 w 488"/>
                <a:gd name="T19" fmla="*/ 811 h 811"/>
                <a:gd name="T20" fmla="*/ 233 w 488"/>
                <a:gd name="T21" fmla="*/ 808 h 811"/>
                <a:gd name="T22" fmla="*/ 289 w 488"/>
                <a:gd name="T23" fmla="*/ 642 h 811"/>
                <a:gd name="T24" fmla="*/ 282 w 488"/>
                <a:gd name="T25" fmla="*/ 614 h 811"/>
                <a:gd name="T26" fmla="*/ 325 w 488"/>
                <a:gd name="T27" fmla="*/ 590 h 811"/>
                <a:gd name="T28" fmla="*/ 353 w 488"/>
                <a:gd name="T29" fmla="*/ 608 h 811"/>
                <a:gd name="T30" fmla="*/ 353 w 488"/>
                <a:gd name="T31" fmla="*/ 614 h 811"/>
                <a:gd name="T32" fmla="*/ 362 w 488"/>
                <a:gd name="T33" fmla="*/ 583 h 811"/>
                <a:gd name="T34" fmla="*/ 347 w 488"/>
                <a:gd name="T35" fmla="*/ 559 h 811"/>
                <a:gd name="T36" fmla="*/ 359 w 488"/>
                <a:gd name="T37" fmla="*/ 528 h 811"/>
                <a:gd name="T38" fmla="*/ 396 w 488"/>
                <a:gd name="T39" fmla="*/ 279 h 811"/>
                <a:gd name="T40" fmla="*/ 418 w 488"/>
                <a:gd name="T41" fmla="*/ 230 h 811"/>
                <a:gd name="T42" fmla="*/ 411 w 488"/>
                <a:gd name="T43" fmla="*/ 187 h 811"/>
                <a:gd name="T44" fmla="*/ 430 w 488"/>
                <a:gd name="T45" fmla="*/ 129 h 811"/>
                <a:gd name="T46" fmla="*/ 424 w 488"/>
                <a:gd name="T47" fmla="*/ 98 h 811"/>
                <a:gd name="T48" fmla="*/ 488 w 488"/>
                <a:gd name="T49" fmla="*/ 49 h 811"/>
                <a:gd name="T50" fmla="*/ 488 w 488"/>
                <a:gd name="T51" fmla="*/ 18 h 811"/>
                <a:gd name="T52" fmla="*/ 454 w 488"/>
                <a:gd name="T53" fmla="*/ 15 h 811"/>
                <a:gd name="T54" fmla="*/ 418 w 488"/>
                <a:gd name="T55" fmla="*/ 9 h 811"/>
                <a:gd name="T56" fmla="*/ 396 w 488"/>
                <a:gd name="T57" fmla="*/ 3 h 811"/>
                <a:gd name="T58" fmla="*/ 365 w 488"/>
                <a:gd name="T59" fmla="*/ 24 h 811"/>
                <a:gd name="T60" fmla="*/ 329 w 488"/>
                <a:gd name="T61" fmla="*/ 18 h 811"/>
                <a:gd name="T62" fmla="*/ 313 w 488"/>
                <a:gd name="T63" fmla="*/ 18 h 811"/>
                <a:gd name="T64" fmla="*/ 304 w 488"/>
                <a:gd name="T65" fmla="*/ 9 h 811"/>
                <a:gd name="T66" fmla="*/ 258 w 488"/>
                <a:gd name="T67" fmla="*/ 0 h 811"/>
                <a:gd name="T68" fmla="*/ 200 w 488"/>
                <a:gd name="T69" fmla="*/ 61 h 811"/>
                <a:gd name="T70" fmla="*/ 200 w 488"/>
                <a:gd name="T71" fmla="*/ 95 h 811"/>
                <a:gd name="T72" fmla="*/ 215 w 488"/>
                <a:gd name="T73" fmla="*/ 144 h 811"/>
                <a:gd name="T74" fmla="*/ 187 w 488"/>
                <a:gd name="T75" fmla="*/ 153 h 811"/>
                <a:gd name="T76" fmla="*/ 193 w 488"/>
                <a:gd name="T77" fmla="*/ 153 h 811"/>
                <a:gd name="T78" fmla="*/ 193 w 488"/>
                <a:gd name="T79" fmla="*/ 159 h 811"/>
                <a:gd name="T80" fmla="*/ 193 w 488"/>
                <a:gd name="T81" fmla="*/ 181 h 811"/>
                <a:gd name="T82" fmla="*/ 157 w 488"/>
                <a:gd name="T83" fmla="*/ 239 h 811"/>
                <a:gd name="T84" fmla="*/ 160 w 488"/>
                <a:gd name="T85" fmla="*/ 258 h 811"/>
                <a:gd name="T86" fmla="*/ 166 w 488"/>
                <a:gd name="T87" fmla="*/ 270 h 811"/>
                <a:gd name="T88" fmla="*/ 157 w 488"/>
                <a:gd name="T89" fmla="*/ 341 h 811"/>
                <a:gd name="T90" fmla="*/ 126 w 488"/>
                <a:gd name="T91" fmla="*/ 393 h 811"/>
                <a:gd name="T92" fmla="*/ 154 w 488"/>
                <a:gd name="T93" fmla="*/ 417 h 811"/>
                <a:gd name="T94" fmla="*/ 138 w 488"/>
                <a:gd name="T95" fmla="*/ 510 h 811"/>
                <a:gd name="T96" fmla="*/ 108 w 488"/>
                <a:gd name="T97" fmla="*/ 528 h 811"/>
                <a:gd name="T98" fmla="*/ 104 w 488"/>
                <a:gd name="T99" fmla="*/ 556 h 811"/>
                <a:gd name="T100" fmla="*/ 58 w 488"/>
                <a:gd name="T101" fmla="*/ 568 h 811"/>
                <a:gd name="T102" fmla="*/ 28 w 488"/>
                <a:gd name="T103" fmla="*/ 62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8" h="811">
                  <a:moveTo>
                    <a:pt x="28" y="620"/>
                  </a:moveTo>
                  <a:lnTo>
                    <a:pt x="37" y="636"/>
                  </a:lnTo>
                  <a:lnTo>
                    <a:pt x="0" y="648"/>
                  </a:lnTo>
                  <a:lnTo>
                    <a:pt x="3" y="666"/>
                  </a:lnTo>
                  <a:lnTo>
                    <a:pt x="40" y="676"/>
                  </a:lnTo>
                  <a:lnTo>
                    <a:pt x="43" y="709"/>
                  </a:lnTo>
                  <a:lnTo>
                    <a:pt x="40" y="709"/>
                  </a:lnTo>
                  <a:lnTo>
                    <a:pt x="129" y="768"/>
                  </a:lnTo>
                  <a:lnTo>
                    <a:pt x="144" y="765"/>
                  </a:lnTo>
                  <a:lnTo>
                    <a:pt x="212" y="811"/>
                  </a:lnTo>
                  <a:lnTo>
                    <a:pt x="233" y="808"/>
                  </a:lnTo>
                  <a:lnTo>
                    <a:pt x="289" y="642"/>
                  </a:lnTo>
                  <a:lnTo>
                    <a:pt x="282" y="614"/>
                  </a:lnTo>
                  <a:lnTo>
                    <a:pt x="325" y="590"/>
                  </a:lnTo>
                  <a:lnTo>
                    <a:pt x="353" y="608"/>
                  </a:lnTo>
                  <a:lnTo>
                    <a:pt x="353" y="614"/>
                  </a:lnTo>
                  <a:lnTo>
                    <a:pt x="362" y="583"/>
                  </a:lnTo>
                  <a:lnTo>
                    <a:pt x="347" y="559"/>
                  </a:lnTo>
                  <a:lnTo>
                    <a:pt x="359" y="528"/>
                  </a:lnTo>
                  <a:lnTo>
                    <a:pt x="396" y="279"/>
                  </a:lnTo>
                  <a:lnTo>
                    <a:pt x="418" y="230"/>
                  </a:lnTo>
                  <a:lnTo>
                    <a:pt x="411" y="187"/>
                  </a:lnTo>
                  <a:lnTo>
                    <a:pt x="430" y="129"/>
                  </a:lnTo>
                  <a:lnTo>
                    <a:pt x="424" y="98"/>
                  </a:lnTo>
                  <a:lnTo>
                    <a:pt x="488" y="49"/>
                  </a:lnTo>
                  <a:lnTo>
                    <a:pt x="488" y="18"/>
                  </a:lnTo>
                  <a:lnTo>
                    <a:pt x="454" y="15"/>
                  </a:lnTo>
                  <a:lnTo>
                    <a:pt x="418" y="9"/>
                  </a:lnTo>
                  <a:lnTo>
                    <a:pt x="396" y="3"/>
                  </a:lnTo>
                  <a:lnTo>
                    <a:pt x="365" y="24"/>
                  </a:lnTo>
                  <a:lnTo>
                    <a:pt x="329" y="18"/>
                  </a:lnTo>
                  <a:lnTo>
                    <a:pt x="313" y="18"/>
                  </a:lnTo>
                  <a:lnTo>
                    <a:pt x="304" y="9"/>
                  </a:lnTo>
                  <a:lnTo>
                    <a:pt x="258" y="0"/>
                  </a:lnTo>
                  <a:lnTo>
                    <a:pt x="200" y="61"/>
                  </a:lnTo>
                  <a:lnTo>
                    <a:pt x="200" y="95"/>
                  </a:lnTo>
                  <a:lnTo>
                    <a:pt x="215" y="144"/>
                  </a:lnTo>
                  <a:lnTo>
                    <a:pt x="187" y="153"/>
                  </a:lnTo>
                  <a:lnTo>
                    <a:pt x="193" y="153"/>
                  </a:lnTo>
                  <a:lnTo>
                    <a:pt x="193" y="159"/>
                  </a:lnTo>
                  <a:lnTo>
                    <a:pt x="193" y="181"/>
                  </a:lnTo>
                  <a:lnTo>
                    <a:pt x="157" y="239"/>
                  </a:lnTo>
                  <a:lnTo>
                    <a:pt x="160" y="258"/>
                  </a:lnTo>
                  <a:lnTo>
                    <a:pt x="166" y="270"/>
                  </a:lnTo>
                  <a:lnTo>
                    <a:pt x="157" y="341"/>
                  </a:lnTo>
                  <a:lnTo>
                    <a:pt x="126" y="393"/>
                  </a:lnTo>
                  <a:lnTo>
                    <a:pt x="154" y="417"/>
                  </a:lnTo>
                  <a:lnTo>
                    <a:pt x="138" y="510"/>
                  </a:lnTo>
                  <a:lnTo>
                    <a:pt x="108" y="528"/>
                  </a:lnTo>
                  <a:lnTo>
                    <a:pt x="104" y="556"/>
                  </a:lnTo>
                  <a:lnTo>
                    <a:pt x="58" y="568"/>
                  </a:lnTo>
                  <a:lnTo>
                    <a:pt x="28" y="62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04" name="Freeform 39"/>
            <p:cNvSpPr>
              <a:spLocks/>
            </p:cNvSpPr>
            <p:nvPr/>
          </p:nvSpPr>
          <p:spPr bwMode="auto">
            <a:xfrm>
              <a:off x="1337" y="2009"/>
              <a:ext cx="547" cy="544"/>
            </a:xfrm>
            <a:custGeom>
              <a:avLst/>
              <a:gdLst>
                <a:gd name="T0" fmla="*/ 353 w 488"/>
                <a:gd name="T1" fmla="*/ 470 h 522"/>
                <a:gd name="T2" fmla="*/ 403 w 488"/>
                <a:gd name="T3" fmla="*/ 430 h 522"/>
                <a:gd name="T4" fmla="*/ 449 w 488"/>
                <a:gd name="T5" fmla="*/ 319 h 522"/>
                <a:gd name="T6" fmla="*/ 452 w 488"/>
                <a:gd name="T7" fmla="*/ 243 h 522"/>
                <a:gd name="T8" fmla="*/ 455 w 488"/>
                <a:gd name="T9" fmla="*/ 160 h 522"/>
                <a:gd name="T10" fmla="*/ 488 w 488"/>
                <a:gd name="T11" fmla="*/ 83 h 522"/>
                <a:gd name="T12" fmla="*/ 488 w 488"/>
                <a:gd name="T13" fmla="*/ 55 h 522"/>
                <a:gd name="T14" fmla="*/ 412 w 488"/>
                <a:gd name="T15" fmla="*/ 46 h 522"/>
                <a:gd name="T16" fmla="*/ 344 w 488"/>
                <a:gd name="T17" fmla="*/ 21 h 522"/>
                <a:gd name="T18" fmla="*/ 314 w 488"/>
                <a:gd name="T19" fmla="*/ 40 h 522"/>
                <a:gd name="T20" fmla="*/ 277 w 488"/>
                <a:gd name="T21" fmla="*/ 61 h 522"/>
                <a:gd name="T22" fmla="*/ 243 w 488"/>
                <a:gd name="T23" fmla="*/ 74 h 522"/>
                <a:gd name="T24" fmla="*/ 194 w 488"/>
                <a:gd name="T25" fmla="*/ 95 h 522"/>
                <a:gd name="T26" fmla="*/ 157 w 488"/>
                <a:gd name="T27" fmla="*/ 83 h 522"/>
                <a:gd name="T28" fmla="*/ 68 w 488"/>
                <a:gd name="T29" fmla="*/ 160 h 522"/>
                <a:gd name="T30" fmla="*/ 22 w 488"/>
                <a:gd name="T31" fmla="*/ 141 h 522"/>
                <a:gd name="T32" fmla="*/ 10 w 488"/>
                <a:gd name="T33" fmla="*/ 147 h 522"/>
                <a:gd name="T34" fmla="*/ 0 w 488"/>
                <a:gd name="T35" fmla="*/ 172 h 522"/>
                <a:gd name="T36" fmla="*/ 16 w 488"/>
                <a:gd name="T37" fmla="*/ 212 h 522"/>
                <a:gd name="T38" fmla="*/ 25 w 488"/>
                <a:gd name="T39" fmla="*/ 283 h 522"/>
                <a:gd name="T40" fmla="*/ 50 w 488"/>
                <a:gd name="T41" fmla="*/ 289 h 522"/>
                <a:gd name="T42" fmla="*/ 65 w 488"/>
                <a:gd name="T43" fmla="*/ 310 h 522"/>
                <a:gd name="T44" fmla="*/ 34 w 488"/>
                <a:gd name="T45" fmla="*/ 323 h 522"/>
                <a:gd name="T46" fmla="*/ 40 w 488"/>
                <a:gd name="T47" fmla="*/ 344 h 522"/>
                <a:gd name="T48" fmla="*/ 37 w 488"/>
                <a:gd name="T49" fmla="*/ 375 h 522"/>
                <a:gd name="T50" fmla="*/ 62 w 488"/>
                <a:gd name="T51" fmla="*/ 424 h 522"/>
                <a:gd name="T52" fmla="*/ 83 w 488"/>
                <a:gd name="T53" fmla="*/ 418 h 522"/>
                <a:gd name="T54" fmla="*/ 114 w 488"/>
                <a:gd name="T55" fmla="*/ 415 h 522"/>
                <a:gd name="T56" fmla="*/ 108 w 488"/>
                <a:gd name="T57" fmla="*/ 430 h 522"/>
                <a:gd name="T58" fmla="*/ 175 w 488"/>
                <a:gd name="T59" fmla="*/ 458 h 522"/>
                <a:gd name="T60" fmla="*/ 206 w 488"/>
                <a:gd name="T61" fmla="*/ 519 h 522"/>
                <a:gd name="T62" fmla="*/ 255 w 488"/>
                <a:gd name="T63" fmla="*/ 519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522">
                  <a:moveTo>
                    <a:pt x="323" y="522"/>
                  </a:moveTo>
                  <a:lnTo>
                    <a:pt x="353" y="470"/>
                  </a:lnTo>
                  <a:lnTo>
                    <a:pt x="399" y="458"/>
                  </a:lnTo>
                  <a:lnTo>
                    <a:pt x="403" y="430"/>
                  </a:lnTo>
                  <a:lnTo>
                    <a:pt x="433" y="412"/>
                  </a:lnTo>
                  <a:lnTo>
                    <a:pt x="449" y="319"/>
                  </a:lnTo>
                  <a:lnTo>
                    <a:pt x="421" y="295"/>
                  </a:lnTo>
                  <a:lnTo>
                    <a:pt x="452" y="243"/>
                  </a:lnTo>
                  <a:lnTo>
                    <a:pt x="461" y="172"/>
                  </a:lnTo>
                  <a:lnTo>
                    <a:pt x="455" y="160"/>
                  </a:lnTo>
                  <a:lnTo>
                    <a:pt x="452" y="141"/>
                  </a:lnTo>
                  <a:lnTo>
                    <a:pt x="488" y="83"/>
                  </a:lnTo>
                  <a:lnTo>
                    <a:pt x="488" y="61"/>
                  </a:lnTo>
                  <a:lnTo>
                    <a:pt x="488" y="55"/>
                  </a:lnTo>
                  <a:lnTo>
                    <a:pt x="482" y="55"/>
                  </a:lnTo>
                  <a:lnTo>
                    <a:pt x="412" y="46"/>
                  </a:lnTo>
                  <a:lnTo>
                    <a:pt x="372" y="0"/>
                  </a:lnTo>
                  <a:lnTo>
                    <a:pt x="344" y="21"/>
                  </a:lnTo>
                  <a:lnTo>
                    <a:pt x="317" y="28"/>
                  </a:lnTo>
                  <a:lnTo>
                    <a:pt x="314" y="40"/>
                  </a:lnTo>
                  <a:lnTo>
                    <a:pt x="280" y="55"/>
                  </a:lnTo>
                  <a:lnTo>
                    <a:pt x="277" y="61"/>
                  </a:lnTo>
                  <a:lnTo>
                    <a:pt x="264" y="58"/>
                  </a:lnTo>
                  <a:lnTo>
                    <a:pt x="243" y="74"/>
                  </a:lnTo>
                  <a:lnTo>
                    <a:pt x="212" y="68"/>
                  </a:lnTo>
                  <a:lnTo>
                    <a:pt x="194" y="95"/>
                  </a:lnTo>
                  <a:lnTo>
                    <a:pt x="178" y="86"/>
                  </a:lnTo>
                  <a:lnTo>
                    <a:pt x="157" y="83"/>
                  </a:lnTo>
                  <a:lnTo>
                    <a:pt x="114" y="163"/>
                  </a:lnTo>
                  <a:lnTo>
                    <a:pt x="68" y="160"/>
                  </a:lnTo>
                  <a:lnTo>
                    <a:pt x="34" y="144"/>
                  </a:lnTo>
                  <a:lnTo>
                    <a:pt x="22" y="141"/>
                  </a:lnTo>
                  <a:lnTo>
                    <a:pt x="19" y="141"/>
                  </a:lnTo>
                  <a:lnTo>
                    <a:pt x="10" y="147"/>
                  </a:lnTo>
                  <a:lnTo>
                    <a:pt x="0" y="151"/>
                  </a:lnTo>
                  <a:lnTo>
                    <a:pt x="0" y="172"/>
                  </a:lnTo>
                  <a:lnTo>
                    <a:pt x="13" y="194"/>
                  </a:lnTo>
                  <a:lnTo>
                    <a:pt x="16" y="212"/>
                  </a:lnTo>
                  <a:lnTo>
                    <a:pt x="10" y="261"/>
                  </a:lnTo>
                  <a:lnTo>
                    <a:pt x="25" y="283"/>
                  </a:lnTo>
                  <a:lnTo>
                    <a:pt x="34" y="289"/>
                  </a:lnTo>
                  <a:lnTo>
                    <a:pt x="50" y="289"/>
                  </a:lnTo>
                  <a:lnTo>
                    <a:pt x="65" y="292"/>
                  </a:lnTo>
                  <a:lnTo>
                    <a:pt x="65" y="310"/>
                  </a:lnTo>
                  <a:lnTo>
                    <a:pt x="34" y="319"/>
                  </a:lnTo>
                  <a:lnTo>
                    <a:pt x="34" y="323"/>
                  </a:lnTo>
                  <a:lnTo>
                    <a:pt x="43" y="335"/>
                  </a:lnTo>
                  <a:lnTo>
                    <a:pt x="40" y="344"/>
                  </a:lnTo>
                  <a:lnTo>
                    <a:pt x="37" y="362"/>
                  </a:lnTo>
                  <a:lnTo>
                    <a:pt x="37" y="375"/>
                  </a:lnTo>
                  <a:lnTo>
                    <a:pt x="31" y="418"/>
                  </a:lnTo>
                  <a:lnTo>
                    <a:pt x="62" y="424"/>
                  </a:lnTo>
                  <a:lnTo>
                    <a:pt x="74" y="421"/>
                  </a:lnTo>
                  <a:lnTo>
                    <a:pt x="83" y="418"/>
                  </a:lnTo>
                  <a:lnTo>
                    <a:pt x="102" y="415"/>
                  </a:lnTo>
                  <a:lnTo>
                    <a:pt x="114" y="415"/>
                  </a:lnTo>
                  <a:lnTo>
                    <a:pt x="114" y="421"/>
                  </a:lnTo>
                  <a:lnTo>
                    <a:pt x="108" y="430"/>
                  </a:lnTo>
                  <a:lnTo>
                    <a:pt x="154" y="436"/>
                  </a:lnTo>
                  <a:lnTo>
                    <a:pt x="175" y="458"/>
                  </a:lnTo>
                  <a:lnTo>
                    <a:pt x="172" y="476"/>
                  </a:lnTo>
                  <a:lnTo>
                    <a:pt x="206" y="519"/>
                  </a:lnTo>
                  <a:lnTo>
                    <a:pt x="249" y="519"/>
                  </a:lnTo>
                  <a:lnTo>
                    <a:pt x="255" y="519"/>
                  </a:lnTo>
                  <a:lnTo>
                    <a:pt x="323" y="522"/>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05" name="Freeform 40"/>
            <p:cNvSpPr>
              <a:spLocks/>
            </p:cNvSpPr>
            <p:nvPr/>
          </p:nvSpPr>
          <p:spPr bwMode="auto">
            <a:xfrm>
              <a:off x="1337" y="2009"/>
              <a:ext cx="547" cy="544"/>
            </a:xfrm>
            <a:custGeom>
              <a:avLst/>
              <a:gdLst>
                <a:gd name="T0" fmla="*/ 353 w 488"/>
                <a:gd name="T1" fmla="*/ 470 h 522"/>
                <a:gd name="T2" fmla="*/ 403 w 488"/>
                <a:gd name="T3" fmla="*/ 430 h 522"/>
                <a:gd name="T4" fmla="*/ 449 w 488"/>
                <a:gd name="T5" fmla="*/ 319 h 522"/>
                <a:gd name="T6" fmla="*/ 452 w 488"/>
                <a:gd name="T7" fmla="*/ 243 h 522"/>
                <a:gd name="T8" fmla="*/ 455 w 488"/>
                <a:gd name="T9" fmla="*/ 160 h 522"/>
                <a:gd name="T10" fmla="*/ 488 w 488"/>
                <a:gd name="T11" fmla="*/ 83 h 522"/>
                <a:gd name="T12" fmla="*/ 488 w 488"/>
                <a:gd name="T13" fmla="*/ 55 h 522"/>
                <a:gd name="T14" fmla="*/ 412 w 488"/>
                <a:gd name="T15" fmla="*/ 46 h 522"/>
                <a:gd name="T16" fmla="*/ 344 w 488"/>
                <a:gd name="T17" fmla="*/ 21 h 522"/>
                <a:gd name="T18" fmla="*/ 314 w 488"/>
                <a:gd name="T19" fmla="*/ 40 h 522"/>
                <a:gd name="T20" fmla="*/ 277 w 488"/>
                <a:gd name="T21" fmla="*/ 61 h 522"/>
                <a:gd name="T22" fmla="*/ 243 w 488"/>
                <a:gd name="T23" fmla="*/ 74 h 522"/>
                <a:gd name="T24" fmla="*/ 194 w 488"/>
                <a:gd name="T25" fmla="*/ 95 h 522"/>
                <a:gd name="T26" fmla="*/ 157 w 488"/>
                <a:gd name="T27" fmla="*/ 83 h 522"/>
                <a:gd name="T28" fmla="*/ 68 w 488"/>
                <a:gd name="T29" fmla="*/ 160 h 522"/>
                <a:gd name="T30" fmla="*/ 22 w 488"/>
                <a:gd name="T31" fmla="*/ 141 h 522"/>
                <a:gd name="T32" fmla="*/ 10 w 488"/>
                <a:gd name="T33" fmla="*/ 147 h 522"/>
                <a:gd name="T34" fmla="*/ 0 w 488"/>
                <a:gd name="T35" fmla="*/ 172 h 522"/>
                <a:gd name="T36" fmla="*/ 16 w 488"/>
                <a:gd name="T37" fmla="*/ 212 h 522"/>
                <a:gd name="T38" fmla="*/ 25 w 488"/>
                <a:gd name="T39" fmla="*/ 283 h 522"/>
                <a:gd name="T40" fmla="*/ 50 w 488"/>
                <a:gd name="T41" fmla="*/ 289 h 522"/>
                <a:gd name="T42" fmla="*/ 65 w 488"/>
                <a:gd name="T43" fmla="*/ 310 h 522"/>
                <a:gd name="T44" fmla="*/ 34 w 488"/>
                <a:gd name="T45" fmla="*/ 323 h 522"/>
                <a:gd name="T46" fmla="*/ 40 w 488"/>
                <a:gd name="T47" fmla="*/ 344 h 522"/>
                <a:gd name="T48" fmla="*/ 37 w 488"/>
                <a:gd name="T49" fmla="*/ 375 h 522"/>
                <a:gd name="T50" fmla="*/ 62 w 488"/>
                <a:gd name="T51" fmla="*/ 424 h 522"/>
                <a:gd name="T52" fmla="*/ 83 w 488"/>
                <a:gd name="T53" fmla="*/ 418 h 522"/>
                <a:gd name="T54" fmla="*/ 114 w 488"/>
                <a:gd name="T55" fmla="*/ 415 h 522"/>
                <a:gd name="T56" fmla="*/ 108 w 488"/>
                <a:gd name="T57" fmla="*/ 430 h 522"/>
                <a:gd name="T58" fmla="*/ 175 w 488"/>
                <a:gd name="T59" fmla="*/ 458 h 522"/>
                <a:gd name="T60" fmla="*/ 206 w 488"/>
                <a:gd name="T61" fmla="*/ 519 h 522"/>
                <a:gd name="T62" fmla="*/ 255 w 488"/>
                <a:gd name="T63" fmla="*/ 519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522">
                  <a:moveTo>
                    <a:pt x="323" y="522"/>
                  </a:moveTo>
                  <a:lnTo>
                    <a:pt x="353" y="470"/>
                  </a:lnTo>
                  <a:lnTo>
                    <a:pt x="399" y="458"/>
                  </a:lnTo>
                  <a:lnTo>
                    <a:pt x="403" y="430"/>
                  </a:lnTo>
                  <a:lnTo>
                    <a:pt x="433" y="412"/>
                  </a:lnTo>
                  <a:lnTo>
                    <a:pt x="449" y="319"/>
                  </a:lnTo>
                  <a:lnTo>
                    <a:pt x="421" y="295"/>
                  </a:lnTo>
                  <a:lnTo>
                    <a:pt x="452" y="243"/>
                  </a:lnTo>
                  <a:lnTo>
                    <a:pt x="461" y="172"/>
                  </a:lnTo>
                  <a:lnTo>
                    <a:pt x="455" y="160"/>
                  </a:lnTo>
                  <a:lnTo>
                    <a:pt x="452" y="141"/>
                  </a:lnTo>
                  <a:lnTo>
                    <a:pt x="488" y="83"/>
                  </a:lnTo>
                  <a:lnTo>
                    <a:pt x="488" y="61"/>
                  </a:lnTo>
                  <a:lnTo>
                    <a:pt x="488" y="55"/>
                  </a:lnTo>
                  <a:lnTo>
                    <a:pt x="482" y="55"/>
                  </a:lnTo>
                  <a:lnTo>
                    <a:pt x="412" y="46"/>
                  </a:lnTo>
                  <a:lnTo>
                    <a:pt x="372" y="0"/>
                  </a:lnTo>
                  <a:lnTo>
                    <a:pt x="344" y="21"/>
                  </a:lnTo>
                  <a:lnTo>
                    <a:pt x="317" y="28"/>
                  </a:lnTo>
                  <a:lnTo>
                    <a:pt x="314" y="40"/>
                  </a:lnTo>
                  <a:lnTo>
                    <a:pt x="280" y="55"/>
                  </a:lnTo>
                  <a:lnTo>
                    <a:pt x="277" y="61"/>
                  </a:lnTo>
                  <a:lnTo>
                    <a:pt x="264" y="58"/>
                  </a:lnTo>
                  <a:lnTo>
                    <a:pt x="243" y="74"/>
                  </a:lnTo>
                  <a:lnTo>
                    <a:pt x="212" y="68"/>
                  </a:lnTo>
                  <a:lnTo>
                    <a:pt x="194" y="95"/>
                  </a:lnTo>
                  <a:lnTo>
                    <a:pt x="178" y="86"/>
                  </a:lnTo>
                  <a:lnTo>
                    <a:pt x="157" y="83"/>
                  </a:lnTo>
                  <a:lnTo>
                    <a:pt x="114" y="163"/>
                  </a:lnTo>
                  <a:lnTo>
                    <a:pt x="68" y="160"/>
                  </a:lnTo>
                  <a:lnTo>
                    <a:pt x="34" y="144"/>
                  </a:lnTo>
                  <a:lnTo>
                    <a:pt x="22" y="141"/>
                  </a:lnTo>
                  <a:lnTo>
                    <a:pt x="19" y="141"/>
                  </a:lnTo>
                  <a:lnTo>
                    <a:pt x="10" y="147"/>
                  </a:lnTo>
                  <a:lnTo>
                    <a:pt x="0" y="151"/>
                  </a:lnTo>
                  <a:lnTo>
                    <a:pt x="0" y="172"/>
                  </a:lnTo>
                  <a:lnTo>
                    <a:pt x="13" y="194"/>
                  </a:lnTo>
                  <a:lnTo>
                    <a:pt x="16" y="212"/>
                  </a:lnTo>
                  <a:lnTo>
                    <a:pt x="10" y="261"/>
                  </a:lnTo>
                  <a:lnTo>
                    <a:pt x="25" y="283"/>
                  </a:lnTo>
                  <a:lnTo>
                    <a:pt x="34" y="289"/>
                  </a:lnTo>
                  <a:lnTo>
                    <a:pt x="50" y="289"/>
                  </a:lnTo>
                  <a:lnTo>
                    <a:pt x="65" y="292"/>
                  </a:lnTo>
                  <a:lnTo>
                    <a:pt x="65" y="310"/>
                  </a:lnTo>
                  <a:lnTo>
                    <a:pt x="34" y="319"/>
                  </a:lnTo>
                  <a:lnTo>
                    <a:pt x="34" y="323"/>
                  </a:lnTo>
                  <a:lnTo>
                    <a:pt x="43" y="335"/>
                  </a:lnTo>
                  <a:lnTo>
                    <a:pt x="40" y="344"/>
                  </a:lnTo>
                  <a:lnTo>
                    <a:pt x="37" y="362"/>
                  </a:lnTo>
                  <a:lnTo>
                    <a:pt x="37" y="375"/>
                  </a:lnTo>
                  <a:lnTo>
                    <a:pt x="31" y="418"/>
                  </a:lnTo>
                  <a:lnTo>
                    <a:pt x="62" y="424"/>
                  </a:lnTo>
                  <a:lnTo>
                    <a:pt x="74" y="421"/>
                  </a:lnTo>
                  <a:lnTo>
                    <a:pt x="83" y="418"/>
                  </a:lnTo>
                  <a:lnTo>
                    <a:pt x="102" y="415"/>
                  </a:lnTo>
                  <a:lnTo>
                    <a:pt x="114" y="415"/>
                  </a:lnTo>
                  <a:lnTo>
                    <a:pt x="114" y="421"/>
                  </a:lnTo>
                  <a:lnTo>
                    <a:pt x="108" y="430"/>
                  </a:lnTo>
                  <a:lnTo>
                    <a:pt x="154" y="436"/>
                  </a:lnTo>
                  <a:lnTo>
                    <a:pt x="175" y="458"/>
                  </a:lnTo>
                  <a:lnTo>
                    <a:pt x="172" y="476"/>
                  </a:lnTo>
                  <a:lnTo>
                    <a:pt x="206" y="519"/>
                  </a:lnTo>
                  <a:lnTo>
                    <a:pt x="249" y="519"/>
                  </a:lnTo>
                  <a:lnTo>
                    <a:pt x="255" y="519"/>
                  </a:lnTo>
                  <a:lnTo>
                    <a:pt x="323" y="522"/>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06" name="Freeform 41"/>
            <p:cNvSpPr>
              <a:spLocks/>
            </p:cNvSpPr>
            <p:nvPr/>
          </p:nvSpPr>
          <p:spPr bwMode="auto">
            <a:xfrm>
              <a:off x="2018" y="3075"/>
              <a:ext cx="52" cy="48"/>
            </a:xfrm>
            <a:custGeom>
              <a:avLst/>
              <a:gdLst>
                <a:gd name="T0" fmla="*/ 3 w 46"/>
                <a:gd name="T1" fmla="*/ 3 h 46"/>
                <a:gd name="T2" fmla="*/ 9 w 46"/>
                <a:gd name="T3" fmla="*/ 3 h 46"/>
                <a:gd name="T4" fmla="*/ 16 w 46"/>
                <a:gd name="T5" fmla="*/ 6 h 46"/>
                <a:gd name="T6" fmla="*/ 22 w 46"/>
                <a:gd name="T7" fmla="*/ 0 h 46"/>
                <a:gd name="T8" fmla="*/ 28 w 46"/>
                <a:gd name="T9" fmla="*/ 0 h 46"/>
                <a:gd name="T10" fmla="*/ 28 w 46"/>
                <a:gd name="T11" fmla="*/ 3 h 46"/>
                <a:gd name="T12" fmla="*/ 40 w 46"/>
                <a:gd name="T13" fmla="*/ 0 h 46"/>
                <a:gd name="T14" fmla="*/ 46 w 46"/>
                <a:gd name="T15" fmla="*/ 12 h 46"/>
                <a:gd name="T16" fmla="*/ 43 w 46"/>
                <a:gd name="T17" fmla="*/ 21 h 46"/>
                <a:gd name="T18" fmla="*/ 40 w 46"/>
                <a:gd name="T19" fmla="*/ 25 h 46"/>
                <a:gd name="T20" fmla="*/ 40 w 46"/>
                <a:gd name="T21" fmla="*/ 28 h 46"/>
                <a:gd name="T22" fmla="*/ 34 w 46"/>
                <a:gd name="T23" fmla="*/ 34 h 46"/>
                <a:gd name="T24" fmla="*/ 46 w 46"/>
                <a:gd name="T25" fmla="*/ 43 h 46"/>
                <a:gd name="T26" fmla="*/ 31 w 46"/>
                <a:gd name="T27" fmla="*/ 46 h 46"/>
                <a:gd name="T28" fmla="*/ 25 w 46"/>
                <a:gd name="T29" fmla="*/ 34 h 46"/>
                <a:gd name="T30" fmla="*/ 12 w 46"/>
                <a:gd name="T31" fmla="*/ 34 h 46"/>
                <a:gd name="T32" fmla="*/ 12 w 46"/>
                <a:gd name="T33" fmla="*/ 18 h 46"/>
                <a:gd name="T34" fmla="*/ 0 w 46"/>
                <a:gd name="T35" fmla="*/ 9 h 46"/>
                <a:gd name="T36" fmla="*/ 3 w 46"/>
                <a:gd name="T37" fmla="*/ 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46">
                  <a:moveTo>
                    <a:pt x="3" y="3"/>
                  </a:moveTo>
                  <a:lnTo>
                    <a:pt x="9" y="3"/>
                  </a:lnTo>
                  <a:lnTo>
                    <a:pt x="16" y="6"/>
                  </a:lnTo>
                  <a:lnTo>
                    <a:pt x="22" y="0"/>
                  </a:lnTo>
                  <a:lnTo>
                    <a:pt x="28" y="0"/>
                  </a:lnTo>
                  <a:lnTo>
                    <a:pt x="28" y="3"/>
                  </a:lnTo>
                  <a:lnTo>
                    <a:pt x="40" y="0"/>
                  </a:lnTo>
                  <a:lnTo>
                    <a:pt x="46" y="12"/>
                  </a:lnTo>
                  <a:lnTo>
                    <a:pt x="43" y="21"/>
                  </a:lnTo>
                  <a:lnTo>
                    <a:pt x="40" y="25"/>
                  </a:lnTo>
                  <a:lnTo>
                    <a:pt x="40" y="28"/>
                  </a:lnTo>
                  <a:lnTo>
                    <a:pt x="34" y="34"/>
                  </a:lnTo>
                  <a:lnTo>
                    <a:pt x="46" y="43"/>
                  </a:lnTo>
                  <a:lnTo>
                    <a:pt x="31" y="46"/>
                  </a:lnTo>
                  <a:lnTo>
                    <a:pt x="25" y="34"/>
                  </a:lnTo>
                  <a:lnTo>
                    <a:pt x="12" y="34"/>
                  </a:lnTo>
                  <a:lnTo>
                    <a:pt x="12" y="18"/>
                  </a:lnTo>
                  <a:lnTo>
                    <a:pt x="0" y="9"/>
                  </a:lnTo>
                  <a:lnTo>
                    <a:pt x="3" y="3"/>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07" name="Freeform 42"/>
            <p:cNvSpPr>
              <a:spLocks/>
            </p:cNvSpPr>
            <p:nvPr/>
          </p:nvSpPr>
          <p:spPr bwMode="auto">
            <a:xfrm>
              <a:off x="2018" y="3075"/>
              <a:ext cx="52" cy="48"/>
            </a:xfrm>
            <a:custGeom>
              <a:avLst/>
              <a:gdLst>
                <a:gd name="T0" fmla="*/ 3 w 46"/>
                <a:gd name="T1" fmla="*/ 3 h 46"/>
                <a:gd name="T2" fmla="*/ 9 w 46"/>
                <a:gd name="T3" fmla="*/ 3 h 46"/>
                <a:gd name="T4" fmla="*/ 16 w 46"/>
                <a:gd name="T5" fmla="*/ 6 h 46"/>
                <a:gd name="T6" fmla="*/ 22 w 46"/>
                <a:gd name="T7" fmla="*/ 0 h 46"/>
                <a:gd name="T8" fmla="*/ 28 w 46"/>
                <a:gd name="T9" fmla="*/ 0 h 46"/>
                <a:gd name="T10" fmla="*/ 28 w 46"/>
                <a:gd name="T11" fmla="*/ 3 h 46"/>
                <a:gd name="T12" fmla="*/ 40 w 46"/>
                <a:gd name="T13" fmla="*/ 0 h 46"/>
                <a:gd name="T14" fmla="*/ 46 w 46"/>
                <a:gd name="T15" fmla="*/ 12 h 46"/>
                <a:gd name="T16" fmla="*/ 43 w 46"/>
                <a:gd name="T17" fmla="*/ 21 h 46"/>
                <a:gd name="T18" fmla="*/ 40 w 46"/>
                <a:gd name="T19" fmla="*/ 25 h 46"/>
                <a:gd name="T20" fmla="*/ 40 w 46"/>
                <a:gd name="T21" fmla="*/ 28 h 46"/>
                <a:gd name="T22" fmla="*/ 34 w 46"/>
                <a:gd name="T23" fmla="*/ 34 h 46"/>
                <a:gd name="T24" fmla="*/ 46 w 46"/>
                <a:gd name="T25" fmla="*/ 43 h 46"/>
                <a:gd name="T26" fmla="*/ 31 w 46"/>
                <a:gd name="T27" fmla="*/ 46 h 46"/>
                <a:gd name="T28" fmla="*/ 25 w 46"/>
                <a:gd name="T29" fmla="*/ 34 h 46"/>
                <a:gd name="T30" fmla="*/ 12 w 46"/>
                <a:gd name="T31" fmla="*/ 34 h 46"/>
                <a:gd name="T32" fmla="*/ 12 w 46"/>
                <a:gd name="T33" fmla="*/ 18 h 46"/>
                <a:gd name="T34" fmla="*/ 0 w 46"/>
                <a:gd name="T35" fmla="*/ 9 h 46"/>
                <a:gd name="T36" fmla="*/ 3 w 46"/>
                <a:gd name="T37" fmla="*/ 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46">
                  <a:moveTo>
                    <a:pt x="3" y="3"/>
                  </a:moveTo>
                  <a:lnTo>
                    <a:pt x="9" y="3"/>
                  </a:lnTo>
                  <a:lnTo>
                    <a:pt x="16" y="6"/>
                  </a:lnTo>
                  <a:lnTo>
                    <a:pt x="22" y="0"/>
                  </a:lnTo>
                  <a:lnTo>
                    <a:pt x="28" y="0"/>
                  </a:lnTo>
                  <a:lnTo>
                    <a:pt x="28" y="3"/>
                  </a:lnTo>
                  <a:lnTo>
                    <a:pt x="40" y="0"/>
                  </a:lnTo>
                  <a:lnTo>
                    <a:pt x="46" y="12"/>
                  </a:lnTo>
                  <a:lnTo>
                    <a:pt x="43" y="21"/>
                  </a:lnTo>
                  <a:lnTo>
                    <a:pt x="40" y="25"/>
                  </a:lnTo>
                  <a:lnTo>
                    <a:pt x="40" y="28"/>
                  </a:lnTo>
                  <a:lnTo>
                    <a:pt x="34" y="34"/>
                  </a:lnTo>
                  <a:lnTo>
                    <a:pt x="46" y="43"/>
                  </a:lnTo>
                  <a:lnTo>
                    <a:pt x="31" y="46"/>
                  </a:lnTo>
                  <a:lnTo>
                    <a:pt x="25" y="34"/>
                  </a:lnTo>
                  <a:lnTo>
                    <a:pt x="12" y="34"/>
                  </a:lnTo>
                  <a:lnTo>
                    <a:pt x="12" y="18"/>
                  </a:lnTo>
                  <a:lnTo>
                    <a:pt x="0" y="9"/>
                  </a:lnTo>
                  <a:lnTo>
                    <a:pt x="3" y="3"/>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08" name="Freeform 43"/>
            <p:cNvSpPr>
              <a:spLocks/>
            </p:cNvSpPr>
            <p:nvPr/>
          </p:nvSpPr>
          <p:spPr bwMode="auto">
            <a:xfrm>
              <a:off x="1145" y="3338"/>
              <a:ext cx="37" cy="41"/>
            </a:xfrm>
            <a:custGeom>
              <a:avLst/>
              <a:gdLst>
                <a:gd name="T0" fmla="*/ 21 w 33"/>
                <a:gd name="T1" fmla="*/ 0 h 40"/>
                <a:gd name="T2" fmla="*/ 27 w 33"/>
                <a:gd name="T3" fmla="*/ 6 h 40"/>
                <a:gd name="T4" fmla="*/ 33 w 33"/>
                <a:gd name="T5" fmla="*/ 6 h 40"/>
                <a:gd name="T6" fmla="*/ 33 w 33"/>
                <a:gd name="T7" fmla="*/ 15 h 40"/>
                <a:gd name="T8" fmla="*/ 21 w 33"/>
                <a:gd name="T9" fmla="*/ 24 h 40"/>
                <a:gd name="T10" fmla="*/ 9 w 33"/>
                <a:gd name="T11" fmla="*/ 40 h 40"/>
                <a:gd name="T12" fmla="*/ 0 w 33"/>
                <a:gd name="T13" fmla="*/ 40 h 40"/>
                <a:gd name="T14" fmla="*/ 6 w 33"/>
                <a:gd name="T15" fmla="*/ 21 h 40"/>
                <a:gd name="T16" fmla="*/ 3 w 33"/>
                <a:gd name="T17" fmla="*/ 15 h 40"/>
                <a:gd name="T18" fmla="*/ 12 w 33"/>
                <a:gd name="T19" fmla="*/ 6 h 40"/>
                <a:gd name="T20" fmla="*/ 21 w 33"/>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40">
                  <a:moveTo>
                    <a:pt x="21" y="0"/>
                  </a:moveTo>
                  <a:lnTo>
                    <a:pt x="27" y="6"/>
                  </a:lnTo>
                  <a:lnTo>
                    <a:pt x="33" y="6"/>
                  </a:lnTo>
                  <a:lnTo>
                    <a:pt x="33" y="15"/>
                  </a:lnTo>
                  <a:lnTo>
                    <a:pt x="21" y="24"/>
                  </a:lnTo>
                  <a:lnTo>
                    <a:pt x="9" y="40"/>
                  </a:lnTo>
                  <a:lnTo>
                    <a:pt x="0" y="40"/>
                  </a:lnTo>
                  <a:lnTo>
                    <a:pt x="6" y="21"/>
                  </a:lnTo>
                  <a:lnTo>
                    <a:pt x="3" y="15"/>
                  </a:lnTo>
                  <a:lnTo>
                    <a:pt x="12" y="6"/>
                  </a:lnTo>
                  <a:lnTo>
                    <a:pt x="21" y="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09" name="Freeform 44"/>
            <p:cNvSpPr>
              <a:spLocks/>
            </p:cNvSpPr>
            <p:nvPr/>
          </p:nvSpPr>
          <p:spPr bwMode="auto">
            <a:xfrm>
              <a:off x="1145" y="3338"/>
              <a:ext cx="37" cy="41"/>
            </a:xfrm>
            <a:custGeom>
              <a:avLst/>
              <a:gdLst>
                <a:gd name="T0" fmla="*/ 21 w 33"/>
                <a:gd name="T1" fmla="*/ 0 h 40"/>
                <a:gd name="T2" fmla="*/ 27 w 33"/>
                <a:gd name="T3" fmla="*/ 6 h 40"/>
                <a:gd name="T4" fmla="*/ 33 w 33"/>
                <a:gd name="T5" fmla="*/ 6 h 40"/>
                <a:gd name="T6" fmla="*/ 33 w 33"/>
                <a:gd name="T7" fmla="*/ 15 h 40"/>
                <a:gd name="T8" fmla="*/ 21 w 33"/>
                <a:gd name="T9" fmla="*/ 24 h 40"/>
                <a:gd name="T10" fmla="*/ 9 w 33"/>
                <a:gd name="T11" fmla="*/ 40 h 40"/>
                <a:gd name="T12" fmla="*/ 0 w 33"/>
                <a:gd name="T13" fmla="*/ 40 h 40"/>
                <a:gd name="T14" fmla="*/ 6 w 33"/>
                <a:gd name="T15" fmla="*/ 21 h 40"/>
                <a:gd name="T16" fmla="*/ 3 w 33"/>
                <a:gd name="T17" fmla="*/ 15 h 40"/>
                <a:gd name="T18" fmla="*/ 12 w 33"/>
                <a:gd name="T19" fmla="*/ 6 h 40"/>
                <a:gd name="T20" fmla="*/ 21 w 33"/>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40">
                  <a:moveTo>
                    <a:pt x="21" y="0"/>
                  </a:moveTo>
                  <a:lnTo>
                    <a:pt x="27" y="6"/>
                  </a:lnTo>
                  <a:lnTo>
                    <a:pt x="33" y="6"/>
                  </a:lnTo>
                  <a:lnTo>
                    <a:pt x="33" y="15"/>
                  </a:lnTo>
                  <a:lnTo>
                    <a:pt x="21" y="24"/>
                  </a:lnTo>
                  <a:lnTo>
                    <a:pt x="9" y="40"/>
                  </a:lnTo>
                  <a:lnTo>
                    <a:pt x="0" y="40"/>
                  </a:lnTo>
                  <a:lnTo>
                    <a:pt x="6" y="21"/>
                  </a:lnTo>
                  <a:lnTo>
                    <a:pt x="3" y="15"/>
                  </a:lnTo>
                  <a:lnTo>
                    <a:pt x="12" y="6"/>
                  </a:lnTo>
                  <a:lnTo>
                    <a:pt x="21"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10" name="Freeform 45"/>
            <p:cNvSpPr>
              <a:spLocks/>
            </p:cNvSpPr>
            <p:nvPr/>
          </p:nvSpPr>
          <p:spPr bwMode="auto">
            <a:xfrm>
              <a:off x="1148" y="3168"/>
              <a:ext cx="44" cy="51"/>
            </a:xfrm>
            <a:custGeom>
              <a:avLst/>
              <a:gdLst>
                <a:gd name="T0" fmla="*/ 6 w 39"/>
                <a:gd name="T1" fmla="*/ 0 h 49"/>
                <a:gd name="T2" fmla="*/ 12 w 39"/>
                <a:gd name="T3" fmla="*/ 9 h 49"/>
                <a:gd name="T4" fmla="*/ 30 w 39"/>
                <a:gd name="T5" fmla="*/ 34 h 49"/>
                <a:gd name="T6" fmla="*/ 39 w 39"/>
                <a:gd name="T7" fmla="*/ 49 h 49"/>
                <a:gd name="T8" fmla="*/ 33 w 39"/>
                <a:gd name="T9" fmla="*/ 49 h 49"/>
                <a:gd name="T10" fmla="*/ 24 w 39"/>
                <a:gd name="T11" fmla="*/ 34 h 49"/>
                <a:gd name="T12" fmla="*/ 6 w 39"/>
                <a:gd name="T13" fmla="*/ 9 h 49"/>
                <a:gd name="T14" fmla="*/ 0 w 39"/>
                <a:gd name="T15" fmla="*/ 0 h 49"/>
                <a:gd name="T16" fmla="*/ 6 w 39"/>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49">
                  <a:moveTo>
                    <a:pt x="6" y="0"/>
                  </a:moveTo>
                  <a:lnTo>
                    <a:pt x="12" y="9"/>
                  </a:lnTo>
                  <a:lnTo>
                    <a:pt x="30" y="34"/>
                  </a:lnTo>
                  <a:lnTo>
                    <a:pt x="39" y="49"/>
                  </a:lnTo>
                  <a:lnTo>
                    <a:pt x="33" y="49"/>
                  </a:lnTo>
                  <a:lnTo>
                    <a:pt x="24" y="34"/>
                  </a:lnTo>
                  <a:lnTo>
                    <a:pt x="6" y="9"/>
                  </a:lnTo>
                  <a:lnTo>
                    <a:pt x="0" y="0"/>
                  </a:lnTo>
                  <a:lnTo>
                    <a:pt x="6" y="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11" name="Freeform 46"/>
            <p:cNvSpPr>
              <a:spLocks/>
            </p:cNvSpPr>
            <p:nvPr/>
          </p:nvSpPr>
          <p:spPr bwMode="auto">
            <a:xfrm>
              <a:off x="1148" y="3168"/>
              <a:ext cx="44" cy="51"/>
            </a:xfrm>
            <a:custGeom>
              <a:avLst/>
              <a:gdLst>
                <a:gd name="T0" fmla="*/ 6 w 39"/>
                <a:gd name="T1" fmla="*/ 0 h 49"/>
                <a:gd name="T2" fmla="*/ 12 w 39"/>
                <a:gd name="T3" fmla="*/ 9 h 49"/>
                <a:gd name="T4" fmla="*/ 30 w 39"/>
                <a:gd name="T5" fmla="*/ 34 h 49"/>
                <a:gd name="T6" fmla="*/ 39 w 39"/>
                <a:gd name="T7" fmla="*/ 49 h 49"/>
                <a:gd name="T8" fmla="*/ 33 w 39"/>
                <a:gd name="T9" fmla="*/ 49 h 49"/>
                <a:gd name="T10" fmla="*/ 24 w 39"/>
                <a:gd name="T11" fmla="*/ 34 h 49"/>
                <a:gd name="T12" fmla="*/ 6 w 39"/>
                <a:gd name="T13" fmla="*/ 9 h 49"/>
                <a:gd name="T14" fmla="*/ 0 w 39"/>
                <a:gd name="T15" fmla="*/ 0 h 49"/>
                <a:gd name="T16" fmla="*/ 6 w 39"/>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49">
                  <a:moveTo>
                    <a:pt x="6" y="0"/>
                  </a:moveTo>
                  <a:lnTo>
                    <a:pt x="12" y="9"/>
                  </a:lnTo>
                  <a:lnTo>
                    <a:pt x="30" y="34"/>
                  </a:lnTo>
                  <a:lnTo>
                    <a:pt x="39" y="49"/>
                  </a:lnTo>
                  <a:lnTo>
                    <a:pt x="33" y="49"/>
                  </a:lnTo>
                  <a:lnTo>
                    <a:pt x="24" y="34"/>
                  </a:lnTo>
                  <a:lnTo>
                    <a:pt x="6" y="9"/>
                  </a:lnTo>
                  <a:lnTo>
                    <a:pt x="0" y="0"/>
                  </a:lnTo>
                  <a:lnTo>
                    <a:pt x="6"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12" name="Freeform 47"/>
            <p:cNvSpPr>
              <a:spLocks/>
            </p:cNvSpPr>
            <p:nvPr/>
          </p:nvSpPr>
          <p:spPr bwMode="auto">
            <a:xfrm>
              <a:off x="1145" y="3066"/>
              <a:ext cx="113" cy="179"/>
            </a:xfrm>
            <a:custGeom>
              <a:avLst/>
              <a:gdLst>
                <a:gd name="T0" fmla="*/ 76 w 101"/>
                <a:gd name="T1" fmla="*/ 172 h 172"/>
                <a:gd name="T2" fmla="*/ 79 w 101"/>
                <a:gd name="T3" fmla="*/ 166 h 172"/>
                <a:gd name="T4" fmla="*/ 98 w 101"/>
                <a:gd name="T5" fmla="*/ 156 h 172"/>
                <a:gd name="T6" fmla="*/ 101 w 101"/>
                <a:gd name="T7" fmla="*/ 138 h 172"/>
                <a:gd name="T8" fmla="*/ 79 w 101"/>
                <a:gd name="T9" fmla="*/ 120 h 172"/>
                <a:gd name="T10" fmla="*/ 61 w 101"/>
                <a:gd name="T11" fmla="*/ 120 h 172"/>
                <a:gd name="T12" fmla="*/ 55 w 101"/>
                <a:gd name="T13" fmla="*/ 126 h 172"/>
                <a:gd name="T14" fmla="*/ 49 w 101"/>
                <a:gd name="T15" fmla="*/ 116 h 172"/>
                <a:gd name="T16" fmla="*/ 58 w 101"/>
                <a:gd name="T17" fmla="*/ 107 h 172"/>
                <a:gd name="T18" fmla="*/ 49 w 101"/>
                <a:gd name="T19" fmla="*/ 101 h 172"/>
                <a:gd name="T20" fmla="*/ 58 w 101"/>
                <a:gd name="T21" fmla="*/ 98 h 172"/>
                <a:gd name="T22" fmla="*/ 64 w 101"/>
                <a:gd name="T23" fmla="*/ 86 h 172"/>
                <a:gd name="T24" fmla="*/ 58 w 101"/>
                <a:gd name="T25" fmla="*/ 77 h 172"/>
                <a:gd name="T26" fmla="*/ 58 w 101"/>
                <a:gd name="T27" fmla="*/ 61 h 172"/>
                <a:gd name="T28" fmla="*/ 42 w 101"/>
                <a:gd name="T29" fmla="*/ 46 h 172"/>
                <a:gd name="T30" fmla="*/ 52 w 101"/>
                <a:gd name="T31" fmla="*/ 37 h 172"/>
                <a:gd name="T32" fmla="*/ 49 w 101"/>
                <a:gd name="T33" fmla="*/ 27 h 172"/>
                <a:gd name="T34" fmla="*/ 61 w 101"/>
                <a:gd name="T35" fmla="*/ 21 h 172"/>
                <a:gd name="T36" fmla="*/ 58 w 101"/>
                <a:gd name="T37" fmla="*/ 6 h 172"/>
                <a:gd name="T38" fmla="*/ 49 w 101"/>
                <a:gd name="T39" fmla="*/ 0 h 172"/>
                <a:gd name="T40" fmla="*/ 49 w 101"/>
                <a:gd name="T41" fmla="*/ 12 h 172"/>
                <a:gd name="T42" fmla="*/ 39 w 101"/>
                <a:gd name="T43" fmla="*/ 12 h 172"/>
                <a:gd name="T44" fmla="*/ 39 w 101"/>
                <a:gd name="T45" fmla="*/ 18 h 172"/>
                <a:gd name="T46" fmla="*/ 30 w 101"/>
                <a:gd name="T47" fmla="*/ 18 h 172"/>
                <a:gd name="T48" fmla="*/ 27 w 101"/>
                <a:gd name="T49" fmla="*/ 12 h 172"/>
                <a:gd name="T50" fmla="*/ 21 w 101"/>
                <a:gd name="T51" fmla="*/ 9 h 172"/>
                <a:gd name="T52" fmla="*/ 9 w 101"/>
                <a:gd name="T53" fmla="*/ 18 h 172"/>
                <a:gd name="T54" fmla="*/ 0 w 101"/>
                <a:gd name="T55" fmla="*/ 27 h 172"/>
                <a:gd name="T56" fmla="*/ 3 w 101"/>
                <a:gd name="T57" fmla="*/ 34 h 172"/>
                <a:gd name="T58" fmla="*/ 3 w 101"/>
                <a:gd name="T59" fmla="*/ 37 h 172"/>
                <a:gd name="T60" fmla="*/ 9 w 101"/>
                <a:gd name="T61" fmla="*/ 30 h 172"/>
                <a:gd name="T62" fmla="*/ 15 w 101"/>
                <a:gd name="T63" fmla="*/ 49 h 172"/>
                <a:gd name="T64" fmla="*/ 12 w 101"/>
                <a:gd name="T65" fmla="*/ 55 h 172"/>
                <a:gd name="T66" fmla="*/ 6 w 101"/>
                <a:gd name="T67" fmla="*/ 46 h 172"/>
                <a:gd name="T68" fmla="*/ 6 w 101"/>
                <a:gd name="T69" fmla="*/ 55 h 172"/>
                <a:gd name="T70" fmla="*/ 3 w 101"/>
                <a:gd name="T71" fmla="*/ 61 h 172"/>
                <a:gd name="T72" fmla="*/ 0 w 101"/>
                <a:gd name="T73" fmla="*/ 80 h 172"/>
                <a:gd name="T74" fmla="*/ 3 w 101"/>
                <a:gd name="T75" fmla="*/ 83 h 172"/>
                <a:gd name="T76" fmla="*/ 9 w 101"/>
                <a:gd name="T77" fmla="*/ 86 h 172"/>
                <a:gd name="T78" fmla="*/ 9 w 101"/>
                <a:gd name="T79" fmla="*/ 89 h 172"/>
                <a:gd name="T80" fmla="*/ 12 w 101"/>
                <a:gd name="T81" fmla="*/ 92 h 172"/>
                <a:gd name="T82" fmla="*/ 15 w 101"/>
                <a:gd name="T83" fmla="*/ 95 h 172"/>
                <a:gd name="T84" fmla="*/ 33 w 101"/>
                <a:gd name="T85" fmla="*/ 116 h 172"/>
                <a:gd name="T86" fmla="*/ 49 w 101"/>
                <a:gd name="T87" fmla="*/ 141 h 172"/>
                <a:gd name="T88" fmla="*/ 67 w 101"/>
                <a:gd name="T89" fmla="*/ 156 h 172"/>
                <a:gd name="T90" fmla="*/ 64 w 101"/>
                <a:gd name="T91" fmla="*/ 159 h 172"/>
                <a:gd name="T92" fmla="*/ 49 w 101"/>
                <a:gd name="T93" fmla="*/ 150 h 172"/>
                <a:gd name="T94" fmla="*/ 42 w 101"/>
                <a:gd name="T95" fmla="*/ 156 h 172"/>
                <a:gd name="T96" fmla="*/ 46 w 101"/>
                <a:gd name="T97" fmla="*/ 159 h 172"/>
                <a:gd name="T98" fmla="*/ 76 w 101"/>
                <a:gd name="T99"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72">
                  <a:moveTo>
                    <a:pt x="76" y="172"/>
                  </a:moveTo>
                  <a:lnTo>
                    <a:pt x="79" y="166"/>
                  </a:lnTo>
                  <a:lnTo>
                    <a:pt x="98" y="156"/>
                  </a:lnTo>
                  <a:lnTo>
                    <a:pt x="101" y="138"/>
                  </a:lnTo>
                  <a:lnTo>
                    <a:pt x="79" y="120"/>
                  </a:lnTo>
                  <a:lnTo>
                    <a:pt x="61" y="120"/>
                  </a:lnTo>
                  <a:lnTo>
                    <a:pt x="55" y="126"/>
                  </a:lnTo>
                  <a:lnTo>
                    <a:pt x="49" y="116"/>
                  </a:lnTo>
                  <a:lnTo>
                    <a:pt x="58" y="107"/>
                  </a:lnTo>
                  <a:lnTo>
                    <a:pt x="49" y="101"/>
                  </a:lnTo>
                  <a:lnTo>
                    <a:pt x="58" y="98"/>
                  </a:lnTo>
                  <a:lnTo>
                    <a:pt x="64" y="86"/>
                  </a:lnTo>
                  <a:lnTo>
                    <a:pt x="58" y="77"/>
                  </a:lnTo>
                  <a:lnTo>
                    <a:pt x="58" y="61"/>
                  </a:lnTo>
                  <a:lnTo>
                    <a:pt x="42" y="46"/>
                  </a:lnTo>
                  <a:lnTo>
                    <a:pt x="52" y="37"/>
                  </a:lnTo>
                  <a:lnTo>
                    <a:pt x="49" y="27"/>
                  </a:lnTo>
                  <a:lnTo>
                    <a:pt x="61" y="21"/>
                  </a:lnTo>
                  <a:lnTo>
                    <a:pt x="58" y="6"/>
                  </a:lnTo>
                  <a:lnTo>
                    <a:pt x="49" y="0"/>
                  </a:lnTo>
                  <a:lnTo>
                    <a:pt x="49" y="12"/>
                  </a:lnTo>
                  <a:lnTo>
                    <a:pt x="39" y="12"/>
                  </a:lnTo>
                  <a:lnTo>
                    <a:pt x="39" y="18"/>
                  </a:lnTo>
                  <a:lnTo>
                    <a:pt x="30" y="18"/>
                  </a:lnTo>
                  <a:lnTo>
                    <a:pt x="27" y="12"/>
                  </a:lnTo>
                  <a:lnTo>
                    <a:pt x="21" y="9"/>
                  </a:lnTo>
                  <a:lnTo>
                    <a:pt x="9" y="18"/>
                  </a:lnTo>
                  <a:lnTo>
                    <a:pt x="0" y="27"/>
                  </a:lnTo>
                  <a:lnTo>
                    <a:pt x="3" y="34"/>
                  </a:lnTo>
                  <a:lnTo>
                    <a:pt x="3" y="37"/>
                  </a:lnTo>
                  <a:lnTo>
                    <a:pt x="9" y="30"/>
                  </a:lnTo>
                  <a:lnTo>
                    <a:pt x="15" y="49"/>
                  </a:lnTo>
                  <a:lnTo>
                    <a:pt x="12" y="55"/>
                  </a:lnTo>
                  <a:lnTo>
                    <a:pt x="6" y="46"/>
                  </a:lnTo>
                  <a:lnTo>
                    <a:pt x="6" y="55"/>
                  </a:lnTo>
                  <a:lnTo>
                    <a:pt x="3" y="61"/>
                  </a:lnTo>
                  <a:lnTo>
                    <a:pt x="0" y="80"/>
                  </a:lnTo>
                  <a:lnTo>
                    <a:pt x="3" y="83"/>
                  </a:lnTo>
                  <a:lnTo>
                    <a:pt x="9" y="86"/>
                  </a:lnTo>
                  <a:lnTo>
                    <a:pt x="9" y="89"/>
                  </a:lnTo>
                  <a:lnTo>
                    <a:pt x="12" y="92"/>
                  </a:lnTo>
                  <a:lnTo>
                    <a:pt x="15" y="95"/>
                  </a:lnTo>
                  <a:lnTo>
                    <a:pt x="33" y="116"/>
                  </a:lnTo>
                  <a:lnTo>
                    <a:pt x="49" y="141"/>
                  </a:lnTo>
                  <a:lnTo>
                    <a:pt x="67" y="156"/>
                  </a:lnTo>
                  <a:lnTo>
                    <a:pt x="64" y="159"/>
                  </a:lnTo>
                  <a:lnTo>
                    <a:pt x="49" y="150"/>
                  </a:lnTo>
                  <a:lnTo>
                    <a:pt x="42" y="156"/>
                  </a:lnTo>
                  <a:lnTo>
                    <a:pt x="46" y="159"/>
                  </a:lnTo>
                  <a:lnTo>
                    <a:pt x="76" y="172"/>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13" name="Freeform 48"/>
            <p:cNvSpPr>
              <a:spLocks/>
            </p:cNvSpPr>
            <p:nvPr/>
          </p:nvSpPr>
          <p:spPr bwMode="auto">
            <a:xfrm>
              <a:off x="1145" y="3066"/>
              <a:ext cx="113" cy="179"/>
            </a:xfrm>
            <a:custGeom>
              <a:avLst/>
              <a:gdLst>
                <a:gd name="T0" fmla="*/ 76 w 101"/>
                <a:gd name="T1" fmla="*/ 172 h 172"/>
                <a:gd name="T2" fmla="*/ 79 w 101"/>
                <a:gd name="T3" fmla="*/ 166 h 172"/>
                <a:gd name="T4" fmla="*/ 98 w 101"/>
                <a:gd name="T5" fmla="*/ 156 h 172"/>
                <a:gd name="T6" fmla="*/ 101 w 101"/>
                <a:gd name="T7" fmla="*/ 138 h 172"/>
                <a:gd name="T8" fmla="*/ 79 w 101"/>
                <a:gd name="T9" fmla="*/ 120 h 172"/>
                <a:gd name="T10" fmla="*/ 61 w 101"/>
                <a:gd name="T11" fmla="*/ 120 h 172"/>
                <a:gd name="T12" fmla="*/ 55 w 101"/>
                <a:gd name="T13" fmla="*/ 126 h 172"/>
                <a:gd name="T14" fmla="*/ 49 w 101"/>
                <a:gd name="T15" fmla="*/ 116 h 172"/>
                <a:gd name="T16" fmla="*/ 58 w 101"/>
                <a:gd name="T17" fmla="*/ 107 h 172"/>
                <a:gd name="T18" fmla="*/ 49 w 101"/>
                <a:gd name="T19" fmla="*/ 101 h 172"/>
                <a:gd name="T20" fmla="*/ 58 w 101"/>
                <a:gd name="T21" fmla="*/ 98 h 172"/>
                <a:gd name="T22" fmla="*/ 64 w 101"/>
                <a:gd name="T23" fmla="*/ 86 h 172"/>
                <a:gd name="T24" fmla="*/ 58 w 101"/>
                <a:gd name="T25" fmla="*/ 77 h 172"/>
                <a:gd name="T26" fmla="*/ 58 w 101"/>
                <a:gd name="T27" fmla="*/ 61 h 172"/>
                <a:gd name="T28" fmla="*/ 42 w 101"/>
                <a:gd name="T29" fmla="*/ 46 h 172"/>
                <a:gd name="T30" fmla="*/ 52 w 101"/>
                <a:gd name="T31" fmla="*/ 37 h 172"/>
                <a:gd name="T32" fmla="*/ 49 w 101"/>
                <a:gd name="T33" fmla="*/ 27 h 172"/>
                <a:gd name="T34" fmla="*/ 61 w 101"/>
                <a:gd name="T35" fmla="*/ 21 h 172"/>
                <a:gd name="T36" fmla="*/ 58 w 101"/>
                <a:gd name="T37" fmla="*/ 6 h 172"/>
                <a:gd name="T38" fmla="*/ 49 w 101"/>
                <a:gd name="T39" fmla="*/ 0 h 172"/>
                <a:gd name="T40" fmla="*/ 49 w 101"/>
                <a:gd name="T41" fmla="*/ 12 h 172"/>
                <a:gd name="T42" fmla="*/ 39 w 101"/>
                <a:gd name="T43" fmla="*/ 12 h 172"/>
                <a:gd name="T44" fmla="*/ 39 w 101"/>
                <a:gd name="T45" fmla="*/ 18 h 172"/>
                <a:gd name="T46" fmla="*/ 30 w 101"/>
                <a:gd name="T47" fmla="*/ 18 h 172"/>
                <a:gd name="T48" fmla="*/ 27 w 101"/>
                <a:gd name="T49" fmla="*/ 12 h 172"/>
                <a:gd name="T50" fmla="*/ 21 w 101"/>
                <a:gd name="T51" fmla="*/ 9 h 172"/>
                <a:gd name="T52" fmla="*/ 9 w 101"/>
                <a:gd name="T53" fmla="*/ 18 h 172"/>
                <a:gd name="T54" fmla="*/ 0 w 101"/>
                <a:gd name="T55" fmla="*/ 27 h 172"/>
                <a:gd name="T56" fmla="*/ 3 w 101"/>
                <a:gd name="T57" fmla="*/ 34 h 172"/>
                <a:gd name="T58" fmla="*/ 3 w 101"/>
                <a:gd name="T59" fmla="*/ 37 h 172"/>
                <a:gd name="T60" fmla="*/ 9 w 101"/>
                <a:gd name="T61" fmla="*/ 30 h 172"/>
                <a:gd name="T62" fmla="*/ 15 w 101"/>
                <a:gd name="T63" fmla="*/ 49 h 172"/>
                <a:gd name="T64" fmla="*/ 12 w 101"/>
                <a:gd name="T65" fmla="*/ 55 h 172"/>
                <a:gd name="T66" fmla="*/ 6 w 101"/>
                <a:gd name="T67" fmla="*/ 46 h 172"/>
                <a:gd name="T68" fmla="*/ 6 w 101"/>
                <a:gd name="T69" fmla="*/ 55 h 172"/>
                <a:gd name="T70" fmla="*/ 3 w 101"/>
                <a:gd name="T71" fmla="*/ 61 h 172"/>
                <a:gd name="T72" fmla="*/ 0 w 101"/>
                <a:gd name="T73" fmla="*/ 80 h 172"/>
                <a:gd name="T74" fmla="*/ 3 w 101"/>
                <a:gd name="T75" fmla="*/ 83 h 172"/>
                <a:gd name="T76" fmla="*/ 9 w 101"/>
                <a:gd name="T77" fmla="*/ 86 h 172"/>
                <a:gd name="T78" fmla="*/ 9 w 101"/>
                <a:gd name="T79" fmla="*/ 89 h 172"/>
                <a:gd name="T80" fmla="*/ 12 w 101"/>
                <a:gd name="T81" fmla="*/ 92 h 172"/>
                <a:gd name="T82" fmla="*/ 15 w 101"/>
                <a:gd name="T83" fmla="*/ 95 h 172"/>
                <a:gd name="T84" fmla="*/ 33 w 101"/>
                <a:gd name="T85" fmla="*/ 116 h 172"/>
                <a:gd name="T86" fmla="*/ 49 w 101"/>
                <a:gd name="T87" fmla="*/ 141 h 172"/>
                <a:gd name="T88" fmla="*/ 67 w 101"/>
                <a:gd name="T89" fmla="*/ 156 h 172"/>
                <a:gd name="T90" fmla="*/ 64 w 101"/>
                <a:gd name="T91" fmla="*/ 159 h 172"/>
                <a:gd name="T92" fmla="*/ 49 w 101"/>
                <a:gd name="T93" fmla="*/ 150 h 172"/>
                <a:gd name="T94" fmla="*/ 42 w 101"/>
                <a:gd name="T95" fmla="*/ 156 h 172"/>
                <a:gd name="T96" fmla="*/ 46 w 101"/>
                <a:gd name="T97" fmla="*/ 159 h 172"/>
                <a:gd name="T98" fmla="*/ 76 w 101"/>
                <a:gd name="T99"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72">
                  <a:moveTo>
                    <a:pt x="76" y="172"/>
                  </a:moveTo>
                  <a:lnTo>
                    <a:pt x="79" y="166"/>
                  </a:lnTo>
                  <a:lnTo>
                    <a:pt x="98" y="156"/>
                  </a:lnTo>
                  <a:lnTo>
                    <a:pt x="101" y="138"/>
                  </a:lnTo>
                  <a:lnTo>
                    <a:pt x="79" y="120"/>
                  </a:lnTo>
                  <a:lnTo>
                    <a:pt x="61" y="120"/>
                  </a:lnTo>
                  <a:lnTo>
                    <a:pt x="55" y="126"/>
                  </a:lnTo>
                  <a:lnTo>
                    <a:pt x="49" y="116"/>
                  </a:lnTo>
                  <a:lnTo>
                    <a:pt x="58" y="107"/>
                  </a:lnTo>
                  <a:lnTo>
                    <a:pt x="49" y="101"/>
                  </a:lnTo>
                  <a:lnTo>
                    <a:pt x="58" y="98"/>
                  </a:lnTo>
                  <a:lnTo>
                    <a:pt x="64" y="86"/>
                  </a:lnTo>
                  <a:lnTo>
                    <a:pt x="58" y="77"/>
                  </a:lnTo>
                  <a:lnTo>
                    <a:pt x="58" y="61"/>
                  </a:lnTo>
                  <a:lnTo>
                    <a:pt x="42" y="46"/>
                  </a:lnTo>
                  <a:lnTo>
                    <a:pt x="52" y="37"/>
                  </a:lnTo>
                  <a:lnTo>
                    <a:pt x="49" y="27"/>
                  </a:lnTo>
                  <a:lnTo>
                    <a:pt x="61" y="21"/>
                  </a:lnTo>
                  <a:lnTo>
                    <a:pt x="58" y="6"/>
                  </a:lnTo>
                  <a:lnTo>
                    <a:pt x="49" y="0"/>
                  </a:lnTo>
                  <a:lnTo>
                    <a:pt x="49" y="12"/>
                  </a:lnTo>
                  <a:lnTo>
                    <a:pt x="39" y="12"/>
                  </a:lnTo>
                  <a:lnTo>
                    <a:pt x="39" y="18"/>
                  </a:lnTo>
                  <a:lnTo>
                    <a:pt x="30" y="18"/>
                  </a:lnTo>
                  <a:lnTo>
                    <a:pt x="27" y="12"/>
                  </a:lnTo>
                  <a:lnTo>
                    <a:pt x="21" y="9"/>
                  </a:lnTo>
                  <a:lnTo>
                    <a:pt x="9" y="18"/>
                  </a:lnTo>
                  <a:lnTo>
                    <a:pt x="0" y="27"/>
                  </a:lnTo>
                  <a:lnTo>
                    <a:pt x="3" y="34"/>
                  </a:lnTo>
                  <a:lnTo>
                    <a:pt x="3" y="37"/>
                  </a:lnTo>
                  <a:lnTo>
                    <a:pt x="9" y="30"/>
                  </a:lnTo>
                  <a:lnTo>
                    <a:pt x="15" y="49"/>
                  </a:lnTo>
                  <a:lnTo>
                    <a:pt x="12" y="55"/>
                  </a:lnTo>
                  <a:lnTo>
                    <a:pt x="6" y="46"/>
                  </a:lnTo>
                  <a:lnTo>
                    <a:pt x="6" y="55"/>
                  </a:lnTo>
                  <a:lnTo>
                    <a:pt x="3" y="61"/>
                  </a:lnTo>
                  <a:lnTo>
                    <a:pt x="0" y="80"/>
                  </a:lnTo>
                  <a:lnTo>
                    <a:pt x="3" y="83"/>
                  </a:lnTo>
                  <a:lnTo>
                    <a:pt x="9" y="86"/>
                  </a:lnTo>
                  <a:lnTo>
                    <a:pt x="9" y="89"/>
                  </a:lnTo>
                  <a:lnTo>
                    <a:pt x="12" y="92"/>
                  </a:lnTo>
                  <a:lnTo>
                    <a:pt x="15" y="95"/>
                  </a:lnTo>
                  <a:lnTo>
                    <a:pt x="33" y="116"/>
                  </a:lnTo>
                  <a:lnTo>
                    <a:pt x="49" y="141"/>
                  </a:lnTo>
                  <a:lnTo>
                    <a:pt x="67" y="156"/>
                  </a:lnTo>
                  <a:lnTo>
                    <a:pt x="64" y="159"/>
                  </a:lnTo>
                  <a:lnTo>
                    <a:pt x="49" y="150"/>
                  </a:lnTo>
                  <a:lnTo>
                    <a:pt x="42" y="156"/>
                  </a:lnTo>
                  <a:lnTo>
                    <a:pt x="46" y="159"/>
                  </a:lnTo>
                  <a:lnTo>
                    <a:pt x="76" y="172"/>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14" name="Freeform 49"/>
            <p:cNvSpPr>
              <a:spLocks/>
            </p:cNvSpPr>
            <p:nvPr/>
          </p:nvSpPr>
          <p:spPr bwMode="auto">
            <a:xfrm>
              <a:off x="814" y="1452"/>
              <a:ext cx="17" cy="20"/>
            </a:xfrm>
            <a:custGeom>
              <a:avLst/>
              <a:gdLst>
                <a:gd name="T0" fmla="*/ 3 w 15"/>
                <a:gd name="T1" fmla="*/ 0 h 19"/>
                <a:gd name="T2" fmla="*/ 15 w 15"/>
                <a:gd name="T3" fmla="*/ 7 h 19"/>
                <a:gd name="T4" fmla="*/ 9 w 15"/>
                <a:gd name="T5" fmla="*/ 13 h 19"/>
                <a:gd name="T6" fmla="*/ 6 w 15"/>
                <a:gd name="T7" fmla="*/ 19 h 19"/>
                <a:gd name="T8" fmla="*/ 0 w 15"/>
                <a:gd name="T9" fmla="*/ 13 h 19"/>
                <a:gd name="T10" fmla="*/ 3 w 15"/>
                <a:gd name="T11" fmla="*/ 0 h 19"/>
              </a:gdLst>
              <a:ahLst/>
              <a:cxnLst>
                <a:cxn ang="0">
                  <a:pos x="T0" y="T1"/>
                </a:cxn>
                <a:cxn ang="0">
                  <a:pos x="T2" y="T3"/>
                </a:cxn>
                <a:cxn ang="0">
                  <a:pos x="T4" y="T5"/>
                </a:cxn>
                <a:cxn ang="0">
                  <a:pos x="T6" y="T7"/>
                </a:cxn>
                <a:cxn ang="0">
                  <a:pos x="T8" y="T9"/>
                </a:cxn>
                <a:cxn ang="0">
                  <a:pos x="T10" y="T11"/>
                </a:cxn>
              </a:cxnLst>
              <a:rect l="0" t="0" r="r" b="b"/>
              <a:pathLst>
                <a:path w="15" h="19">
                  <a:moveTo>
                    <a:pt x="3" y="0"/>
                  </a:moveTo>
                  <a:lnTo>
                    <a:pt x="15" y="7"/>
                  </a:lnTo>
                  <a:lnTo>
                    <a:pt x="9" y="13"/>
                  </a:lnTo>
                  <a:lnTo>
                    <a:pt x="6" y="19"/>
                  </a:lnTo>
                  <a:lnTo>
                    <a:pt x="0" y="13"/>
                  </a:lnTo>
                  <a:lnTo>
                    <a:pt x="3" y="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15" name="Freeform 50"/>
            <p:cNvSpPr>
              <a:spLocks/>
            </p:cNvSpPr>
            <p:nvPr/>
          </p:nvSpPr>
          <p:spPr bwMode="auto">
            <a:xfrm>
              <a:off x="814" y="1452"/>
              <a:ext cx="17" cy="20"/>
            </a:xfrm>
            <a:custGeom>
              <a:avLst/>
              <a:gdLst>
                <a:gd name="T0" fmla="*/ 3 w 15"/>
                <a:gd name="T1" fmla="*/ 0 h 19"/>
                <a:gd name="T2" fmla="*/ 15 w 15"/>
                <a:gd name="T3" fmla="*/ 7 h 19"/>
                <a:gd name="T4" fmla="*/ 9 w 15"/>
                <a:gd name="T5" fmla="*/ 13 h 19"/>
                <a:gd name="T6" fmla="*/ 6 w 15"/>
                <a:gd name="T7" fmla="*/ 19 h 19"/>
                <a:gd name="T8" fmla="*/ 0 w 15"/>
                <a:gd name="T9" fmla="*/ 13 h 19"/>
                <a:gd name="T10" fmla="*/ 3 w 15"/>
                <a:gd name="T11" fmla="*/ 0 h 19"/>
              </a:gdLst>
              <a:ahLst/>
              <a:cxnLst>
                <a:cxn ang="0">
                  <a:pos x="T0" y="T1"/>
                </a:cxn>
                <a:cxn ang="0">
                  <a:pos x="T2" y="T3"/>
                </a:cxn>
                <a:cxn ang="0">
                  <a:pos x="T4" y="T5"/>
                </a:cxn>
                <a:cxn ang="0">
                  <a:pos x="T6" y="T7"/>
                </a:cxn>
                <a:cxn ang="0">
                  <a:pos x="T8" y="T9"/>
                </a:cxn>
                <a:cxn ang="0">
                  <a:pos x="T10" y="T11"/>
                </a:cxn>
              </a:cxnLst>
              <a:rect l="0" t="0" r="r" b="b"/>
              <a:pathLst>
                <a:path w="15" h="19">
                  <a:moveTo>
                    <a:pt x="3" y="0"/>
                  </a:moveTo>
                  <a:lnTo>
                    <a:pt x="15" y="7"/>
                  </a:lnTo>
                  <a:lnTo>
                    <a:pt x="9" y="13"/>
                  </a:lnTo>
                  <a:lnTo>
                    <a:pt x="6" y="19"/>
                  </a:lnTo>
                  <a:lnTo>
                    <a:pt x="0" y="13"/>
                  </a:lnTo>
                  <a:lnTo>
                    <a:pt x="3"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16" name="Freeform 51"/>
            <p:cNvSpPr>
              <a:spLocks/>
            </p:cNvSpPr>
            <p:nvPr/>
          </p:nvSpPr>
          <p:spPr bwMode="auto">
            <a:xfrm>
              <a:off x="824" y="1481"/>
              <a:ext cx="4" cy="9"/>
            </a:xfrm>
            <a:custGeom>
              <a:avLst/>
              <a:gdLst>
                <a:gd name="T0" fmla="*/ 0 w 3"/>
                <a:gd name="T1" fmla="*/ 0 h 9"/>
                <a:gd name="T2" fmla="*/ 3 w 3"/>
                <a:gd name="T3" fmla="*/ 0 h 9"/>
                <a:gd name="T4" fmla="*/ 3 w 3"/>
                <a:gd name="T5" fmla="*/ 9 h 9"/>
                <a:gd name="T6" fmla="*/ 0 w 3"/>
                <a:gd name="T7" fmla="*/ 0 h 9"/>
              </a:gdLst>
              <a:ahLst/>
              <a:cxnLst>
                <a:cxn ang="0">
                  <a:pos x="T0" y="T1"/>
                </a:cxn>
                <a:cxn ang="0">
                  <a:pos x="T2" y="T3"/>
                </a:cxn>
                <a:cxn ang="0">
                  <a:pos x="T4" y="T5"/>
                </a:cxn>
                <a:cxn ang="0">
                  <a:pos x="T6" y="T7"/>
                </a:cxn>
              </a:cxnLst>
              <a:rect l="0" t="0" r="r" b="b"/>
              <a:pathLst>
                <a:path w="3" h="9">
                  <a:moveTo>
                    <a:pt x="0" y="0"/>
                  </a:moveTo>
                  <a:lnTo>
                    <a:pt x="3" y="0"/>
                  </a:lnTo>
                  <a:lnTo>
                    <a:pt x="3" y="9"/>
                  </a:lnTo>
                  <a:lnTo>
                    <a:pt x="0" y="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17" name="Freeform 52"/>
            <p:cNvSpPr>
              <a:spLocks/>
            </p:cNvSpPr>
            <p:nvPr/>
          </p:nvSpPr>
          <p:spPr bwMode="auto">
            <a:xfrm>
              <a:off x="824" y="1481"/>
              <a:ext cx="4" cy="9"/>
            </a:xfrm>
            <a:custGeom>
              <a:avLst/>
              <a:gdLst>
                <a:gd name="T0" fmla="*/ 0 w 3"/>
                <a:gd name="T1" fmla="*/ 0 h 9"/>
                <a:gd name="T2" fmla="*/ 3 w 3"/>
                <a:gd name="T3" fmla="*/ 0 h 9"/>
                <a:gd name="T4" fmla="*/ 3 w 3"/>
                <a:gd name="T5" fmla="*/ 9 h 9"/>
                <a:gd name="T6" fmla="*/ 0 w 3"/>
                <a:gd name="T7" fmla="*/ 0 h 9"/>
              </a:gdLst>
              <a:ahLst/>
              <a:cxnLst>
                <a:cxn ang="0">
                  <a:pos x="T0" y="T1"/>
                </a:cxn>
                <a:cxn ang="0">
                  <a:pos x="T2" y="T3"/>
                </a:cxn>
                <a:cxn ang="0">
                  <a:pos x="T4" y="T5"/>
                </a:cxn>
                <a:cxn ang="0">
                  <a:pos x="T6" y="T7"/>
                </a:cxn>
              </a:cxnLst>
              <a:rect l="0" t="0" r="r" b="b"/>
              <a:pathLst>
                <a:path w="3" h="9">
                  <a:moveTo>
                    <a:pt x="0" y="0"/>
                  </a:moveTo>
                  <a:lnTo>
                    <a:pt x="3" y="0"/>
                  </a:lnTo>
                  <a:lnTo>
                    <a:pt x="3" y="9"/>
                  </a:lnTo>
                  <a:lnTo>
                    <a:pt x="0"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18" name="Freeform 53"/>
            <p:cNvSpPr>
              <a:spLocks/>
            </p:cNvSpPr>
            <p:nvPr/>
          </p:nvSpPr>
          <p:spPr bwMode="auto">
            <a:xfrm>
              <a:off x="790" y="1497"/>
              <a:ext cx="48" cy="35"/>
            </a:xfrm>
            <a:custGeom>
              <a:avLst/>
              <a:gdLst>
                <a:gd name="T0" fmla="*/ 3 w 43"/>
                <a:gd name="T1" fmla="*/ 10 h 34"/>
                <a:gd name="T2" fmla="*/ 19 w 43"/>
                <a:gd name="T3" fmla="*/ 0 h 34"/>
                <a:gd name="T4" fmla="*/ 43 w 43"/>
                <a:gd name="T5" fmla="*/ 0 h 34"/>
                <a:gd name="T6" fmla="*/ 37 w 43"/>
                <a:gd name="T7" fmla="*/ 13 h 34"/>
                <a:gd name="T8" fmla="*/ 22 w 43"/>
                <a:gd name="T9" fmla="*/ 10 h 34"/>
                <a:gd name="T10" fmla="*/ 13 w 43"/>
                <a:gd name="T11" fmla="*/ 25 h 34"/>
                <a:gd name="T12" fmla="*/ 16 w 43"/>
                <a:gd name="T13" fmla="*/ 34 h 34"/>
                <a:gd name="T14" fmla="*/ 6 w 43"/>
                <a:gd name="T15" fmla="*/ 34 h 34"/>
                <a:gd name="T16" fmla="*/ 0 w 43"/>
                <a:gd name="T17" fmla="*/ 25 h 34"/>
                <a:gd name="T18" fmla="*/ 6 w 43"/>
                <a:gd name="T19" fmla="*/ 19 h 34"/>
                <a:gd name="T20" fmla="*/ 3 w 43"/>
                <a:gd name="T21"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4">
                  <a:moveTo>
                    <a:pt x="3" y="10"/>
                  </a:moveTo>
                  <a:lnTo>
                    <a:pt x="19" y="0"/>
                  </a:lnTo>
                  <a:lnTo>
                    <a:pt x="43" y="0"/>
                  </a:lnTo>
                  <a:lnTo>
                    <a:pt x="37" y="13"/>
                  </a:lnTo>
                  <a:lnTo>
                    <a:pt x="22" y="10"/>
                  </a:lnTo>
                  <a:lnTo>
                    <a:pt x="13" y="25"/>
                  </a:lnTo>
                  <a:lnTo>
                    <a:pt x="16" y="34"/>
                  </a:lnTo>
                  <a:lnTo>
                    <a:pt x="6" y="34"/>
                  </a:lnTo>
                  <a:lnTo>
                    <a:pt x="0" y="25"/>
                  </a:lnTo>
                  <a:lnTo>
                    <a:pt x="6" y="19"/>
                  </a:lnTo>
                  <a:lnTo>
                    <a:pt x="3" y="1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19" name="Freeform 54"/>
            <p:cNvSpPr>
              <a:spLocks/>
            </p:cNvSpPr>
            <p:nvPr/>
          </p:nvSpPr>
          <p:spPr bwMode="auto">
            <a:xfrm>
              <a:off x="790" y="1497"/>
              <a:ext cx="48" cy="35"/>
            </a:xfrm>
            <a:custGeom>
              <a:avLst/>
              <a:gdLst>
                <a:gd name="T0" fmla="*/ 3 w 43"/>
                <a:gd name="T1" fmla="*/ 10 h 34"/>
                <a:gd name="T2" fmla="*/ 19 w 43"/>
                <a:gd name="T3" fmla="*/ 0 h 34"/>
                <a:gd name="T4" fmla="*/ 43 w 43"/>
                <a:gd name="T5" fmla="*/ 0 h 34"/>
                <a:gd name="T6" fmla="*/ 37 w 43"/>
                <a:gd name="T7" fmla="*/ 13 h 34"/>
                <a:gd name="T8" fmla="*/ 22 w 43"/>
                <a:gd name="T9" fmla="*/ 10 h 34"/>
                <a:gd name="T10" fmla="*/ 13 w 43"/>
                <a:gd name="T11" fmla="*/ 25 h 34"/>
                <a:gd name="T12" fmla="*/ 16 w 43"/>
                <a:gd name="T13" fmla="*/ 34 h 34"/>
                <a:gd name="T14" fmla="*/ 6 w 43"/>
                <a:gd name="T15" fmla="*/ 34 h 34"/>
                <a:gd name="T16" fmla="*/ 0 w 43"/>
                <a:gd name="T17" fmla="*/ 25 h 34"/>
                <a:gd name="T18" fmla="*/ 6 w 43"/>
                <a:gd name="T19" fmla="*/ 19 h 34"/>
                <a:gd name="T20" fmla="*/ 3 w 43"/>
                <a:gd name="T21"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4">
                  <a:moveTo>
                    <a:pt x="3" y="10"/>
                  </a:moveTo>
                  <a:lnTo>
                    <a:pt x="19" y="0"/>
                  </a:lnTo>
                  <a:lnTo>
                    <a:pt x="43" y="0"/>
                  </a:lnTo>
                  <a:lnTo>
                    <a:pt x="37" y="13"/>
                  </a:lnTo>
                  <a:lnTo>
                    <a:pt x="22" y="10"/>
                  </a:lnTo>
                  <a:lnTo>
                    <a:pt x="13" y="25"/>
                  </a:lnTo>
                  <a:lnTo>
                    <a:pt x="16" y="34"/>
                  </a:lnTo>
                  <a:lnTo>
                    <a:pt x="6" y="34"/>
                  </a:lnTo>
                  <a:lnTo>
                    <a:pt x="0" y="25"/>
                  </a:lnTo>
                  <a:lnTo>
                    <a:pt x="6" y="19"/>
                  </a:lnTo>
                  <a:lnTo>
                    <a:pt x="3" y="1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20" name="Freeform 55"/>
            <p:cNvSpPr>
              <a:spLocks/>
            </p:cNvSpPr>
            <p:nvPr/>
          </p:nvSpPr>
          <p:spPr bwMode="auto">
            <a:xfrm>
              <a:off x="759" y="1535"/>
              <a:ext cx="55" cy="42"/>
            </a:xfrm>
            <a:custGeom>
              <a:avLst/>
              <a:gdLst>
                <a:gd name="T0" fmla="*/ 12 w 49"/>
                <a:gd name="T1" fmla="*/ 0 h 40"/>
                <a:gd name="T2" fmla="*/ 21 w 49"/>
                <a:gd name="T3" fmla="*/ 13 h 40"/>
                <a:gd name="T4" fmla="*/ 18 w 49"/>
                <a:gd name="T5" fmla="*/ 16 h 40"/>
                <a:gd name="T6" fmla="*/ 27 w 49"/>
                <a:gd name="T7" fmla="*/ 19 h 40"/>
                <a:gd name="T8" fmla="*/ 37 w 49"/>
                <a:gd name="T9" fmla="*/ 10 h 40"/>
                <a:gd name="T10" fmla="*/ 49 w 49"/>
                <a:gd name="T11" fmla="*/ 13 h 40"/>
                <a:gd name="T12" fmla="*/ 46 w 49"/>
                <a:gd name="T13" fmla="*/ 28 h 40"/>
                <a:gd name="T14" fmla="*/ 30 w 49"/>
                <a:gd name="T15" fmla="*/ 34 h 40"/>
                <a:gd name="T16" fmla="*/ 18 w 49"/>
                <a:gd name="T17" fmla="*/ 40 h 40"/>
                <a:gd name="T18" fmla="*/ 0 w 49"/>
                <a:gd name="T19" fmla="*/ 34 h 40"/>
                <a:gd name="T20" fmla="*/ 3 w 49"/>
                <a:gd name="T21" fmla="*/ 22 h 40"/>
                <a:gd name="T22" fmla="*/ 9 w 49"/>
                <a:gd name="T23" fmla="*/ 16 h 40"/>
                <a:gd name="T24" fmla="*/ 6 w 49"/>
                <a:gd name="T25" fmla="*/ 6 h 40"/>
                <a:gd name="T26" fmla="*/ 12 w 49"/>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40">
                  <a:moveTo>
                    <a:pt x="12" y="0"/>
                  </a:moveTo>
                  <a:lnTo>
                    <a:pt x="21" y="13"/>
                  </a:lnTo>
                  <a:lnTo>
                    <a:pt x="18" y="16"/>
                  </a:lnTo>
                  <a:lnTo>
                    <a:pt x="27" y="19"/>
                  </a:lnTo>
                  <a:lnTo>
                    <a:pt x="37" y="10"/>
                  </a:lnTo>
                  <a:lnTo>
                    <a:pt x="49" y="13"/>
                  </a:lnTo>
                  <a:lnTo>
                    <a:pt x="46" y="28"/>
                  </a:lnTo>
                  <a:lnTo>
                    <a:pt x="30" y="34"/>
                  </a:lnTo>
                  <a:lnTo>
                    <a:pt x="18" y="40"/>
                  </a:lnTo>
                  <a:lnTo>
                    <a:pt x="0" y="34"/>
                  </a:lnTo>
                  <a:lnTo>
                    <a:pt x="3" y="22"/>
                  </a:lnTo>
                  <a:lnTo>
                    <a:pt x="9" y="16"/>
                  </a:lnTo>
                  <a:lnTo>
                    <a:pt x="6" y="6"/>
                  </a:lnTo>
                  <a:lnTo>
                    <a:pt x="12" y="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21" name="Freeform 56"/>
            <p:cNvSpPr>
              <a:spLocks/>
            </p:cNvSpPr>
            <p:nvPr/>
          </p:nvSpPr>
          <p:spPr bwMode="auto">
            <a:xfrm>
              <a:off x="759" y="1535"/>
              <a:ext cx="55" cy="42"/>
            </a:xfrm>
            <a:custGeom>
              <a:avLst/>
              <a:gdLst>
                <a:gd name="T0" fmla="*/ 12 w 49"/>
                <a:gd name="T1" fmla="*/ 0 h 40"/>
                <a:gd name="T2" fmla="*/ 21 w 49"/>
                <a:gd name="T3" fmla="*/ 13 h 40"/>
                <a:gd name="T4" fmla="*/ 18 w 49"/>
                <a:gd name="T5" fmla="*/ 16 h 40"/>
                <a:gd name="T6" fmla="*/ 27 w 49"/>
                <a:gd name="T7" fmla="*/ 19 h 40"/>
                <a:gd name="T8" fmla="*/ 37 w 49"/>
                <a:gd name="T9" fmla="*/ 10 h 40"/>
                <a:gd name="T10" fmla="*/ 49 w 49"/>
                <a:gd name="T11" fmla="*/ 13 h 40"/>
                <a:gd name="T12" fmla="*/ 46 w 49"/>
                <a:gd name="T13" fmla="*/ 28 h 40"/>
                <a:gd name="T14" fmla="*/ 30 w 49"/>
                <a:gd name="T15" fmla="*/ 34 h 40"/>
                <a:gd name="T16" fmla="*/ 18 w 49"/>
                <a:gd name="T17" fmla="*/ 40 h 40"/>
                <a:gd name="T18" fmla="*/ 0 w 49"/>
                <a:gd name="T19" fmla="*/ 34 h 40"/>
                <a:gd name="T20" fmla="*/ 3 w 49"/>
                <a:gd name="T21" fmla="*/ 22 h 40"/>
                <a:gd name="T22" fmla="*/ 9 w 49"/>
                <a:gd name="T23" fmla="*/ 16 h 40"/>
                <a:gd name="T24" fmla="*/ 6 w 49"/>
                <a:gd name="T25" fmla="*/ 6 h 40"/>
                <a:gd name="T26" fmla="*/ 12 w 49"/>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40">
                  <a:moveTo>
                    <a:pt x="12" y="0"/>
                  </a:moveTo>
                  <a:lnTo>
                    <a:pt x="21" y="13"/>
                  </a:lnTo>
                  <a:lnTo>
                    <a:pt x="18" y="16"/>
                  </a:lnTo>
                  <a:lnTo>
                    <a:pt x="27" y="19"/>
                  </a:lnTo>
                  <a:lnTo>
                    <a:pt x="37" y="10"/>
                  </a:lnTo>
                  <a:lnTo>
                    <a:pt x="49" y="13"/>
                  </a:lnTo>
                  <a:lnTo>
                    <a:pt x="46" y="28"/>
                  </a:lnTo>
                  <a:lnTo>
                    <a:pt x="30" y="34"/>
                  </a:lnTo>
                  <a:lnTo>
                    <a:pt x="18" y="40"/>
                  </a:lnTo>
                  <a:lnTo>
                    <a:pt x="0" y="34"/>
                  </a:lnTo>
                  <a:lnTo>
                    <a:pt x="3" y="22"/>
                  </a:lnTo>
                  <a:lnTo>
                    <a:pt x="9" y="16"/>
                  </a:lnTo>
                  <a:lnTo>
                    <a:pt x="6" y="6"/>
                  </a:lnTo>
                  <a:lnTo>
                    <a:pt x="12"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22" name="Freeform 57"/>
            <p:cNvSpPr>
              <a:spLocks/>
            </p:cNvSpPr>
            <p:nvPr/>
          </p:nvSpPr>
          <p:spPr bwMode="auto">
            <a:xfrm>
              <a:off x="705" y="1552"/>
              <a:ext cx="6" cy="6"/>
            </a:xfrm>
            <a:custGeom>
              <a:avLst/>
              <a:gdLst>
                <a:gd name="T0" fmla="*/ 0 w 6"/>
                <a:gd name="T1" fmla="*/ 0 h 6"/>
                <a:gd name="T2" fmla="*/ 6 w 6"/>
                <a:gd name="T3" fmla="*/ 0 h 6"/>
                <a:gd name="T4" fmla="*/ 3 w 6"/>
                <a:gd name="T5" fmla="*/ 6 h 6"/>
                <a:gd name="T6" fmla="*/ 0 w 6"/>
                <a:gd name="T7" fmla="*/ 0 h 6"/>
              </a:gdLst>
              <a:ahLst/>
              <a:cxnLst>
                <a:cxn ang="0">
                  <a:pos x="T0" y="T1"/>
                </a:cxn>
                <a:cxn ang="0">
                  <a:pos x="T2" y="T3"/>
                </a:cxn>
                <a:cxn ang="0">
                  <a:pos x="T4" y="T5"/>
                </a:cxn>
                <a:cxn ang="0">
                  <a:pos x="T6" y="T7"/>
                </a:cxn>
              </a:cxnLst>
              <a:rect l="0" t="0" r="r" b="b"/>
              <a:pathLst>
                <a:path w="6" h="6">
                  <a:moveTo>
                    <a:pt x="0" y="0"/>
                  </a:moveTo>
                  <a:lnTo>
                    <a:pt x="6" y="0"/>
                  </a:lnTo>
                  <a:lnTo>
                    <a:pt x="3" y="6"/>
                  </a:lnTo>
                  <a:lnTo>
                    <a:pt x="0" y="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23" name="Freeform 58"/>
            <p:cNvSpPr>
              <a:spLocks/>
            </p:cNvSpPr>
            <p:nvPr/>
          </p:nvSpPr>
          <p:spPr bwMode="auto">
            <a:xfrm>
              <a:off x="705" y="1552"/>
              <a:ext cx="6" cy="6"/>
            </a:xfrm>
            <a:custGeom>
              <a:avLst/>
              <a:gdLst>
                <a:gd name="T0" fmla="*/ 0 w 6"/>
                <a:gd name="T1" fmla="*/ 0 h 6"/>
                <a:gd name="T2" fmla="*/ 6 w 6"/>
                <a:gd name="T3" fmla="*/ 0 h 6"/>
                <a:gd name="T4" fmla="*/ 3 w 6"/>
                <a:gd name="T5" fmla="*/ 6 h 6"/>
                <a:gd name="T6" fmla="*/ 0 w 6"/>
                <a:gd name="T7" fmla="*/ 0 h 6"/>
              </a:gdLst>
              <a:ahLst/>
              <a:cxnLst>
                <a:cxn ang="0">
                  <a:pos x="T0" y="T1"/>
                </a:cxn>
                <a:cxn ang="0">
                  <a:pos x="T2" y="T3"/>
                </a:cxn>
                <a:cxn ang="0">
                  <a:pos x="T4" y="T5"/>
                </a:cxn>
                <a:cxn ang="0">
                  <a:pos x="T6" y="T7"/>
                </a:cxn>
              </a:cxnLst>
              <a:rect l="0" t="0" r="r" b="b"/>
              <a:pathLst>
                <a:path w="6" h="6">
                  <a:moveTo>
                    <a:pt x="0" y="0"/>
                  </a:moveTo>
                  <a:lnTo>
                    <a:pt x="6" y="0"/>
                  </a:lnTo>
                  <a:lnTo>
                    <a:pt x="3" y="6"/>
                  </a:lnTo>
                  <a:lnTo>
                    <a:pt x="0"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24" name="Freeform 59"/>
            <p:cNvSpPr>
              <a:spLocks/>
            </p:cNvSpPr>
            <p:nvPr/>
          </p:nvSpPr>
          <p:spPr bwMode="auto">
            <a:xfrm>
              <a:off x="818" y="1541"/>
              <a:ext cx="10" cy="17"/>
            </a:xfrm>
            <a:custGeom>
              <a:avLst/>
              <a:gdLst>
                <a:gd name="T0" fmla="*/ 0 w 9"/>
                <a:gd name="T1" fmla="*/ 13 h 16"/>
                <a:gd name="T2" fmla="*/ 9 w 9"/>
                <a:gd name="T3" fmla="*/ 16 h 16"/>
                <a:gd name="T4" fmla="*/ 9 w 9"/>
                <a:gd name="T5" fmla="*/ 0 h 16"/>
                <a:gd name="T6" fmla="*/ 0 w 9"/>
                <a:gd name="T7" fmla="*/ 13 h 16"/>
              </a:gdLst>
              <a:ahLst/>
              <a:cxnLst>
                <a:cxn ang="0">
                  <a:pos x="T0" y="T1"/>
                </a:cxn>
                <a:cxn ang="0">
                  <a:pos x="T2" y="T3"/>
                </a:cxn>
                <a:cxn ang="0">
                  <a:pos x="T4" y="T5"/>
                </a:cxn>
                <a:cxn ang="0">
                  <a:pos x="T6" y="T7"/>
                </a:cxn>
              </a:cxnLst>
              <a:rect l="0" t="0" r="r" b="b"/>
              <a:pathLst>
                <a:path w="9" h="16">
                  <a:moveTo>
                    <a:pt x="0" y="13"/>
                  </a:moveTo>
                  <a:lnTo>
                    <a:pt x="9" y="16"/>
                  </a:lnTo>
                  <a:lnTo>
                    <a:pt x="9" y="0"/>
                  </a:lnTo>
                  <a:lnTo>
                    <a:pt x="0" y="13"/>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25" name="Freeform 60"/>
            <p:cNvSpPr>
              <a:spLocks/>
            </p:cNvSpPr>
            <p:nvPr/>
          </p:nvSpPr>
          <p:spPr bwMode="auto">
            <a:xfrm>
              <a:off x="818" y="1541"/>
              <a:ext cx="10" cy="17"/>
            </a:xfrm>
            <a:custGeom>
              <a:avLst/>
              <a:gdLst>
                <a:gd name="T0" fmla="*/ 0 w 9"/>
                <a:gd name="T1" fmla="*/ 13 h 16"/>
                <a:gd name="T2" fmla="*/ 9 w 9"/>
                <a:gd name="T3" fmla="*/ 16 h 16"/>
                <a:gd name="T4" fmla="*/ 9 w 9"/>
                <a:gd name="T5" fmla="*/ 0 h 16"/>
                <a:gd name="T6" fmla="*/ 0 w 9"/>
                <a:gd name="T7" fmla="*/ 13 h 16"/>
              </a:gdLst>
              <a:ahLst/>
              <a:cxnLst>
                <a:cxn ang="0">
                  <a:pos x="T0" y="T1"/>
                </a:cxn>
                <a:cxn ang="0">
                  <a:pos x="T2" y="T3"/>
                </a:cxn>
                <a:cxn ang="0">
                  <a:pos x="T4" y="T5"/>
                </a:cxn>
                <a:cxn ang="0">
                  <a:pos x="T6" y="T7"/>
                </a:cxn>
              </a:cxnLst>
              <a:rect l="0" t="0" r="r" b="b"/>
              <a:pathLst>
                <a:path w="9" h="16">
                  <a:moveTo>
                    <a:pt x="0" y="13"/>
                  </a:moveTo>
                  <a:lnTo>
                    <a:pt x="9" y="16"/>
                  </a:lnTo>
                  <a:lnTo>
                    <a:pt x="9" y="0"/>
                  </a:lnTo>
                  <a:lnTo>
                    <a:pt x="0" y="13"/>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26" name="Freeform 61"/>
            <p:cNvSpPr>
              <a:spLocks/>
            </p:cNvSpPr>
            <p:nvPr/>
          </p:nvSpPr>
          <p:spPr bwMode="auto">
            <a:xfrm>
              <a:off x="821" y="1699"/>
              <a:ext cx="17" cy="15"/>
            </a:xfrm>
            <a:custGeom>
              <a:avLst/>
              <a:gdLst>
                <a:gd name="T0" fmla="*/ 0 w 15"/>
                <a:gd name="T1" fmla="*/ 6 h 15"/>
                <a:gd name="T2" fmla="*/ 6 w 15"/>
                <a:gd name="T3" fmla="*/ 15 h 15"/>
                <a:gd name="T4" fmla="*/ 15 w 15"/>
                <a:gd name="T5" fmla="*/ 3 h 15"/>
                <a:gd name="T6" fmla="*/ 12 w 15"/>
                <a:gd name="T7" fmla="*/ 0 h 15"/>
                <a:gd name="T8" fmla="*/ 0 w 15"/>
                <a:gd name="T9" fmla="*/ 6 h 15"/>
              </a:gdLst>
              <a:ahLst/>
              <a:cxnLst>
                <a:cxn ang="0">
                  <a:pos x="T0" y="T1"/>
                </a:cxn>
                <a:cxn ang="0">
                  <a:pos x="T2" y="T3"/>
                </a:cxn>
                <a:cxn ang="0">
                  <a:pos x="T4" y="T5"/>
                </a:cxn>
                <a:cxn ang="0">
                  <a:pos x="T6" y="T7"/>
                </a:cxn>
                <a:cxn ang="0">
                  <a:pos x="T8" y="T9"/>
                </a:cxn>
              </a:cxnLst>
              <a:rect l="0" t="0" r="r" b="b"/>
              <a:pathLst>
                <a:path w="15" h="15">
                  <a:moveTo>
                    <a:pt x="0" y="6"/>
                  </a:moveTo>
                  <a:lnTo>
                    <a:pt x="6" y="15"/>
                  </a:lnTo>
                  <a:lnTo>
                    <a:pt x="15" y="3"/>
                  </a:lnTo>
                  <a:lnTo>
                    <a:pt x="12" y="0"/>
                  </a:lnTo>
                  <a:lnTo>
                    <a:pt x="0" y="6"/>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27" name="Freeform 62"/>
            <p:cNvSpPr>
              <a:spLocks/>
            </p:cNvSpPr>
            <p:nvPr/>
          </p:nvSpPr>
          <p:spPr bwMode="auto">
            <a:xfrm>
              <a:off x="821" y="1699"/>
              <a:ext cx="17" cy="15"/>
            </a:xfrm>
            <a:custGeom>
              <a:avLst/>
              <a:gdLst>
                <a:gd name="T0" fmla="*/ 0 w 15"/>
                <a:gd name="T1" fmla="*/ 6 h 15"/>
                <a:gd name="T2" fmla="*/ 6 w 15"/>
                <a:gd name="T3" fmla="*/ 15 h 15"/>
                <a:gd name="T4" fmla="*/ 15 w 15"/>
                <a:gd name="T5" fmla="*/ 3 h 15"/>
                <a:gd name="T6" fmla="*/ 12 w 15"/>
                <a:gd name="T7" fmla="*/ 0 h 15"/>
                <a:gd name="T8" fmla="*/ 0 w 15"/>
                <a:gd name="T9" fmla="*/ 6 h 15"/>
              </a:gdLst>
              <a:ahLst/>
              <a:cxnLst>
                <a:cxn ang="0">
                  <a:pos x="T0" y="T1"/>
                </a:cxn>
                <a:cxn ang="0">
                  <a:pos x="T2" y="T3"/>
                </a:cxn>
                <a:cxn ang="0">
                  <a:pos x="T4" y="T5"/>
                </a:cxn>
                <a:cxn ang="0">
                  <a:pos x="T6" y="T7"/>
                </a:cxn>
                <a:cxn ang="0">
                  <a:pos x="T8" y="T9"/>
                </a:cxn>
              </a:cxnLst>
              <a:rect l="0" t="0" r="r" b="b"/>
              <a:pathLst>
                <a:path w="15" h="15">
                  <a:moveTo>
                    <a:pt x="0" y="6"/>
                  </a:moveTo>
                  <a:lnTo>
                    <a:pt x="6" y="15"/>
                  </a:lnTo>
                  <a:lnTo>
                    <a:pt x="15" y="3"/>
                  </a:lnTo>
                  <a:lnTo>
                    <a:pt x="12" y="0"/>
                  </a:lnTo>
                  <a:lnTo>
                    <a:pt x="0" y="6"/>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28" name="Freeform 63"/>
            <p:cNvSpPr>
              <a:spLocks/>
            </p:cNvSpPr>
            <p:nvPr/>
          </p:nvSpPr>
          <p:spPr bwMode="auto">
            <a:xfrm>
              <a:off x="818" y="1714"/>
              <a:ext cx="6" cy="14"/>
            </a:xfrm>
            <a:custGeom>
              <a:avLst/>
              <a:gdLst>
                <a:gd name="T0" fmla="*/ 0 w 6"/>
                <a:gd name="T1" fmla="*/ 0 h 13"/>
                <a:gd name="T2" fmla="*/ 6 w 6"/>
                <a:gd name="T3" fmla="*/ 7 h 13"/>
                <a:gd name="T4" fmla="*/ 0 w 6"/>
                <a:gd name="T5" fmla="*/ 13 h 13"/>
                <a:gd name="T6" fmla="*/ 0 w 6"/>
                <a:gd name="T7" fmla="*/ 0 h 13"/>
              </a:gdLst>
              <a:ahLst/>
              <a:cxnLst>
                <a:cxn ang="0">
                  <a:pos x="T0" y="T1"/>
                </a:cxn>
                <a:cxn ang="0">
                  <a:pos x="T2" y="T3"/>
                </a:cxn>
                <a:cxn ang="0">
                  <a:pos x="T4" y="T5"/>
                </a:cxn>
                <a:cxn ang="0">
                  <a:pos x="T6" y="T7"/>
                </a:cxn>
              </a:cxnLst>
              <a:rect l="0" t="0" r="r" b="b"/>
              <a:pathLst>
                <a:path w="6" h="13">
                  <a:moveTo>
                    <a:pt x="0" y="0"/>
                  </a:moveTo>
                  <a:lnTo>
                    <a:pt x="6" y="7"/>
                  </a:lnTo>
                  <a:lnTo>
                    <a:pt x="0" y="13"/>
                  </a:lnTo>
                  <a:lnTo>
                    <a:pt x="0" y="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29" name="Freeform 64"/>
            <p:cNvSpPr>
              <a:spLocks/>
            </p:cNvSpPr>
            <p:nvPr/>
          </p:nvSpPr>
          <p:spPr bwMode="auto">
            <a:xfrm>
              <a:off x="818" y="1714"/>
              <a:ext cx="6" cy="14"/>
            </a:xfrm>
            <a:custGeom>
              <a:avLst/>
              <a:gdLst>
                <a:gd name="T0" fmla="*/ 0 w 6"/>
                <a:gd name="T1" fmla="*/ 0 h 13"/>
                <a:gd name="T2" fmla="*/ 6 w 6"/>
                <a:gd name="T3" fmla="*/ 7 h 13"/>
                <a:gd name="T4" fmla="*/ 0 w 6"/>
                <a:gd name="T5" fmla="*/ 13 h 13"/>
                <a:gd name="T6" fmla="*/ 0 w 6"/>
                <a:gd name="T7" fmla="*/ 0 h 13"/>
              </a:gdLst>
              <a:ahLst/>
              <a:cxnLst>
                <a:cxn ang="0">
                  <a:pos x="T0" y="T1"/>
                </a:cxn>
                <a:cxn ang="0">
                  <a:pos x="T2" y="T3"/>
                </a:cxn>
                <a:cxn ang="0">
                  <a:pos x="T4" y="T5"/>
                </a:cxn>
                <a:cxn ang="0">
                  <a:pos x="T6" y="T7"/>
                </a:cxn>
              </a:cxnLst>
              <a:rect l="0" t="0" r="r" b="b"/>
              <a:pathLst>
                <a:path w="6" h="13">
                  <a:moveTo>
                    <a:pt x="0" y="0"/>
                  </a:moveTo>
                  <a:lnTo>
                    <a:pt x="6" y="7"/>
                  </a:lnTo>
                  <a:lnTo>
                    <a:pt x="0" y="13"/>
                  </a:lnTo>
                  <a:lnTo>
                    <a:pt x="0"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30" name="Freeform 65"/>
            <p:cNvSpPr>
              <a:spLocks/>
            </p:cNvSpPr>
            <p:nvPr/>
          </p:nvSpPr>
          <p:spPr bwMode="auto">
            <a:xfrm>
              <a:off x="783" y="1699"/>
              <a:ext cx="18" cy="15"/>
            </a:xfrm>
            <a:custGeom>
              <a:avLst/>
              <a:gdLst>
                <a:gd name="T0" fmla="*/ 16 w 16"/>
                <a:gd name="T1" fmla="*/ 3 h 15"/>
                <a:gd name="T2" fmla="*/ 12 w 16"/>
                <a:gd name="T3" fmla="*/ 15 h 15"/>
                <a:gd name="T4" fmla="*/ 0 w 16"/>
                <a:gd name="T5" fmla="*/ 3 h 15"/>
                <a:gd name="T6" fmla="*/ 6 w 16"/>
                <a:gd name="T7" fmla="*/ 0 h 15"/>
                <a:gd name="T8" fmla="*/ 16 w 16"/>
                <a:gd name="T9" fmla="*/ 3 h 15"/>
              </a:gdLst>
              <a:ahLst/>
              <a:cxnLst>
                <a:cxn ang="0">
                  <a:pos x="T0" y="T1"/>
                </a:cxn>
                <a:cxn ang="0">
                  <a:pos x="T2" y="T3"/>
                </a:cxn>
                <a:cxn ang="0">
                  <a:pos x="T4" y="T5"/>
                </a:cxn>
                <a:cxn ang="0">
                  <a:pos x="T6" y="T7"/>
                </a:cxn>
                <a:cxn ang="0">
                  <a:pos x="T8" y="T9"/>
                </a:cxn>
              </a:cxnLst>
              <a:rect l="0" t="0" r="r" b="b"/>
              <a:pathLst>
                <a:path w="16" h="15">
                  <a:moveTo>
                    <a:pt x="16" y="3"/>
                  </a:moveTo>
                  <a:lnTo>
                    <a:pt x="12" y="15"/>
                  </a:lnTo>
                  <a:lnTo>
                    <a:pt x="0" y="3"/>
                  </a:lnTo>
                  <a:lnTo>
                    <a:pt x="6" y="0"/>
                  </a:lnTo>
                  <a:lnTo>
                    <a:pt x="16" y="3"/>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31" name="Freeform 66"/>
            <p:cNvSpPr>
              <a:spLocks/>
            </p:cNvSpPr>
            <p:nvPr/>
          </p:nvSpPr>
          <p:spPr bwMode="auto">
            <a:xfrm>
              <a:off x="783" y="1699"/>
              <a:ext cx="18" cy="15"/>
            </a:xfrm>
            <a:custGeom>
              <a:avLst/>
              <a:gdLst>
                <a:gd name="T0" fmla="*/ 16 w 16"/>
                <a:gd name="T1" fmla="*/ 3 h 15"/>
                <a:gd name="T2" fmla="*/ 12 w 16"/>
                <a:gd name="T3" fmla="*/ 15 h 15"/>
                <a:gd name="T4" fmla="*/ 0 w 16"/>
                <a:gd name="T5" fmla="*/ 3 h 15"/>
                <a:gd name="T6" fmla="*/ 6 w 16"/>
                <a:gd name="T7" fmla="*/ 0 h 15"/>
                <a:gd name="T8" fmla="*/ 16 w 16"/>
                <a:gd name="T9" fmla="*/ 3 h 15"/>
              </a:gdLst>
              <a:ahLst/>
              <a:cxnLst>
                <a:cxn ang="0">
                  <a:pos x="T0" y="T1"/>
                </a:cxn>
                <a:cxn ang="0">
                  <a:pos x="T2" y="T3"/>
                </a:cxn>
                <a:cxn ang="0">
                  <a:pos x="T4" y="T5"/>
                </a:cxn>
                <a:cxn ang="0">
                  <a:pos x="T6" y="T7"/>
                </a:cxn>
                <a:cxn ang="0">
                  <a:pos x="T8" y="T9"/>
                </a:cxn>
              </a:cxnLst>
              <a:rect l="0" t="0" r="r" b="b"/>
              <a:pathLst>
                <a:path w="16" h="15">
                  <a:moveTo>
                    <a:pt x="16" y="3"/>
                  </a:moveTo>
                  <a:lnTo>
                    <a:pt x="12" y="15"/>
                  </a:lnTo>
                  <a:lnTo>
                    <a:pt x="0" y="3"/>
                  </a:lnTo>
                  <a:lnTo>
                    <a:pt x="6" y="0"/>
                  </a:lnTo>
                  <a:lnTo>
                    <a:pt x="16" y="3"/>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32" name="Freeform 67"/>
            <p:cNvSpPr>
              <a:spLocks/>
            </p:cNvSpPr>
            <p:nvPr/>
          </p:nvSpPr>
          <p:spPr bwMode="auto">
            <a:xfrm>
              <a:off x="811" y="1705"/>
              <a:ext cx="7" cy="6"/>
            </a:xfrm>
            <a:custGeom>
              <a:avLst/>
              <a:gdLst>
                <a:gd name="T0" fmla="*/ 0 w 6"/>
                <a:gd name="T1" fmla="*/ 0 h 6"/>
                <a:gd name="T2" fmla="*/ 6 w 6"/>
                <a:gd name="T3" fmla="*/ 0 h 6"/>
                <a:gd name="T4" fmla="*/ 6 w 6"/>
                <a:gd name="T5" fmla="*/ 6 h 6"/>
                <a:gd name="T6" fmla="*/ 0 w 6"/>
                <a:gd name="T7" fmla="*/ 0 h 6"/>
              </a:gdLst>
              <a:ahLst/>
              <a:cxnLst>
                <a:cxn ang="0">
                  <a:pos x="T0" y="T1"/>
                </a:cxn>
                <a:cxn ang="0">
                  <a:pos x="T2" y="T3"/>
                </a:cxn>
                <a:cxn ang="0">
                  <a:pos x="T4" y="T5"/>
                </a:cxn>
                <a:cxn ang="0">
                  <a:pos x="T6" y="T7"/>
                </a:cxn>
              </a:cxnLst>
              <a:rect l="0" t="0" r="r" b="b"/>
              <a:pathLst>
                <a:path w="6" h="6">
                  <a:moveTo>
                    <a:pt x="0" y="0"/>
                  </a:moveTo>
                  <a:lnTo>
                    <a:pt x="6" y="0"/>
                  </a:lnTo>
                  <a:lnTo>
                    <a:pt x="6" y="6"/>
                  </a:lnTo>
                  <a:lnTo>
                    <a:pt x="0"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33" name="Freeform 68"/>
            <p:cNvSpPr>
              <a:spLocks/>
            </p:cNvSpPr>
            <p:nvPr/>
          </p:nvSpPr>
          <p:spPr bwMode="auto">
            <a:xfrm>
              <a:off x="738" y="1788"/>
              <a:ext cx="100" cy="80"/>
            </a:xfrm>
            <a:custGeom>
              <a:avLst/>
              <a:gdLst>
                <a:gd name="T0" fmla="*/ 62 w 89"/>
                <a:gd name="T1" fmla="*/ 0 h 77"/>
                <a:gd name="T2" fmla="*/ 71 w 89"/>
                <a:gd name="T3" fmla="*/ 3 h 77"/>
                <a:gd name="T4" fmla="*/ 74 w 89"/>
                <a:gd name="T5" fmla="*/ 9 h 77"/>
                <a:gd name="T6" fmla="*/ 80 w 89"/>
                <a:gd name="T7" fmla="*/ 9 h 77"/>
                <a:gd name="T8" fmla="*/ 83 w 89"/>
                <a:gd name="T9" fmla="*/ 25 h 77"/>
                <a:gd name="T10" fmla="*/ 86 w 89"/>
                <a:gd name="T11" fmla="*/ 28 h 77"/>
                <a:gd name="T12" fmla="*/ 86 w 89"/>
                <a:gd name="T13" fmla="*/ 34 h 77"/>
                <a:gd name="T14" fmla="*/ 89 w 89"/>
                <a:gd name="T15" fmla="*/ 43 h 77"/>
                <a:gd name="T16" fmla="*/ 89 w 89"/>
                <a:gd name="T17" fmla="*/ 49 h 77"/>
                <a:gd name="T18" fmla="*/ 86 w 89"/>
                <a:gd name="T19" fmla="*/ 46 h 77"/>
                <a:gd name="T20" fmla="*/ 86 w 89"/>
                <a:gd name="T21" fmla="*/ 58 h 77"/>
                <a:gd name="T22" fmla="*/ 71 w 89"/>
                <a:gd name="T23" fmla="*/ 68 h 77"/>
                <a:gd name="T24" fmla="*/ 71 w 89"/>
                <a:gd name="T25" fmla="*/ 58 h 77"/>
                <a:gd name="T26" fmla="*/ 56 w 89"/>
                <a:gd name="T27" fmla="*/ 49 h 77"/>
                <a:gd name="T28" fmla="*/ 31 w 89"/>
                <a:gd name="T29" fmla="*/ 61 h 77"/>
                <a:gd name="T30" fmla="*/ 22 w 89"/>
                <a:gd name="T31" fmla="*/ 77 h 77"/>
                <a:gd name="T32" fmla="*/ 0 w 89"/>
                <a:gd name="T33" fmla="*/ 65 h 77"/>
                <a:gd name="T34" fmla="*/ 10 w 89"/>
                <a:gd name="T35" fmla="*/ 61 h 77"/>
                <a:gd name="T36" fmla="*/ 13 w 89"/>
                <a:gd name="T37" fmla="*/ 55 h 77"/>
                <a:gd name="T38" fmla="*/ 16 w 89"/>
                <a:gd name="T39" fmla="*/ 58 h 77"/>
                <a:gd name="T40" fmla="*/ 16 w 89"/>
                <a:gd name="T41" fmla="*/ 55 h 77"/>
                <a:gd name="T42" fmla="*/ 13 w 89"/>
                <a:gd name="T43" fmla="*/ 55 h 77"/>
                <a:gd name="T44" fmla="*/ 13 w 89"/>
                <a:gd name="T45" fmla="*/ 43 h 77"/>
                <a:gd name="T46" fmla="*/ 3 w 89"/>
                <a:gd name="T47" fmla="*/ 31 h 77"/>
                <a:gd name="T48" fmla="*/ 13 w 89"/>
                <a:gd name="T49" fmla="*/ 22 h 77"/>
                <a:gd name="T50" fmla="*/ 34 w 89"/>
                <a:gd name="T51" fmla="*/ 34 h 77"/>
                <a:gd name="T52" fmla="*/ 46 w 89"/>
                <a:gd name="T53" fmla="*/ 37 h 77"/>
                <a:gd name="T54" fmla="*/ 49 w 89"/>
                <a:gd name="T55" fmla="*/ 28 h 77"/>
                <a:gd name="T56" fmla="*/ 56 w 89"/>
                <a:gd name="T57" fmla="*/ 18 h 77"/>
                <a:gd name="T58" fmla="*/ 56 w 89"/>
                <a:gd name="T59" fmla="*/ 9 h 77"/>
                <a:gd name="T60" fmla="*/ 62 w 89"/>
                <a:gd name="T61" fmla="*/ 3 h 77"/>
                <a:gd name="T62" fmla="*/ 62 w 89"/>
                <a:gd name="T6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 h="77">
                  <a:moveTo>
                    <a:pt x="62" y="0"/>
                  </a:moveTo>
                  <a:lnTo>
                    <a:pt x="71" y="3"/>
                  </a:lnTo>
                  <a:lnTo>
                    <a:pt x="74" y="9"/>
                  </a:lnTo>
                  <a:lnTo>
                    <a:pt x="80" y="9"/>
                  </a:lnTo>
                  <a:lnTo>
                    <a:pt x="83" y="25"/>
                  </a:lnTo>
                  <a:lnTo>
                    <a:pt x="86" y="28"/>
                  </a:lnTo>
                  <a:lnTo>
                    <a:pt x="86" y="34"/>
                  </a:lnTo>
                  <a:lnTo>
                    <a:pt x="89" y="43"/>
                  </a:lnTo>
                  <a:lnTo>
                    <a:pt x="89" y="49"/>
                  </a:lnTo>
                  <a:lnTo>
                    <a:pt x="86" y="46"/>
                  </a:lnTo>
                  <a:lnTo>
                    <a:pt x="86" y="58"/>
                  </a:lnTo>
                  <a:lnTo>
                    <a:pt x="71" y="68"/>
                  </a:lnTo>
                  <a:lnTo>
                    <a:pt x="71" y="58"/>
                  </a:lnTo>
                  <a:lnTo>
                    <a:pt x="56" y="49"/>
                  </a:lnTo>
                  <a:lnTo>
                    <a:pt x="31" y="61"/>
                  </a:lnTo>
                  <a:lnTo>
                    <a:pt x="22" y="77"/>
                  </a:lnTo>
                  <a:lnTo>
                    <a:pt x="0" y="65"/>
                  </a:lnTo>
                  <a:lnTo>
                    <a:pt x="10" y="61"/>
                  </a:lnTo>
                  <a:lnTo>
                    <a:pt x="13" y="55"/>
                  </a:lnTo>
                  <a:lnTo>
                    <a:pt x="16" y="58"/>
                  </a:lnTo>
                  <a:lnTo>
                    <a:pt x="16" y="55"/>
                  </a:lnTo>
                  <a:lnTo>
                    <a:pt x="13" y="55"/>
                  </a:lnTo>
                  <a:lnTo>
                    <a:pt x="13" y="43"/>
                  </a:lnTo>
                  <a:lnTo>
                    <a:pt x="3" y="31"/>
                  </a:lnTo>
                  <a:lnTo>
                    <a:pt x="13" y="22"/>
                  </a:lnTo>
                  <a:lnTo>
                    <a:pt x="34" y="34"/>
                  </a:lnTo>
                  <a:lnTo>
                    <a:pt x="46" y="37"/>
                  </a:lnTo>
                  <a:lnTo>
                    <a:pt x="49" y="28"/>
                  </a:lnTo>
                  <a:lnTo>
                    <a:pt x="56" y="18"/>
                  </a:lnTo>
                  <a:lnTo>
                    <a:pt x="56" y="9"/>
                  </a:lnTo>
                  <a:lnTo>
                    <a:pt x="62" y="3"/>
                  </a:lnTo>
                  <a:lnTo>
                    <a:pt x="62" y="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34" name="Freeform 69"/>
            <p:cNvSpPr>
              <a:spLocks/>
            </p:cNvSpPr>
            <p:nvPr/>
          </p:nvSpPr>
          <p:spPr bwMode="auto">
            <a:xfrm>
              <a:off x="738" y="1788"/>
              <a:ext cx="100" cy="80"/>
            </a:xfrm>
            <a:custGeom>
              <a:avLst/>
              <a:gdLst>
                <a:gd name="T0" fmla="*/ 62 w 89"/>
                <a:gd name="T1" fmla="*/ 0 h 77"/>
                <a:gd name="T2" fmla="*/ 71 w 89"/>
                <a:gd name="T3" fmla="*/ 3 h 77"/>
                <a:gd name="T4" fmla="*/ 74 w 89"/>
                <a:gd name="T5" fmla="*/ 9 h 77"/>
                <a:gd name="T6" fmla="*/ 80 w 89"/>
                <a:gd name="T7" fmla="*/ 9 h 77"/>
                <a:gd name="T8" fmla="*/ 83 w 89"/>
                <a:gd name="T9" fmla="*/ 25 h 77"/>
                <a:gd name="T10" fmla="*/ 86 w 89"/>
                <a:gd name="T11" fmla="*/ 28 h 77"/>
                <a:gd name="T12" fmla="*/ 86 w 89"/>
                <a:gd name="T13" fmla="*/ 34 h 77"/>
                <a:gd name="T14" fmla="*/ 89 w 89"/>
                <a:gd name="T15" fmla="*/ 43 h 77"/>
                <a:gd name="T16" fmla="*/ 89 w 89"/>
                <a:gd name="T17" fmla="*/ 49 h 77"/>
                <a:gd name="T18" fmla="*/ 86 w 89"/>
                <a:gd name="T19" fmla="*/ 46 h 77"/>
                <a:gd name="T20" fmla="*/ 86 w 89"/>
                <a:gd name="T21" fmla="*/ 58 h 77"/>
                <a:gd name="T22" fmla="*/ 71 w 89"/>
                <a:gd name="T23" fmla="*/ 68 h 77"/>
                <a:gd name="T24" fmla="*/ 71 w 89"/>
                <a:gd name="T25" fmla="*/ 58 h 77"/>
                <a:gd name="T26" fmla="*/ 56 w 89"/>
                <a:gd name="T27" fmla="*/ 49 h 77"/>
                <a:gd name="T28" fmla="*/ 31 w 89"/>
                <a:gd name="T29" fmla="*/ 61 h 77"/>
                <a:gd name="T30" fmla="*/ 22 w 89"/>
                <a:gd name="T31" fmla="*/ 77 h 77"/>
                <a:gd name="T32" fmla="*/ 0 w 89"/>
                <a:gd name="T33" fmla="*/ 65 h 77"/>
                <a:gd name="T34" fmla="*/ 10 w 89"/>
                <a:gd name="T35" fmla="*/ 61 h 77"/>
                <a:gd name="T36" fmla="*/ 13 w 89"/>
                <a:gd name="T37" fmla="*/ 55 h 77"/>
                <a:gd name="T38" fmla="*/ 16 w 89"/>
                <a:gd name="T39" fmla="*/ 58 h 77"/>
                <a:gd name="T40" fmla="*/ 16 w 89"/>
                <a:gd name="T41" fmla="*/ 55 h 77"/>
                <a:gd name="T42" fmla="*/ 13 w 89"/>
                <a:gd name="T43" fmla="*/ 55 h 77"/>
                <a:gd name="T44" fmla="*/ 13 w 89"/>
                <a:gd name="T45" fmla="*/ 43 h 77"/>
                <a:gd name="T46" fmla="*/ 3 w 89"/>
                <a:gd name="T47" fmla="*/ 31 h 77"/>
                <a:gd name="T48" fmla="*/ 13 w 89"/>
                <a:gd name="T49" fmla="*/ 22 h 77"/>
                <a:gd name="T50" fmla="*/ 34 w 89"/>
                <a:gd name="T51" fmla="*/ 34 h 77"/>
                <a:gd name="T52" fmla="*/ 46 w 89"/>
                <a:gd name="T53" fmla="*/ 37 h 77"/>
                <a:gd name="T54" fmla="*/ 49 w 89"/>
                <a:gd name="T55" fmla="*/ 28 h 77"/>
                <a:gd name="T56" fmla="*/ 56 w 89"/>
                <a:gd name="T57" fmla="*/ 18 h 77"/>
                <a:gd name="T58" fmla="*/ 56 w 89"/>
                <a:gd name="T59" fmla="*/ 9 h 77"/>
                <a:gd name="T60" fmla="*/ 62 w 89"/>
                <a:gd name="T61" fmla="*/ 3 h 77"/>
                <a:gd name="T62" fmla="*/ 62 w 89"/>
                <a:gd name="T6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 h="77">
                  <a:moveTo>
                    <a:pt x="62" y="0"/>
                  </a:moveTo>
                  <a:lnTo>
                    <a:pt x="71" y="3"/>
                  </a:lnTo>
                  <a:lnTo>
                    <a:pt x="74" y="9"/>
                  </a:lnTo>
                  <a:lnTo>
                    <a:pt x="80" y="9"/>
                  </a:lnTo>
                  <a:lnTo>
                    <a:pt x="83" y="25"/>
                  </a:lnTo>
                  <a:lnTo>
                    <a:pt x="86" y="28"/>
                  </a:lnTo>
                  <a:lnTo>
                    <a:pt x="86" y="34"/>
                  </a:lnTo>
                  <a:lnTo>
                    <a:pt x="89" y="43"/>
                  </a:lnTo>
                  <a:lnTo>
                    <a:pt x="89" y="49"/>
                  </a:lnTo>
                  <a:lnTo>
                    <a:pt x="86" y="46"/>
                  </a:lnTo>
                  <a:lnTo>
                    <a:pt x="86" y="58"/>
                  </a:lnTo>
                  <a:lnTo>
                    <a:pt x="71" y="68"/>
                  </a:lnTo>
                  <a:lnTo>
                    <a:pt x="71" y="58"/>
                  </a:lnTo>
                  <a:lnTo>
                    <a:pt x="56" y="49"/>
                  </a:lnTo>
                  <a:lnTo>
                    <a:pt x="31" y="61"/>
                  </a:lnTo>
                  <a:lnTo>
                    <a:pt x="22" y="77"/>
                  </a:lnTo>
                  <a:lnTo>
                    <a:pt x="0" y="65"/>
                  </a:lnTo>
                  <a:lnTo>
                    <a:pt x="10" y="61"/>
                  </a:lnTo>
                  <a:lnTo>
                    <a:pt x="13" y="55"/>
                  </a:lnTo>
                  <a:lnTo>
                    <a:pt x="16" y="58"/>
                  </a:lnTo>
                  <a:lnTo>
                    <a:pt x="16" y="55"/>
                  </a:lnTo>
                  <a:lnTo>
                    <a:pt x="13" y="55"/>
                  </a:lnTo>
                  <a:lnTo>
                    <a:pt x="13" y="43"/>
                  </a:lnTo>
                  <a:lnTo>
                    <a:pt x="3" y="31"/>
                  </a:lnTo>
                  <a:lnTo>
                    <a:pt x="13" y="22"/>
                  </a:lnTo>
                  <a:lnTo>
                    <a:pt x="34" y="34"/>
                  </a:lnTo>
                  <a:lnTo>
                    <a:pt x="46" y="37"/>
                  </a:lnTo>
                  <a:lnTo>
                    <a:pt x="49" y="28"/>
                  </a:lnTo>
                  <a:lnTo>
                    <a:pt x="56" y="18"/>
                  </a:lnTo>
                  <a:lnTo>
                    <a:pt x="56" y="9"/>
                  </a:lnTo>
                  <a:lnTo>
                    <a:pt x="62" y="3"/>
                  </a:lnTo>
                  <a:lnTo>
                    <a:pt x="62"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35" name="Freeform 70"/>
            <p:cNvSpPr>
              <a:spLocks/>
            </p:cNvSpPr>
            <p:nvPr/>
          </p:nvSpPr>
          <p:spPr bwMode="auto">
            <a:xfrm>
              <a:off x="701" y="1830"/>
              <a:ext cx="30" cy="29"/>
            </a:xfrm>
            <a:custGeom>
              <a:avLst/>
              <a:gdLst>
                <a:gd name="T0" fmla="*/ 18 w 27"/>
                <a:gd name="T1" fmla="*/ 0 h 28"/>
                <a:gd name="T2" fmla="*/ 27 w 27"/>
                <a:gd name="T3" fmla="*/ 6 h 28"/>
                <a:gd name="T4" fmla="*/ 24 w 27"/>
                <a:gd name="T5" fmla="*/ 18 h 28"/>
                <a:gd name="T6" fmla="*/ 18 w 27"/>
                <a:gd name="T7" fmla="*/ 18 h 28"/>
                <a:gd name="T8" fmla="*/ 15 w 27"/>
                <a:gd name="T9" fmla="*/ 25 h 28"/>
                <a:gd name="T10" fmla="*/ 9 w 27"/>
                <a:gd name="T11" fmla="*/ 25 h 28"/>
                <a:gd name="T12" fmla="*/ 6 w 27"/>
                <a:gd name="T13" fmla="*/ 28 h 28"/>
                <a:gd name="T14" fmla="*/ 0 w 27"/>
                <a:gd name="T15" fmla="*/ 21 h 28"/>
                <a:gd name="T16" fmla="*/ 3 w 27"/>
                <a:gd name="T17" fmla="*/ 15 h 28"/>
                <a:gd name="T18" fmla="*/ 6 w 27"/>
                <a:gd name="T19" fmla="*/ 15 h 28"/>
                <a:gd name="T20" fmla="*/ 9 w 27"/>
                <a:gd name="T21" fmla="*/ 3 h 28"/>
                <a:gd name="T22" fmla="*/ 15 w 27"/>
                <a:gd name="T23" fmla="*/ 6 h 28"/>
                <a:gd name="T24" fmla="*/ 18 w 27"/>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8">
                  <a:moveTo>
                    <a:pt x="18" y="0"/>
                  </a:moveTo>
                  <a:lnTo>
                    <a:pt x="27" y="6"/>
                  </a:lnTo>
                  <a:lnTo>
                    <a:pt x="24" y="18"/>
                  </a:lnTo>
                  <a:lnTo>
                    <a:pt x="18" y="18"/>
                  </a:lnTo>
                  <a:lnTo>
                    <a:pt x="15" y="25"/>
                  </a:lnTo>
                  <a:lnTo>
                    <a:pt x="9" y="25"/>
                  </a:lnTo>
                  <a:lnTo>
                    <a:pt x="6" y="28"/>
                  </a:lnTo>
                  <a:lnTo>
                    <a:pt x="0" y="21"/>
                  </a:lnTo>
                  <a:lnTo>
                    <a:pt x="3" y="15"/>
                  </a:lnTo>
                  <a:lnTo>
                    <a:pt x="6" y="15"/>
                  </a:lnTo>
                  <a:lnTo>
                    <a:pt x="9" y="3"/>
                  </a:lnTo>
                  <a:lnTo>
                    <a:pt x="15" y="6"/>
                  </a:lnTo>
                  <a:lnTo>
                    <a:pt x="18" y="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36" name="Freeform 71"/>
            <p:cNvSpPr>
              <a:spLocks/>
            </p:cNvSpPr>
            <p:nvPr/>
          </p:nvSpPr>
          <p:spPr bwMode="auto">
            <a:xfrm>
              <a:off x="701" y="1830"/>
              <a:ext cx="30" cy="29"/>
            </a:xfrm>
            <a:custGeom>
              <a:avLst/>
              <a:gdLst>
                <a:gd name="T0" fmla="*/ 18 w 27"/>
                <a:gd name="T1" fmla="*/ 0 h 28"/>
                <a:gd name="T2" fmla="*/ 27 w 27"/>
                <a:gd name="T3" fmla="*/ 6 h 28"/>
                <a:gd name="T4" fmla="*/ 24 w 27"/>
                <a:gd name="T5" fmla="*/ 18 h 28"/>
                <a:gd name="T6" fmla="*/ 18 w 27"/>
                <a:gd name="T7" fmla="*/ 18 h 28"/>
                <a:gd name="T8" fmla="*/ 15 w 27"/>
                <a:gd name="T9" fmla="*/ 25 h 28"/>
                <a:gd name="T10" fmla="*/ 9 w 27"/>
                <a:gd name="T11" fmla="*/ 25 h 28"/>
                <a:gd name="T12" fmla="*/ 6 w 27"/>
                <a:gd name="T13" fmla="*/ 28 h 28"/>
                <a:gd name="T14" fmla="*/ 0 w 27"/>
                <a:gd name="T15" fmla="*/ 21 h 28"/>
                <a:gd name="T16" fmla="*/ 3 w 27"/>
                <a:gd name="T17" fmla="*/ 15 h 28"/>
                <a:gd name="T18" fmla="*/ 6 w 27"/>
                <a:gd name="T19" fmla="*/ 15 h 28"/>
                <a:gd name="T20" fmla="*/ 9 w 27"/>
                <a:gd name="T21" fmla="*/ 3 h 28"/>
                <a:gd name="T22" fmla="*/ 15 w 27"/>
                <a:gd name="T23" fmla="*/ 6 h 28"/>
                <a:gd name="T24" fmla="*/ 18 w 27"/>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8">
                  <a:moveTo>
                    <a:pt x="18" y="0"/>
                  </a:moveTo>
                  <a:lnTo>
                    <a:pt x="27" y="6"/>
                  </a:lnTo>
                  <a:lnTo>
                    <a:pt x="24" y="18"/>
                  </a:lnTo>
                  <a:lnTo>
                    <a:pt x="18" y="18"/>
                  </a:lnTo>
                  <a:lnTo>
                    <a:pt x="15" y="25"/>
                  </a:lnTo>
                  <a:lnTo>
                    <a:pt x="9" y="25"/>
                  </a:lnTo>
                  <a:lnTo>
                    <a:pt x="6" y="28"/>
                  </a:lnTo>
                  <a:lnTo>
                    <a:pt x="0" y="21"/>
                  </a:lnTo>
                  <a:lnTo>
                    <a:pt x="3" y="15"/>
                  </a:lnTo>
                  <a:lnTo>
                    <a:pt x="6" y="15"/>
                  </a:lnTo>
                  <a:lnTo>
                    <a:pt x="9" y="3"/>
                  </a:lnTo>
                  <a:lnTo>
                    <a:pt x="15" y="6"/>
                  </a:lnTo>
                  <a:lnTo>
                    <a:pt x="18"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37" name="Freeform 72"/>
            <p:cNvSpPr>
              <a:spLocks/>
            </p:cNvSpPr>
            <p:nvPr/>
          </p:nvSpPr>
          <p:spPr bwMode="auto">
            <a:xfrm>
              <a:off x="560" y="2349"/>
              <a:ext cx="20" cy="19"/>
            </a:xfrm>
            <a:custGeom>
              <a:avLst/>
              <a:gdLst>
                <a:gd name="T0" fmla="*/ 0 w 18"/>
                <a:gd name="T1" fmla="*/ 12 h 18"/>
                <a:gd name="T2" fmla="*/ 6 w 18"/>
                <a:gd name="T3" fmla="*/ 18 h 18"/>
                <a:gd name="T4" fmla="*/ 12 w 18"/>
                <a:gd name="T5" fmla="*/ 12 h 18"/>
                <a:gd name="T6" fmla="*/ 18 w 18"/>
                <a:gd name="T7" fmla="*/ 12 h 18"/>
                <a:gd name="T8" fmla="*/ 18 w 18"/>
                <a:gd name="T9" fmla="*/ 3 h 18"/>
                <a:gd name="T10" fmla="*/ 9 w 18"/>
                <a:gd name="T11" fmla="*/ 0 h 18"/>
                <a:gd name="T12" fmla="*/ 6 w 18"/>
                <a:gd name="T13" fmla="*/ 9 h 18"/>
                <a:gd name="T14" fmla="*/ 0 w 18"/>
                <a:gd name="T15" fmla="*/ 12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0" y="12"/>
                  </a:moveTo>
                  <a:lnTo>
                    <a:pt x="6" y="18"/>
                  </a:lnTo>
                  <a:lnTo>
                    <a:pt x="12" y="12"/>
                  </a:lnTo>
                  <a:lnTo>
                    <a:pt x="18" y="12"/>
                  </a:lnTo>
                  <a:lnTo>
                    <a:pt x="18" y="3"/>
                  </a:lnTo>
                  <a:lnTo>
                    <a:pt x="9" y="0"/>
                  </a:lnTo>
                  <a:lnTo>
                    <a:pt x="6" y="9"/>
                  </a:lnTo>
                  <a:lnTo>
                    <a:pt x="0" y="12"/>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38" name="Freeform 73"/>
            <p:cNvSpPr>
              <a:spLocks/>
            </p:cNvSpPr>
            <p:nvPr/>
          </p:nvSpPr>
          <p:spPr bwMode="auto">
            <a:xfrm>
              <a:off x="560" y="2349"/>
              <a:ext cx="20" cy="19"/>
            </a:xfrm>
            <a:custGeom>
              <a:avLst/>
              <a:gdLst>
                <a:gd name="T0" fmla="*/ 0 w 18"/>
                <a:gd name="T1" fmla="*/ 12 h 18"/>
                <a:gd name="T2" fmla="*/ 6 w 18"/>
                <a:gd name="T3" fmla="*/ 18 h 18"/>
                <a:gd name="T4" fmla="*/ 12 w 18"/>
                <a:gd name="T5" fmla="*/ 12 h 18"/>
                <a:gd name="T6" fmla="*/ 18 w 18"/>
                <a:gd name="T7" fmla="*/ 12 h 18"/>
                <a:gd name="T8" fmla="*/ 18 w 18"/>
                <a:gd name="T9" fmla="*/ 3 h 18"/>
                <a:gd name="T10" fmla="*/ 9 w 18"/>
                <a:gd name="T11" fmla="*/ 0 h 18"/>
                <a:gd name="T12" fmla="*/ 6 w 18"/>
                <a:gd name="T13" fmla="*/ 9 h 18"/>
                <a:gd name="T14" fmla="*/ 0 w 18"/>
                <a:gd name="T15" fmla="*/ 12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0" y="12"/>
                  </a:moveTo>
                  <a:lnTo>
                    <a:pt x="6" y="18"/>
                  </a:lnTo>
                  <a:lnTo>
                    <a:pt x="12" y="12"/>
                  </a:lnTo>
                  <a:lnTo>
                    <a:pt x="18" y="12"/>
                  </a:lnTo>
                  <a:lnTo>
                    <a:pt x="18" y="3"/>
                  </a:lnTo>
                  <a:lnTo>
                    <a:pt x="9" y="0"/>
                  </a:lnTo>
                  <a:lnTo>
                    <a:pt x="6" y="9"/>
                  </a:lnTo>
                  <a:lnTo>
                    <a:pt x="0" y="12"/>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39" name="Freeform 74"/>
            <p:cNvSpPr>
              <a:spLocks/>
            </p:cNvSpPr>
            <p:nvPr/>
          </p:nvSpPr>
          <p:spPr bwMode="auto">
            <a:xfrm>
              <a:off x="529" y="2380"/>
              <a:ext cx="6" cy="10"/>
            </a:xfrm>
            <a:custGeom>
              <a:avLst/>
              <a:gdLst>
                <a:gd name="T0" fmla="*/ 0 w 6"/>
                <a:gd name="T1" fmla="*/ 0 h 10"/>
                <a:gd name="T2" fmla="*/ 6 w 6"/>
                <a:gd name="T3" fmla="*/ 3 h 10"/>
                <a:gd name="T4" fmla="*/ 0 w 6"/>
                <a:gd name="T5" fmla="*/ 10 h 10"/>
                <a:gd name="T6" fmla="*/ 0 w 6"/>
                <a:gd name="T7" fmla="*/ 0 h 10"/>
              </a:gdLst>
              <a:ahLst/>
              <a:cxnLst>
                <a:cxn ang="0">
                  <a:pos x="T0" y="T1"/>
                </a:cxn>
                <a:cxn ang="0">
                  <a:pos x="T2" y="T3"/>
                </a:cxn>
                <a:cxn ang="0">
                  <a:pos x="T4" y="T5"/>
                </a:cxn>
                <a:cxn ang="0">
                  <a:pos x="T6" y="T7"/>
                </a:cxn>
              </a:cxnLst>
              <a:rect l="0" t="0" r="r" b="b"/>
              <a:pathLst>
                <a:path w="6" h="10">
                  <a:moveTo>
                    <a:pt x="0" y="0"/>
                  </a:moveTo>
                  <a:lnTo>
                    <a:pt x="6" y="3"/>
                  </a:lnTo>
                  <a:lnTo>
                    <a:pt x="0" y="10"/>
                  </a:lnTo>
                  <a:lnTo>
                    <a:pt x="0"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40" name="Freeform 75"/>
            <p:cNvSpPr>
              <a:spLocks/>
            </p:cNvSpPr>
            <p:nvPr/>
          </p:nvSpPr>
          <p:spPr bwMode="auto">
            <a:xfrm>
              <a:off x="560" y="2394"/>
              <a:ext cx="3" cy="6"/>
            </a:xfrm>
            <a:custGeom>
              <a:avLst/>
              <a:gdLst>
                <a:gd name="T0" fmla="*/ 0 w 3"/>
                <a:gd name="T1" fmla="*/ 0 h 6"/>
                <a:gd name="T2" fmla="*/ 3 w 3"/>
                <a:gd name="T3" fmla="*/ 3 h 6"/>
                <a:gd name="T4" fmla="*/ 3 w 3"/>
                <a:gd name="T5" fmla="*/ 6 h 6"/>
                <a:gd name="T6" fmla="*/ 0 w 3"/>
                <a:gd name="T7" fmla="*/ 0 h 6"/>
              </a:gdLst>
              <a:ahLst/>
              <a:cxnLst>
                <a:cxn ang="0">
                  <a:pos x="T0" y="T1"/>
                </a:cxn>
                <a:cxn ang="0">
                  <a:pos x="T2" y="T3"/>
                </a:cxn>
                <a:cxn ang="0">
                  <a:pos x="T4" y="T5"/>
                </a:cxn>
                <a:cxn ang="0">
                  <a:pos x="T6" y="T7"/>
                </a:cxn>
              </a:cxnLst>
              <a:rect l="0" t="0" r="r" b="b"/>
              <a:pathLst>
                <a:path w="3" h="6">
                  <a:moveTo>
                    <a:pt x="0" y="0"/>
                  </a:moveTo>
                  <a:lnTo>
                    <a:pt x="3" y="3"/>
                  </a:lnTo>
                  <a:lnTo>
                    <a:pt x="3" y="6"/>
                  </a:lnTo>
                  <a:lnTo>
                    <a:pt x="0" y="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41" name="Freeform 76"/>
            <p:cNvSpPr>
              <a:spLocks/>
            </p:cNvSpPr>
            <p:nvPr/>
          </p:nvSpPr>
          <p:spPr bwMode="auto">
            <a:xfrm>
              <a:off x="560" y="2394"/>
              <a:ext cx="3" cy="6"/>
            </a:xfrm>
            <a:custGeom>
              <a:avLst/>
              <a:gdLst>
                <a:gd name="T0" fmla="*/ 0 w 3"/>
                <a:gd name="T1" fmla="*/ 0 h 6"/>
                <a:gd name="T2" fmla="*/ 3 w 3"/>
                <a:gd name="T3" fmla="*/ 3 h 6"/>
                <a:gd name="T4" fmla="*/ 3 w 3"/>
                <a:gd name="T5" fmla="*/ 6 h 6"/>
                <a:gd name="T6" fmla="*/ 0 w 3"/>
                <a:gd name="T7" fmla="*/ 0 h 6"/>
              </a:gdLst>
              <a:ahLst/>
              <a:cxnLst>
                <a:cxn ang="0">
                  <a:pos x="T0" y="T1"/>
                </a:cxn>
                <a:cxn ang="0">
                  <a:pos x="T2" y="T3"/>
                </a:cxn>
                <a:cxn ang="0">
                  <a:pos x="T4" y="T5"/>
                </a:cxn>
                <a:cxn ang="0">
                  <a:pos x="T6" y="T7"/>
                </a:cxn>
              </a:cxnLst>
              <a:rect l="0" t="0" r="r" b="b"/>
              <a:pathLst>
                <a:path w="3" h="6">
                  <a:moveTo>
                    <a:pt x="0" y="0"/>
                  </a:moveTo>
                  <a:lnTo>
                    <a:pt x="3" y="3"/>
                  </a:lnTo>
                  <a:lnTo>
                    <a:pt x="3" y="6"/>
                  </a:lnTo>
                  <a:lnTo>
                    <a:pt x="0"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42" name="Freeform 77"/>
            <p:cNvSpPr>
              <a:spLocks/>
            </p:cNvSpPr>
            <p:nvPr/>
          </p:nvSpPr>
          <p:spPr bwMode="auto">
            <a:xfrm>
              <a:off x="570" y="2380"/>
              <a:ext cx="3" cy="10"/>
            </a:xfrm>
            <a:custGeom>
              <a:avLst/>
              <a:gdLst>
                <a:gd name="T0" fmla="*/ 3 w 3"/>
                <a:gd name="T1" fmla="*/ 0 h 10"/>
                <a:gd name="T2" fmla="*/ 0 w 3"/>
                <a:gd name="T3" fmla="*/ 6 h 10"/>
                <a:gd name="T4" fmla="*/ 3 w 3"/>
                <a:gd name="T5" fmla="*/ 10 h 10"/>
                <a:gd name="T6" fmla="*/ 3 w 3"/>
                <a:gd name="T7" fmla="*/ 0 h 10"/>
              </a:gdLst>
              <a:ahLst/>
              <a:cxnLst>
                <a:cxn ang="0">
                  <a:pos x="T0" y="T1"/>
                </a:cxn>
                <a:cxn ang="0">
                  <a:pos x="T2" y="T3"/>
                </a:cxn>
                <a:cxn ang="0">
                  <a:pos x="T4" y="T5"/>
                </a:cxn>
                <a:cxn ang="0">
                  <a:pos x="T6" y="T7"/>
                </a:cxn>
              </a:cxnLst>
              <a:rect l="0" t="0" r="r" b="b"/>
              <a:pathLst>
                <a:path w="3" h="10">
                  <a:moveTo>
                    <a:pt x="3" y="0"/>
                  </a:moveTo>
                  <a:lnTo>
                    <a:pt x="0" y="6"/>
                  </a:lnTo>
                  <a:lnTo>
                    <a:pt x="3" y="10"/>
                  </a:lnTo>
                  <a:lnTo>
                    <a:pt x="3"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43" name="Freeform 78"/>
            <p:cNvSpPr>
              <a:spLocks/>
            </p:cNvSpPr>
            <p:nvPr/>
          </p:nvSpPr>
          <p:spPr bwMode="auto">
            <a:xfrm>
              <a:off x="525" y="2409"/>
              <a:ext cx="52" cy="45"/>
            </a:xfrm>
            <a:custGeom>
              <a:avLst/>
              <a:gdLst>
                <a:gd name="T0" fmla="*/ 28 w 46"/>
                <a:gd name="T1" fmla="*/ 40 h 43"/>
                <a:gd name="T2" fmla="*/ 40 w 46"/>
                <a:gd name="T3" fmla="*/ 43 h 43"/>
                <a:gd name="T4" fmla="*/ 46 w 46"/>
                <a:gd name="T5" fmla="*/ 31 h 43"/>
                <a:gd name="T6" fmla="*/ 37 w 46"/>
                <a:gd name="T7" fmla="*/ 31 h 43"/>
                <a:gd name="T8" fmla="*/ 37 w 46"/>
                <a:gd name="T9" fmla="*/ 25 h 43"/>
                <a:gd name="T10" fmla="*/ 43 w 46"/>
                <a:gd name="T11" fmla="*/ 18 h 43"/>
                <a:gd name="T12" fmla="*/ 40 w 46"/>
                <a:gd name="T13" fmla="*/ 0 h 43"/>
                <a:gd name="T14" fmla="*/ 25 w 46"/>
                <a:gd name="T15" fmla="*/ 0 h 43"/>
                <a:gd name="T16" fmla="*/ 15 w 46"/>
                <a:gd name="T17" fmla="*/ 6 h 43"/>
                <a:gd name="T18" fmla="*/ 0 w 46"/>
                <a:gd name="T19" fmla="*/ 9 h 43"/>
                <a:gd name="T20" fmla="*/ 0 w 46"/>
                <a:gd name="T21" fmla="*/ 18 h 43"/>
                <a:gd name="T22" fmla="*/ 9 w 46"/>
                <a:gd name="T23" fmla="*/ 25 h 43"/>
                <a:gd name="T24" fmla="*/ 12 w 46"/>
                <a:gd name="T25" fmla="*/ 18 h 43"/>
                <a:gd name="T26" fmla="*/ 21 w 46"/>
                <a:gd name="T27" fmla="*/ 15 h 43"/>
                <a:gd name="T28" fmla="*/ 31 w 46"/>
                <a:gd name="T29" fmla="*/ 34 h 43"/>
                <a:gd name="T30" fmla="*/ 28 w 46"/>
                <a:gd name="T31" fmla="*/ 4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3">
                  <a:moveTo>
                    <a:pt x="28" y="40"/>
                  </a:moveTo>
                  <a:lnTo>
                    <a:pt x="40" y="43"/>
                  </a:lnTo>
                  <a:lnTo>
                    <a:pt x="46" y="31"/>
                  </a:lnTo>
                  <a:lnTo>
                    <a:pt x="37" y="31"/>
                  </a:lnTo>
                  <a:lnTo>
                    <a:pt x="37" y="25"/>
                  </a:lnTo>
                  <a:lnTo>
                    <a:pt x="43" y="18"/>
                  </a:lnTo>
                  <a:lnTo>
                    <a:pt x="40" y="0"/>
                  </a:lnTo>
                  <a:lnTo>
                    <a:pt x="25" y="0"/>
                  </a:lnTo>
                  <a:lnTo>
                    <a:pt x="15" y="6"/>
                  </a:lnTo>
                  <a:lnTo>
                    <a:pt x="0" y="9"/>
                  </a:lnTo>
                  <a:lnTo>
                    <a:pt x="0" y="18"/>
                  </a:lnTo>
                  <a:lnTo>
                    <a:pt x="9" y="25"/>
                  </a:lnTo>
                  <a:lnTo>
                    <a:pt x="12" y="18"/>
                  </a:lnTo>
                  <a:lnTo>
                    <a:pt x="21" y="15"/>
                  </a:lnTo>
                  <a:lnTo>
                    <a:pt x="31" y="34"/>
                  </a:lnTo>
                  <a:lnTo>
                    <a:pt x="28" y="4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44" name="Freeform 79"/>
            <p:cNvSpPr>
              <a:spLocks/>
            </p:cNvSpPr>
            <p:nvPr/>
          </p:nvSpPr>
          <p:spPr bwMode="auto">
            <a:xfrm>
              <a:off x="525" y="2409"/>
              <a:ext cx="52" cy="45"/>
            </a:xfrm>
            <a:custGeom>
              <a:avLst/>
              <a:gdLst>
                <a:gd name="T0" fmla="*/ 28 w 46"/>
                <a:gd name="T1" fmla="*/ 40 h 43"/>
                <a:gd name="T2" fmla="*/ 40 w 46"/>
                <a:gd name="T3" fmla="*/ 43 h 43"/>
                <a:gd name="T4" fmla="*/ 46 w 46"/>
                <a:gd name="T5" fmla="*/ 31 h 43"/>
                <a:gd name="T6" fmla="*/ 37 w 46"/>
                <a:gd name="T7" fmla="*/ 31 h 43"/>
                <a:gd name="T8" fmla="*/ 37 w 46"/>
                <a:gd name="T9" fmla="*/ 25 h 43"/>
                <a:gd name="T10" fmla="*/ 43 w 46"/>
                <a:gd name="T11" fmla="*/ 18 h 43"/>
                <a:gd name="T12" fmla="*/ 40 w 46"/>
                <a:gd name="T13" fmla="*/ 0 h 43"/>
                <a:gd name="T14" fmla="*/ 25 w 46"/>
                <a:gd name="T15" fmla="*/ 0 h 43"/>
                <a:gd name="T16" fmla="*/ 15 w 46"/>
                <a:gd name="T17" fmla="*/ 6 h 43"/>
                <a:gd name="T18" fmla="*/ 0 w 46"/>
                <a:gd name="T19" fmla="*/ 9 h 43"/>
                <a:gd name="T20" fmla="*/ 0 w 46"/>
                <a:gd name="T21" fmla="*/ 18 h 43"/>
                <a:gd name="T22" fmla="*/ 9 w 46"/>
                <a:gd name="T23" fmla="*/ 25 h 43"/>
                <a:gd name="T24" fmla="*/ 12 w 46"/>
                <a:gd name="T25" fmla="*/ 18 h 43"/>
                <a:gd name="T26" fmla="*/ 21 w 46"/>
                <a:gd name="T27" fmla="*/ 15 h 43"/>
                <a:gd name="T28" fmla="*/ 31 w 46"/>
                <a:gd name="T29" fmla="*/ 34 h 43"/>
                <a:gd name="T30" fmla="*/ 28 w 46"/>
                <a:gd name="T31" fmla="*/ 4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3">
                  <a:moveTo>
                    <a:pt x="28" y="40"/>
                  </a:moveTo>
                  <a:lnTo>
                    <a:pt x="40" y="43"/>
                  </a:lnTo>
                  <a:lnTo>
                    <a:pt x="46" y="31"/>
                  </a:lnTo>
                  <a:lnTo>
                    <a:pt x="37" y="31"/>
                  </a:lnTo>
                  <a:lnTo>
                    <a:pt x="37" y="25"/>
                  </a:lnTo>
                  <a:lnTo>
                    <a:pt x="43" y="18"/>
                  </a:lnTo>
                  <a:lnTo>
                    <a:pt x="40" y="0"/>
                  </a:lnTo>
                  <a:lnTo>
                    <a:pt x="25" y="0"/>
                  </a:lnTo>
                  <a:lnTo>
                    <a:pt x="15" y="6"/>
                  </a:lnTo>
                  <a:lnTo>
                    <a:pt x="0" y="9"/>
                  </a:lnTo>
                  <a:lnTo>
                    <a:pt x="0" y="18"/>
                  </a:lnTo>
                  <a:lnTo>
                    <a:pt x="9" y="25"/>
                  </a:lnTo>
                  <a:lnTo>
                    <a:pt x="12" y="18"/>
                  </a:lnTo>
                  <a:lnTo>
                    <a:pt x="21" y="15"/>
                  </a:lnTo>
                  <a:lnTo>
                    <a:pt x="31" y="34"/>
                  </a:lnTo>
                  <a:lnTo>
                    <a:pt x="28" y="4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45" name="Freeform 80"/>
            <p:cNvSpPr>
              <a:spLocks/>
            </p:cNvSpPr>
            <p:nvPr/>
          </p:nvSpPr>
          <p:spPr bwMode="auto">
            <a:xfrm>
              <a:off x="535" y="2451"/>
              <a:ext cx="10" cy="9"/>
            </a:xfrm>
            <a:custGeom>
              <a:avLst/>
              <a:gdLst>
                <a:gd name="T0" fmla="*/ 6 w 9"/>
                <a:gd name="T1" fmla="*/ 0 h 9"/>
                <a:gd name="T2" fmla="*/ 9 w 9"/>
                <a:gd name="T3" fmla="*/ 9 h 9"/>
                <a:gd name="T4" fmla="*/ 0 w 9"/>
                <a:gd name="T5" fmla="*/ 9 h 9"/>
                <a:gd name="T6" fmla="*/ 6 w 9"/>
                <a:gd name="T7" fmla="*/ 0 h 9"/>
              </a:gdLst>
              <a:ahLst/>
              <a:cxnLst>
                <a:cxn ang="0">
                  <a:pos x="T0" y="T1"/>
                </a:cxn>
                <a:cxn ang="0">
                  <a:pos x="T2" y="T3"/>
                </a:cxn>
                <a:cxn ang="0">
                  <a:pos x="T4" y="T5"/>
                </a:cxn>
                <a:cxn ang="0">
                  <a:pos x="T6" y="T7"/>
                </a:cxn>
              </a:cxnLst>
              <a:rect l="0" t="0" r="r" b="b"/>
              <a:pathLst>
                <a:path w="9" h="9">
                  <a:moveTo>
                    <a:pt x="6" y="0"/>
                  </a:moveTo>
                  <a:lnTo>
                    <a:pt x="9" y="9"/>
                  </a:lnTo>
                  <a:lnTo>
                    <a:pt x="0" y="9"/>
                  </a:lnTo>
                  <a:lnTo>
                    <a:pt x="6" y="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46" name="Freeform 81"/>
            <p:cNvSpPr>
              <a:spLocks/>
            </p:cNvSpPr>
            <p:nvPr/>
          </p:nvSpPr>
          <p:spPr bwMode="auto">
            <a:xfrm>
              <a:off x="535" y="2451"/>
              <a:ext cx="10" cy="9"/>
            </a:xfrm>
            <a:custGeom>
              <a:avLst/>
              <a:gdLst>
                <a:gd name="T0" fmla="*/ 6 w 9"/>
                <a:gd name="T1" fmla="*/ 0 h 9"/>
                <a:gd name="T2" fmla="*/ 9 w 9"/>
                <a:gd name="T3" fmla="*/ 9 h 9"/>
                <a:gd name="T4" fmla="*/ 0 w 9"/>
                <a:gd name="T5" fmla="*/ 9 h 9"/>
                <a:gd name="T6" fmla="*/ 6 w 9"/>
                <a:gd name="T7" fmla="*/ 0 h 9"/>
              </a:gdLst>
              <a:ahLst/>
              <a:cxnLst>
                <a:cxn ang="0">
                  <a:pos x="T0" y="T1"/>
                </a:cxn>
                <a:cxn ang="0">
                  <a:pos x="T2" y="T3"/>
                </a:cxn>
                <a:cxn ang="0">
                  <a:pos x="T4" y="T5"/>
                </a:cxn>
                <a:cxn ang="0">
                  <a:pos x="T6" y="T7"/>
                </a:cxn>
              </a:cxnLst>
              <a:rect l="0" t="0" r="r" b="b"/>
              <a:pathLst>
                <a:path w="9" h="9">
                  <a:moveTo>
                    <a:pt x="6" y="0"/>
                  </a:moveTo>
                  <a:lnTo>
                    <a:pt x="9" y="9"/>
                  </a:lnTo>
                  <a:lnTo>
                    <a:pt x="0" y="9"/>
                  </a:lnTo>
                  <a:lnTo>
                    <a:pt x="6"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47" name="Freeform 82"/>
            <p:cNvSpPr>
              <a:spLocks/>
            </p:cNvSpPr>
            <p:nvPr/>
          </p:nvSpPr>
          <p:spPr bwMode="auto">
            <a:xfrm>
              <a:off x="570" y="2454"/>
              <a:ext cx="10" cy="9"/>
            </a:xfrm>
            <a:custGeom>
              <a:avLst/>
              <a:gdLst>
                <a:gd name="T0" fmla="*/ 0 w 9"/>
                <a:gd name="T1" fmla="*/ 3 h 9"/>
                <a:gd name="T2" fmla="*/ 0 w 9"/>
                <a:gd name="T3" fmla="*/ 9 h 9"/>
                <a:gd name="T4" fmla="*/ 9 w 9"/>
                <a:gd name="T5" fmla="*/ 6 h 9"/>
                <a:gd name="T6" fmla="*/ 9 w 9"/>
                <a:gd name="T7" fmla="*/ 0 h 9"/>
                <a:gd name="T8" fmla="*/ 0 w 9"/>
                <a:gd name="T9" fmla="*/ 3 h 9"/>
              </a:gdLst>
              <a:ahLst/>
              <a:cxnLst>
                <a:cxn ang="0">
                  <a:pos x="T0" y="T1"/>
                </a:cxn>
                <a:cxn ang="0">
                  <a:pos x="T2" y="T3"/>
                </a:cxn>
                <a:cxn ang="0">
                  <a:pos x="T4" y="T5"/>
                </a:cxn>
                <a:cxn ang="0">
                  <a:pos x="T6" y="T7"/>
                </a:cxn>
                <a:cxn ang="0">
                  <a:pos x="T8" y="T9"/>
                </a:cxn>
              </a:cxnLst>
              <a:rect l="0" t="0" r="r" b="b"/>
              <a:pathLst>
                <a:path w="9" h="9">
                  <a:moveTo>
                    <a:pt x="0" y="3"/>
                  </a:moveTo>
                  <a:lnTo>
                    <a:pt x="0" y="9"/>
                  </a:lnTo>
                  <a:lnTo>
                    <a:pt x="9" y="6"/>
                  </a:lnTo>
                  <a:lnTo>
                    <a:pt x="9" y="0"/>
                  </a:lnTo>
                  <a:lnTo>
                    <a:pt x="0" y="3"/>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48" name="Freeform 83"/>
            <p:cNvSpPr>
              <a:spLocks/>
            </p:cNvSpPr>
            <p:nvPr/>
          </p:nvSpPr>
          <p:spPr bwMode="auto">
            <a:xfrm>
              <a:off x="570" y="2454"/>
              <a:ext cx="10" cy="9"/>
            </a:xfrm>
            <a:custGeom>
              <a:avLst/>
              <a:gdLst>
                <a:gd name="T0" fmla="*/ 0 w 9"/>
                <a:gd name="T1" fmla="*/ 3 h 9"/>
                <a:gd name="T2" fmla="*/ 0 w 9"/>
                <a:gd name="T3" fmla="*/ 9 h 9"/>
                <a:gd name="T4" fmla="*/ 9 w 9"/>
                <a:gd name="T5" fmla="*/ 6 h 9"/>
                <a:gd name="T6" fmla="*/ 9 w 9"/>
                <a:gd name="T7" fmla="*/ 0 h 9"/>
                <a:gd name="T8" fmla="*/ 0 w 9"/>
                <a:gd name="T9" fmla="*/ 3 h 9"/>
              </a:gdLst>
              <a:ahLst/>
              <a:cxnLst>
                <a:cxn ang="0">
                  <a:pos x="T0" y="T1"/>
                </a:cxn>
                <a:cxn ang="0">
                  <a:pos x="T2" y="T3"/>
                </a:cxn>
                <a:cxn ang="0">
                  <a:pos x="T4" y="T5"/>
                </a:cxn>
                <a:cxn ang="0">
                  <a:pos x="T6" y="T7"/>
                </a:cxn>
                <a:cxn ang="0">
                  <a:pos x="T8" y="T9"/>
                </a:cxn>
              </a:cxnLst>
              <a:rect l="0" t="0" r="r" b="b"/>
              <a:pathLst>
                <a:path w="9" h="9">
                  <a:moveTo>
                    <a:pt x="0" y="3"/>
                  </a:moveTo>
                  <a:lnTo>
                    <a:pt x="0" y="9"/>
                  </a:lnTo>
                  <a:lnTo>
                    <a:pt x="9" y="6"/>
                  </a:lnTo>
                  <a:lnTo>
                    <a:pt x="9" y="0"/>
                  </a:lnTo>
                  <a:lnTo>
                    <a:pt x="0" y="3"/>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49" name="Freeform 84"/>
            <p:cNvSpPr>
              <a:spLocks/>
            </p:cNvSpPr>
            <p:nvPr/>
          </p:nvSpPr>
          <p:spPr bwMode="auto">
            <a:xfrm>
              <a:off x="502" y="2425"/>
              <a:ext cx="6" cy="13"/>
            </a:xfrm>
            <a:custGeom>
              <a:avLst/>
              <a:gdLst>
                <a:gd name="T0" fmla="*/ 0 w 6"/>
                <a:gd name="T1" fmla="*/ 0 h 13"/>
                <a:gd name="T2" fmla="*/ 0 w 6"/>
                <a:gd name="T3" fmla="*/ 6 h 13"/>
                <a:gd name="T4" fmla="*/ 3 w 6"/>
                <a:gd name="T5" fmla="*/ 13 h 13"/>
                <a:gd name="T6" fmla="*/ 6 w 6"/>
                <a:gd name="T7" fmla="*/ 3 h 13"/>
                <a:gd name="T8" fmla="*/ 0 w 6"/>
                <a:gd name="T9" fmla="*/ 0 h 13"/>
              </a:gdLst>
              <a:ahLst/>
              <a:cxnLst>
                <a:cxn ang="0">
                  <a:pos x="T0" y="T1"/>
                </a:cxn>
                <a:cxn ang="0">
                  <a:pos x="T2" y="T3"/>
                </a:cxn>
                <a:cxn ang="0">
                  <a:pos x="T4" y="T5"/>
                </a:cxn>
                <a:cxn ang="0">
                  <a:pos x="T6" y="T7"/>
                </a:cxn>
                <a:cxn ang="0">
                  <a:pos x="T8" y="T9"/>
                </a:cxn>
              </a:cxnLst>
              <a:rect l="0" t="0" r="r" b="b"/>
              <a:pathLst>
                <a:path w="6" h="13">
                  <a:moveTo>
                    <a:pt x="0" y="0"/>
                  </a:moveTo>
                  <a:lnTo>
                    <a:pt x="0" y="6"/>
                  </a:lnTo>
                  <a:lnTo>
                    <a:pt x="3" y="13"/>
                  </a:lnTo>
                  <a:lnTo>
                    <a:pt x="6" y="3"/>
                  </a:lnTo>
                  <a:lnTo>
                    <a:pt x="0" y="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50" name="Freeform 85"/>
            <p:cNvSpPr>
              <a:spLocks/>
            </p:cNvSpPr>
            <p:nvPr/>
          </p:nvSpPr>
          <p:spPr bwMode="auto">
            <a:xfrm>
              <a:off x="502" y="2425"/>
              <a:ext cx="6" cy="13"/>
            </a:xfrm>
            <a:custGeom>
              <a:avLst/>
              <a:gdLst>
                <a:gd name="T0" fmla="*/ 0 w 6"/>
                <a:gd name="T1" fmla="*/ 0 h 13"/>
                <a:gd name="T2" fmla="*/ 0 w 6"/>
                <a:gd name="T3" fmla="*/ 6 h 13"/>
                <a:gd name="T4" fmla="*/ 3 w 6"/>
                <a:gd name="T5" fmla="*/ 13 h 13"/>
                <a:gd name="T6" fmla="*/ 6 w 6"/>
                <a:gd name="T7" fmla="*/ 3 h 13"/>
                <a:gd name="T8" fmla="*/ 0 w 6"/>
                <a:gd name="T9" fmla="*/ 0 h 13"/>
              </a:gdLst>
              <a:ahLst/>
              <a:cxnLst>
                <a:cxn ang="0">
                  <a:pos x="T0" y="T1"/>
                </a:cxn>
                <a:cxn ang="0">
                  <a:pos x="T2" y="T3"/>
                </a:cxn>
                <a:cxn ang="0">
                  <a:pos x="T4" y="T5"/>
                </a:cxn>
                <a:cxn ang="0">
                  <a:pos x="T6" y="T7"/>
                </a:cxn>
                <a:cxn ang="0">
                  <a:pos x="T8" y="T9"/>
                </a:cxn>
              </a:cxnLst>
              <a:rect l="0" t="0" r="r" b="b"/>
              <a:pathLst>
                <a:path w="6" h="13">
                  <a:moveTo>
                    <a:pt x="0" y="0"/>
                  </a:moveTo>
                  <a:lnTo>
                    <a:pt x="0" y="6"/>
                  </a:lnTo>
                  <a:lnTo>
                    <a:pt x="3" y="13"/>
                  </a:lnTo>
                  <a:lnTo>
                    <a:pt x="6" y="3"/>
                  </a:lnTo>
                  <a:lnTo>
                    <a:pt x="0"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51" name="Freeform 86"/>
            <p:cNvSpPr>
              <a:spLocks/>
            </p:cNvSpPr>
            <p:nvPr/>
          </p:nvSpPr>
          <p:spPr bwMode="auto">
            <a:xfrm>
              <a:off x="467" y="2438"/>
              <a:ext cx="55" cy="73"/>
            </a:xfrm>
            <a:custGeom>
              <a:avLst/>
              <a:gdLst>
                <a:gd name="T0" fmla="*/ 27 w 49"/>
                <a:gd name="T1" fmla="*/ 0 h 70"/>
                <a:gd name="T2" fmla="*/ 49 w 49"/>
                <a:gd name="T3" fmla="*/ 3 h 70"/>
                <a:gd name="T4" fmla="*/ 49 w 49"/>
                <a:gd name="T5" fmla="*/ 9 h 70"/>
                <a:gd name="T6" fmla="*/ 37 w 49"/>
                <a:gd name="T7" fmla="*/ 12 h 70"/>
                <a:gd name="T8" fmla="*/ 40 w 49"/>
                <a:gd name="T9" fmla="*/ 33 h 70"/>
                <a:gd name="T10" fmla="*/ 37 w 49"/>
                <a:gd name="T11" fmla="*/ 37 h 70"/>
                <a:gd name="T12" fmla="*/ 31 w 49"/>
                <a:gd name="T13" fmla="*/ 55 h 70"/>
                <a:gd name="T14" fmla="*/ 37 w 49"/>
                <a:gd name="T15" fmla="*/ 58 h 70"/>
                <a:gd name="T16" fmla="*/ 31 w 49"/>
                <a:gd name="T17" fmla="*/ 64 h 70"/>
                <a:gd name="T18" fmla="*/ 24 w 49"/>
                <a:gd name="T19" fmla="*/ 61 h 70"/>
                <a:gd name="T20" fmla="*/ 12 w 49"/>
                <a:gd name="T21" fmla="*/ 61 h 70"/>
                <a:gd name="T22" fmla="*/ 3 w 49"/>
                <a:gd name="T23" fmla="*/ 70 h 70"/>
                <a:gd name="T24" fmla="*/ 0 w 49"/>
                <a:gd name="T25" fmla="*/ 64 h 70"/>
                <a:gd name="T26" fmla="*/ 12 w 49"/>
                <a:gd name="T27" fmla="*/ 52 h 70"/>
                <a:gd name="T28" fmla="*/ 18 w 49"/>
                <a:gd name="T29" fmla="*/ 55 h 70"/>
                <a:gd name="T30" fmla="*/ 21 w 49"/>
                <a:gd name="T31" fmla="*/ 40 h 70"/>
                <a:gd name="T32" fmla="*/ 15 w 49"/>
                <a:gd name="T33" fmla="*/ 37 h 70"/>
                <a:gd name="T34" fmla="*/ 15 w 49"/>
                <a:gd name="T35" fmla="*/ 30 h 70"/>
                <a:gd name="T36" fmla="*/ 21 w 49"/>
                <a:gd name="T37" fmla="*/ 33 h 70"/>
                <a:gd name="T38" fmla="*/ 24 w 49"/>
                <a:gd name="T39" fmla="*/ 24 h 70"/>
                <a:gd name="T40" fmla="*/ 18 w 49"/>
                <a:gd name="T41" fmla="*/ 21 h 70"/>
                <a:gd name="T42" fmla="*/ 21 w 49"/>
                <a:gd name="T43" fmla="*/ 9 h 70"/>
                <a:gd name="T44" fmla="*/ 27 w 49"/>
                <a:gd name="T4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70">
                  <a:moveTo>
                    <a:pt x="27" y="0"/>
                  </a:moveTo>
                  <a:lnTo>
                    <a:pt x="49" y="3"/>
                  </a:lnTo>
                  <a:lnTo>
                    <a:pt x="49" y="9"/>
                  </a:lnTo>
                  <a:lnTo>
                    <a:pt x="37" y="12"/>
                  </a:lnTo>
                  <a:lnTo>
                    <a:pt x="40" y="33"/>
                  </a:lnTo>
                  <a:lnTo>
                    <a:pt x="37" y="37"/>
                  </a:lnTo>
                  <a:lnTo>
                    <a:pt x="31" y="55"/>
                  </a:lnTo>
                  <a:lnTo>
                    <a:pt x="37" y="58"/>
                  </a:lnTo>
                  <a:lnTo>
                    <a:pt x="31" y="64"/>
                  </a:lnTo>
                  <a:lnTo>
                    <a:pt x="24" y="61"/>
                  </a:lnTo>
                  <a:lnTo>
                    <a:pt x="12" y="61"/>
                  </a:lnTo>
                  <a:lnTo>
                    <a:pt x="3" y="70"/>
                  </a:lnTo>
                  <a:lnTo>
                    <a:pt x="0" y="64"/>
                  </a:lnTo>
                  <a:lnTo>
                    <a:pt x="12" y="52"/>
                  </a:lnTo>
                  <a:lnTo>
                    <a:pt x="18" y="55"/>
                  </a:lnTo>
                  <a:lnTo>
                    <a:pt x="21" y="40"/>
                  </a:lnTo>
                  <a:lnTo>
                    <a:pt x="15" y="37"/>
                  </a:lnTo>
                  <a:lnTo>
                    <a:pt x="15" y="30"/>
                  </a:lnTo>
                  <a:lnTo>
                    <a:pt x="21" y="33"/>
                  </a:lnTo>
                  <a:lnTo>
                    <a:pt x="24" y="24"/>
                  </a:lnTo>
                  <a:lnTo>
                    <a:pt x="18" y="21"/>
                  </a:lnTo>
                  <a:lnTo>
                    <a:pt x="21" y="9"/>
                  </a:lnTo>
                  <a:lnTo>
                    <a:pt x="27" y="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52" name="Freeform 87"/>
            <p:cNvSpPr>
              <a:spLocks/>
            </p:cNvSpPr>
            <p:nvPr/>
          </p:nvSpPr>
          <p:spPr bwMode="auto">
            <a:xfrm>
              <a:off x="467" y="2438"/>
              <a:ext cx="55" cy="73"/>
            </a:xfrm>
            <a:custGeom>
              <a:avLst/>
              <a:gdLst>
                <a:gd name="T0" fmla="*/ 27 w 49"/>
                <a:gd name="T1" fmla="*/ 0 h 70"/>
                <a:gd name="T2" fmla="*/ 49 w 49"/>
                <a:gd name="T3" fmla="*/ 3 h 70"/>
                <a:gd name="T4" fmla="*/ 49 w 49"/>
                <a:gd name="T5" fmla="*/ 9 h 70"/>
                <a:gd name="T6" fmla="*/ 37 w 49"/>
                <a:gd name="T7" fmla="*/ 12 h 70"/>
                <a:gd name="T8" fmla="*/ 40 w 49"/>
                <a:gd name="T9" fmla="*/ 33 h 70"/>
                <a:gd name="T10" fmla="*/ 37 w 49"/>
                <a:gd name="T11" fmla="*/ 37 h 70"/>
                <a:gd name="T12" fmla="*/ 31 w 49"/>
                <a:gd name="T13" fmla="*/ 55 h 70"/>
                <a:gd name="T14" fmla="*/ 37 w 49"/>
                <a:gd name="T15" fmla="*/ 58 h 70"/>
                <a:gd name="T16" fmla="*/ 31 w 49"/>
                <a:gd name="T17" fmla="*/ 64 h 70"/>
                <a:gd name="T18" fmla="*/ 24 w 49"/>
                <a:gd name="T19" fmla="*/ 61 h 70"/>
                <a:gd name="T20" fmla="*/ 12 w 49"/>
                <a:gd name="T21" fmla="*/ 61 h 70"/>
                <a:gd name="T22" fmla="*/ 3 w 49"/>
                <a:gd name="T23" fmla="*/ 70 h 70"/>
                <a:gd name="T24" fmla="*/ 0 w 49"/>
                <a:gd name="T25" fmla="*/ 64 h 70"/>
                <a:gd name="T26" fmla="*/ 12 w 49"/>
                <a:gd name="T27" fmla="*/ 52 h 70"/>
                <a:gd name="T28" fmla="*/ 18 w 49"/>
                <a:gd name="T29" fmla="*/ 55 h 70"/>
                <a:gd name="T30" fmla="*/ 21 w 49"/>
                <a:gd name="T31" fmla="*/ 40 h 70"/>
                <a:gd name="T32" fmla="*/ 15 w 49"/>
                <a:gd name="T33" fmla="*/ 37 h 70"/>
                <a:gd name="T34" fmla="*/ 15 w 49"/>
                <a:gd name="T35" fmla="*/ 30 h 70"/>
                <a:gd name="T36" fmla="*/ 21 w 49"/>
                <a:gd name="T37" fmla="*/ 33 h 70"/>
                <a:gd name="T38" fmla="*/ 24 w 49"/>
                <a:gd name="T39" fmla="*/ 24 h 70"/>
                <a:gd name="T40" fmla="*/ 18 w 49"/>
                <a:gd name="T41" fmla="*/ 21 h 70"/>
                <a:gd name="T42" fmla="*/ 21 w 49"/>
                <a:gd name="T43" fmla="*/ 9 h 70"/>
                <a:gd name="T44" fmla="*/ 27 w 49"/>
                <a:gd name="T4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70">
                  <a:moveTo>
                    <a:pt x="27" y="0"/>
                  </a:moveTo>
                  <a:lnTo>
                    <a:pt x="49" y="3"/>
                  </a:lnTo>
                  <a:lnTo>
                    <a:pt x="49" y="9"/>
                  </a:lnTo>
                  <a:lnTo>
                    <a:pt x="37" y="12"/>
                  </a:lnTo>
                  <a:lnTo>
                    <a:pt x="40" y="33"/>
                  </a:lnTo>
                  <a:lnTo>
                    <a:pt x="37" y="37"/>
                  </a:lnTo>
                  <a:lnTo>
                    <a:pt x="31" y="55"/>
                  </a:lnTo>
                  <a:lnTo>
                    <a:pt x="37" y="58"/>
                  </a:lnTo>
                  <a:lnTo>
                    <a:pt x="31" y="64"/>
                  </a:lnTo>
                  <a:lnTo>
                    <a:pt x="24" y="61"/>
                  </a:lnTo>
                  <a:lnTo>
                    <a:pt x="12" y="61"/>
                  </a:lnTo>
                  <a:lnTo>
                    <a:pt x="3" y="70"/>
                  </a:lnTo>
                  <a:lnTo>
                    <a:pt x="0" y="64"/>
                  </a:lnTo>
                  <a:lnTo>
                    <a:pt x="12" y="52"/>
                  </a:lnTo>
                  <a:lnTo>
                    <a:pt x="18" y="55"/>
                  </a:lnTo>
                  <a:lnTo>
                    <a:pt x="21" y="40"/>
                  </a:lnTo>
                  <a:lnTo>
                    <a:pt x="15" y="37"/>
                  </a:lnTo>
                  <a:lnTo>
                    <a:pt x="15" y="30"/>
                  </a:lnTo>
                  <a:lnTo>
                    <a:pt x="21" y="33"/>
                  </a:lnTo>
                  <a:lnTo>
                    <a:pt x="24" y="24"/>
                  </a:lnTo>
                  <a:lnTo>
                    <a:pt x="18" y="21"/>
                  </a:lnTo>
                  <a:lnTo>
                    <a:pt x="21" y="9"/>
                  </a:lnTo>
                  <a:lnTo>
                    <a:pt x="27"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53" name="Freeform 88"/>
            <p:cNvSpPr>
              <a:spLocks/>
            </p:cNvSpPr>
            <p:nvPr/>
          </p:nvSpPr>
          <p:spPr bwMode="auto">
            <a:xfrm>
              <a:off x="505" y="2540"/>
              <a:ext cx="7" cy="7"/>
            </a:xfrm>
            <a:custGeom>
              <a:avLst/>
              <a:gdLst>
                <a:gd name="T0" fmla="*/ 0 w 6"/>
                <a:gd name="T1" fmla="*/ 6 h 6"/>
                <a:gd name="T2" fmla="*/ 6 w 6"/>
                <a:gd name="T3" fmla="*/ 6 h 6"/>
                <a:gd name="T4" fmla="*/ 6 w 6"/>
                <a:gd name="T5" fmla="*/ 3 h 6"/>
                <a:gd name="T6" fmla="*/ 0 w 6"/>
                <a:gd name="T7" fmla="*/ 0 h 6"/>
                <a:gd name="T8" fmla="*/ 0 w 6"/>
                <a:gd name="T9" fmla="*/ 6 h 6"/>
              </a:gdLst>
              <a:ahLst/>
              <a:cxnLst>
                <a:cxn ang="0">
                  <a:pos x="T0" y="T1"/>
                </a:cxn>
                <a:cxn ang="0">
                  <a:pos x="T2" y="T3"/>
                </a:cxn>
                <a:cxn ang="0">
                  <a:pos x="T4" y="T5"/>
                </a:cxn>
                <a:cxn ang="0">
                  <a:pos x="T6" y="T7"/>
                </a:cxn>
                <a:cxn ang="0">
                  <a:pos x="T8" y="T9"/>
                </a:cxn>
              </a:cxnLst>
              <a:rect l="0" t="0" r="r" b="b"/>
              <a:pathLst>
                <a:path w="6" h="6">
                  <a:moveTo>
                    <a:pt x="0" y="6"/>
                  </a:moveTo>
                  <a:lnTo>
                    <a:pt x="6" y="6"/>
                  </a:lnTo>
                  <a:lnTo>
                    <a:pt x="6" y="3"/>
                  </a:lnTo>
                  <a:lnTo>
                    <a:pt x="0" y="0"/>
                  </a:lnTo>
                  <a:lnTo>
                    <a:pt x="0" y="6"/>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54" name="Freeform 89"/>
            <p:cNvSpPr>
              <a:spLocks/>
            </p:cNvSpPr>
            <p:nvPr/>
          </p:nvSpPr>
          <p:spPr bwMode="auto">
            <a:xfrm>
              <a:off x="505" y="2540"/>
              <a:ext cx="7" cy="7"/>
            </a:xfrm>
            <a:custGeom>
              <a:avLst/>
              <a:gdLst>
                <a:gd name="T0" fmla="*/ 0 w 6"/>
                <a:gd name="T1" fmla="*/ 6 h 6"/>
                <a:gd name="T2" fmla="*/ 6 w 6"/>
                <a:gd name="T3" fmla="*/ 6 h 6"/>
                <a:gd name="T4" fmla="*/ 6 w 6"/>
                <a:gd name="T5" fmla="*/ 3 h 6"/>
                <a:gd name="T6" fmla="*/ 0 w 6"/>
                <a:gd name="T7" fmla="*/ 0 h 6"/>
                <a:gd name="T8" fmla="*/ 0 w 6"/>
                <a:gd name="T9" fmla="*/ 6 h 6"/>
              </a:gdLst>
              <a:ahLst/>
              <a:cxnLst>
                <a:cxn ang="0">
                  <a:pos x="T0" y="T1"/>
                </a:cxn>
                <a:cxn ang="0">
                  <a:pos x="T2" y="T3"/>
                </a:cxn>
                <a:cxn ang="0">
                  <a:pos x="T4" y="T5"/>
                </a:cxn>
                <a:cxn ang="0">
                  <a:pos x="T6" y="T7"/>
                </a:cxn>
                <a:cxn ang="0">
                  <a:pos x="T8" y="T9"/>
                </a:cxn>
              </a:cxnLst>
              <a:rect l="0" t="0" r="r" b="b"/>
              <a:pathLst>
                <a:path w="6" h="6">
                  <a:moveTo>
                    <a:pt x="0" y="6"/>
                  </a:moveTo>
                  <a:lnTo>
                    <a:pt x="6" y="6"/>
                  </a:lnTo>
                  <a:lnTo>
                    <a:pt x="6" y="3"/>
                  </a:lnTo>
                  <a:lnTo>
                    <a:pt x="0" y="0"/>
                  </a:lnTo>
                  <a:lnTo>
                    <a:pt x="0" y="6"/>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55" name="Freeform 90"/>
            <p:cNvSpPr>
              <a:spLocks/>
            </p:cNvSpPr>
            <p:nvPr/>
          </p:nvSpPr>
          <p:spPr bwMode="auto">
            <a:xfrm>
              <a:off x="497" y="2550"/>
              <a:ext cx="32" cy="20"/>
            </a:xfrm>
            <a:custGeom>
              <a:avLst/>
              <a:gdLst>
                <a:gd name="T0" fmla="*/ 0 w 28"/>
                <a:gd name="T1" fmla="*/ 9 h 19"/>
                <a:gd name="T2" fmla="*/ 4 w 28"/>
                <a:gd name="T3" fmla="*/ 19 h 19"/>
                <a:gd name="T4" fmla="*/ 28 w 28"/>
                <a:gd name="T5" fmla="*/ 9 h 19"/>
                <a:gd name="T6" fmla="*/ 25 w 28"/>
                <a:gd name="T7" fmla="*/ 0 h 19"/>
                <a:gd name="T8" fmla="*/ 13 w 28"/>
                <a:gd name="T9" fmla="*/ 6 h 19"/>
                <a:gd name="T10" fmla="*/ 7 w 28"/>
                <a:gd name="T11" fmla="*/ 12 h 19"/>
                <a:gd name="T12" fmla="*/ 0 w 28"/>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28" h="19">
                  <a:moveTo>
                    <a:pt x="0" y="9"/>
                  </a:moveTo>
                  <a:lnTo>
                    <a:pt x="4" y="19"/>
                  </a:lnTo>
                  <a:lnTo>
                    <a:pt x="28" y="9"/>
                  </a:lnTo>
                  <a:lnTo>
                    <a:pt x="25" y="0"/>
                  </a:lnTo>
                  <a:lnTo>
                    <a:pt x="13" y="6"/>
                  </a:lnTo>
                  <a:lnTo>
                    <a:pt x="7" y="12"/>
                  </a:lnTo>
                  <a:lnTo>
                    <a:pt x="0" y="9"/>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56" name="Freeform 91"/>
            <p:cNvSpPr>
              <a:spLocks/>
            </p:cNvSpPr>
            <p:nvPr/>
          </p:nvSpPr>
          <p:spPr bwMode="auto">
            <a:xfrm>
              <a:off x="497" y="2550"/>
              <a:ext cx="32" cy="20"/>
            </a:xfrm>
            <a:custGeom>
              <a:avLst/>
              <a:gdLst>
                <a:gd name="T0" fmla="*/ 0 w 28"/>
                <a:gd name="T1" fmla="*/ 9 h 19"/>
                <a:gd name="T2" fmla="*/ 4 w 28"/>
                <a:gd name="T3" fmla="*/ 19 h 19"/>
                <a:gd name="T4" fmla="*/ 28 w 28"/>
                <a:gd name="T5" fmla="*/ 9 h 19"/>
                <a:gd name="T6" fmla="*/ 25 w 28"/>
                <a:gd name="T7" fmla="*/ 0 h 19"/>
                <a:gd name="T8" fmla="*/ 13 w 28"/>
                <a:gd name="T9" fmla="*/ 6 h 19"/>
                <a:gd name="T10" fmla="*/ 7 w 28"/>
                <a:gd name="T11" fmla="*/ 12 h 19"/>
                <a:gd name="T12" fmla="*/ 0 w 28"/>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28" h="19">
                  <a:moveTo>
                    <a:pt x="0" y="9"/>
                  </a:moveTo>
                  <a:lnTo>
                    <a:pt x="4" y="19"/>
                  </a:lnTo>
                  <a:lnTo>
                    <a:pt x="28" y="9"/>
                  </a:lnTo>
                  <a:lnTo>
                    <a:pt x="25" y="0"/>
                  </a:lnTo>
                  <a:lnTo>
                    <a:pt x="13" y="6"/>
                  </a:lnTo>
                  <a:lnTo>
                    <a:pt x="7" y="12"/>
                  </a:lnTo>
                  <a:lnTo>
                    <a:pt x="0" y="9"/>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57" name="Freeform 92"/>
            <p:cNvSpPr>
              <a:spLocks/>
            </p:cNvSpPr>
            <p:nvPr/>
          </p:nvSpPr>
          <p:spPr bwMode="auto">
            <a:xfrm>
              <a:off x="525" y="2457"/>
              <a:ext cx="120" cy="87"/>
            </a:xfrm>
            <a:custGeom>
              <a:avLst/>
              <a:gdLst>
                <a:gd name="T0" fmla="*/ 9 w 107"/>
                <a:gd name="T1" fmla="*/ 40 h 83"/>
                <a:gd name="T2" fmla="*/ 12 w 107"/>
                <a:gd name="T3" fmla="*/ 46 h 83"/>
                <a:gd name="T4" fmla="*/ 18 w 107"/>
                <a:gd name="T5" fmla="*/ 40 h 83"/>
                <a:gd name="T6" fmla="*/ 28 w 107"/>
                <a:gd name="T7" fmla="*/ 43 h 83"/>
                <a:gd name="T8" fmla="*/ 25 w 107"/>
                <a:gd name="T9" fmla="*/ 49 h 83"/>
                <a:gd name="T10" fmla="*/ 31 w 107"/>
                <a:gd name="T11" fmla="*/ 52 h 83"/>
                <a:gd name="T12" fmla="*/ 43 w 107"/>
                <a:gd name="T13" fmla="*/ 52 h 83"/>
                <a:gd name="T14" fmla="*/ 34 w 107"/>
                <a:gd name="T15" fmla="*/ 65 h 83"/>
                <a:gd name="T16" fmla="*/ 12 w 107"/>
                <a:gd name="T17" fmla="*/ 65 h 83"/>
                <a:gd name="T18" fmla="*/ 6 w 107"/>
                <a:gd name="T19" fmla="*/ 55 h 83"/>
                <a:gd name="T20" fmla="*/ 15 w 107"/>
                <a:gd name="T21" fmla="*/ 52 h 83"/>
                <a:gd name="T22" fmla="*/ 0 w 107"/>
                <a:gd name="T23" fmla="*/ 49 h 83"/>
                <a:gd name="T24" fmla="*/ 0 w 107"/>
                <a:gd name="T25" fmla="*/ 55 h 83"/>
                <a:gd name="T26" fmla="*/ 0 w 107"/>
                <a:gd name="T27" fmla="*/ 65 h 83"/>
                <a:gd name="T28" fmla="*/ 12 w 107"/>
                <a:gd name="T29" fmla="*/ 74 h 83"/>
                <a:gd name="T30" fmla="*/ 15 w 107"/>
                <a:gd name="T31" fmla="*/ 71 h 83"/>
                <a:gd name="T32" fmla="*/ 21 w 107"/>
                <a:gd name="T33" fmla="*/ 74 h 83"/>
                <a:gd name="T34" fmla="*/ 21 w 107"/>
                <a:gd name="T35" fmla="*/ 83 h 83"/>
                <a:gd name="T36" fmla="*/ 49 w 107"/>
                <a:gd name="T37" fmla="*/ 83 h 83"/>
                <a:gd name="T38" fmla="*/ 52 w 107"/>
                <a:gd name="T39" fmla="*/ 71 h 83"/>
                <a:gd name="T40" fmla="*/ 49 w 107"/>
                <a:gd name="T41" fmla="*/ 68 h 83"/>
                <a:gd name="T42" fmla="*/ 71 w 107"/>
                <a:gd name="T43" fmla="*/ 40 h 83"/>
                <a:gd name="T44" fmla="*/ 89 w 107"/>
                <a:gd name="T45" fmla="*/ 43 h 83"/>
                <a:gd name="T46" fmla="*/ 95 w 107"/>
                <a:gd name="T47" fmla="*/ 52 h 83"/>
                <a:gd name="T48" fmla="*/ 107 w 107"/>
                <a:gd name="T49" fmla="*/ 43 h 83"/>
                <a:gd name="T50" fmla="*/ 98 w 107"/>
                <a:gd name="T51" fmla="*/ 37 h 83"/>
                <a:gd name="T52" fmla="*/ 92 w 107"/>
                <a:gd name="T53" fmla="*/ 25 h 83"/>
                <a:gd name="T54" fmla="*/ 95 w 107"/>
                <a:gd name="T55" fmla="*/ 19 h 83"/>
                <a:gd name="T56" fmla="*/ 86 w 107"/>
                <a:gd name="T57" fmla="*/ 6 h 83"/>
                <a:gd name="T58" fmla="*/ 83 w 107"/>
                <a:gd name="T59" fmla="*/ 15 h 83"/>
                <a:gd name="T60" fmla="*/ 77 w 107"/>
                <a:gd name="T61" fmla="*/ 0 h 83"/>
                <a:gd name="T62" fmla="*/ 68 w 107"/>
                <a:gd name="T63" fmla="*/ 12 h 83"/>
                <a:gd name="T64" fmla="*/ 68 w 107"/>
                <a:gd name="T65" fmla="*/ 19 h 83"/>
                <a:gd name="T66" fmla="*/ 64 w 107"/>
                <a:gd name="T67" fmla="*/ 12 h 83"/>
                <a:gd name="T68" fmla="*/ 55 w 107"/>
                <a:gd name="T69" fmla="*/ 28 h 83"/>
                <a:gd name="T70" fmla="*/ 61 w 107"/>
                <a:gd name="T71" fmla="*/ 6 h 83"/>
                <a:gd name="T72" fmla="*/ 55 w 107"/>
                <a:gd name="T73" fmla="*/ 6 h 83"/>
                <a:gd name="T74" fmla="*/ 49 w 107"/>
                <a:gd name="T75" fmla="*/ 12 h 83"/>
                <a:gd name="T76" fmla="*/ 49 w 107"/>
                <a:gd name="T77" fmla="*/ 9 h 83"/>
                <a:gd name="T78" fmla="*/ 40 w 107"/>
                <a:gd name="T79" fmla="*/ 9 h 83"/>
                <a:gd name="T80" fmla="*/ 43 w 107"/>
                <a:gd name="T81" fmla="*/ 15 h 83"/>
                <a:gd name="T82" fmla="*/ 37 w 107"/>
                <a:gd name="T83" fmla="*/ 31 h 83"/>
                <a:gd name="T84" fmla="*/ 31 w 107"/>
                <a:gd name="T85" fmla="*/ 28 h 83"/>
                <a:gd name="T86" fmla="*/ 31 w 107"/>
                <a:gd name="T87" fmla="*/ 15 h 83"/>
                <a:gd name="T88" fmla="*/ 21 w 107"/>
                <a:gd name="T89" fmla="*/ 25 h 83"/>
                <a:gd name="T90" fmla="*/ 9 w 107"/>
                <a:gd name="T91" fmla="*/ 25 h 83"/>
                <a:gd name="T92" fmla="*/ 15 w 107"/>
                <a:gd name="T93" fmla="*/ 34 h 83"/>
                <a:gd name="T94" fmla="*/ 9 w 107"/>
                <a:gd name="T95" fmla="*/ 4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7" h="83">
                  <a:moveTo>
                    <a:pt x="9" y="40"/>
                  </a:moveTo>
                  <a:lnTo>
                    <a:pt x="12" y="46"/>
                  </a:lnTo>
                  <a:lnTo>
                    <a:pt x="18" y="40"/>
                  </a:lnTo>
                  <a:lnTo>
                    <a:pt x="28" y="43"/>
                  </a:lnTo>
                  <a:lnTo>
                    <a:pt x="25" y="49"/>
                  </a:lnTo>
                  <a:lnTo>
                    <a:pt x="31" y="52"/>
                  </a:lnTo>
                  <a:lnTo>
                    <a:pt x="43" y="52"/>
                  </a:lnTo>
                  <a:lnTo>
                    <a:pt x="34" y="65"/>
                  </a:lnTo>
                  <a:lnTo>
                    <a:pt x="12" y="65"/>
                  </a:lnTo>
                  <a:lnTo>
                    <a:pt x="6" y="55"/>
                  </a:lnTo>
                  <a:lnTo>
                    <a:pt x="15" y="52"/>
                  </a:lnTo>
                  <a:lnTo>
                    <a:pt x="0" y="49"/>
                  </a:lnTo>
                  <a:lnTo>
                    <a:pt x="0" y="55"/>
                  </a:lnTo>
                  <a:lnTo>
                    <a:pt x="0" y="65"/>
                  </a:lnTo>
                  <a:lnTo>
                    <a:pt x="12" y="74"/>
                  </a:lnTo>
                  <a:lnTo>
                    <a:pt x="15" y="71"/>
                  </a:lnTo>
                  <a:lnTo>
                    <a:pt x="21" y="74"/>
                  </a:lnTo>
                  <a:lnTo>
                    <a:pt x="21" y="83"/>
                  </a:lnTo>
                  <a:lnTo>
                    <a:pt x="49" y="83"/>
                  </a:lnTo>
                  <a:lnTo>
                    <a:pt x="52" y="71"/>
                  </a:lnTo>
                  <a:lnTo>
                    <a:pt x="49" y="68"/>
                  </a:lnTo>
                  <a:lnTo>
                    <a:pt x="71" y="40"/>
                  </a:lnTo>
                  <a:lnTo>
                    <a:pt x="89" y="43"/>
                  </a:lnTo>
                  <a:lnTo>
                    <a:pt x="95" y="52"/>
                  </a:lnTo>
                  <a:lnTo>
                    <a:pt x="107" y="43"/>
                  </a:lnTo>
                  <a:lnTo>
                    <a:pt x="98" y="37"/>
                  </a:lnTo>
                  <a:lnTo>
                    <a:pt x="92" y="25"/>
                  </a:lnTo>
                  <a:lnTo>
                    <a:pt x="95" y="19"/>
                  </a:lnTo>
                  <a:lnTo>
                    <a:pt x="86" y="6"/>
                  </a:lnTo>
                  <a:lnTo>
                    <a:pt x="83" y="15"/>
                  </a:lnTo>
                  <a:lnTo>
                    <a:pt x="77" y="0"/>
                  </a:lnTo>
                  <a:lnTo>
                    <a:pt x="68" y="12"/>
                  </a:lnTo>
                  <a:lnTo>
                    <a:pt x="68" y="19"/>
                  </a:lnTo>
                  <a:lnTo>
                    <a:pt x="64" y="12"/>
                  </a:lnTo>
                  <a:lnTo>
                    <a:pt x="55" y="28"/>
                  </a:lnTo>
                  <a:lnTo>
                    <a:pt x="61" y="6"/>
                  </a:lnTo>
                  <a:lnTo>
                    <a:pt x="55" y="6"/>
                  </a:lnTo>
                  <a:lnTo>
                    <a:pt x="49" y="12"/>
                  </a:lnTo>
                  <a:lnTo>
                    <a:pt x="49" y="9"/>
                  </a:lnTo>
                  <a:lnTo>
                    <a:pt x="40" y="9"/>
                  </a:lnTo>
                  <a:lnTo>
                    <a:pt x="43" y="15"/>
                  </a:lnTo>
                  <a:lnTo>
                    <a:pt x="37" y="31"/>
                  </a:lnTo>
                  <a:lnTo>
                    <a:pt x="31" y="28"/>
                  </a:lnTo>
                  <a:lnTo>
                    <a:pt x="31" y="15"/>
                  </a:lnTo>
                  <a:lnTo>
                    <a:pt x="21" y="25"/>
                  </a:lnTo>
                  <a:lnTo>
                    <a:pt x="9" y="25"/>
                  </a:lnTo>
                  <a:lnTo>
                    <a:pt x="15" y="34"/>
                  </a:lnTo>
                  <a:lnTo>
                    <a:pt x="9" y="4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58" name="Freeform 93"/>
            <p:cNvSpPr>
              <a:spLocks/>
            </p:cNvSpPr>
            <p:nvPr/>
          </p:nvSpPr>
          <p:spPr bwMode="auto">
            <a:xfrm>
              <a:off x="525" y="2457"/>
              <a:ext cx="120" cy="87"/>
            </a:xfrm>
            <a:custGeom>
              <a:avLst/>
              <a:gdLst>
                <a:gd name="T0" fmla="*/ 9 w 107"/>
                <a:gd name="T1" fmla="*/ 40 h 83"/>
                <a:gd name="T2" fmla="*/ 12 w 107"/>
                <a:gd name="T3" fmla="*/ 46 h 83"/>
                <a:gd name="T4" fmla="*/ 18 w 107"/>
                <a:gd name="T5" fmla="*/ 40 h 83"/>
                <a:gd name="T6" fmla="*/ 28 w 107"/>
                <a:gd name="T7" fmla="*/ 43 h 83"/>
                <a:gd name="T8" fmla="*/ 25 w 107"/>
                <a:gd name="T9" fmla="*/ 49 h 83"/>
                <a:gd name="T10" fmla="*/ 31 w 107"/>
                <a:gd name="T11" fmla="*/ 52 h 83"/>
                <a:gd name="T12" fmla="*/ 43 w 107"/>
                <a:gd name="T13" fmla="*/ 52 h 83"/>
                <a:gd name="T14" fmla="*/ 34 w 107"/>
                <a:gd name="T15" fmla="*/ 65 h 83"/>
                <a:gd name="T16" fmla="*/ 12 w 107"/>
                <a:gd name="T17" fmla="*/ 65 h 83"/>
                <a:gd name="T18" fmla="*/ 6 w 107"/>
                <a:gd name="T19" fmla="*/ 55 h 83"/>
                <a:gd name="T20" fmla="*/ 15 w 107"/>
                <a:gd name="T21" fmla="*/ 52 h 83"/>
                <a:gd name="T22" fmla="*/ 0 w 107"/>
                <a:gd name="T23" fmla="*/ 49 h 83"/>
                <a:gd name="T24" fmla="*/ 0 w 107"/>
                <a:gd name="T25" fmla="*/ 55 h 83"/>
                <a:gd name="T26" fmla="*/ 0 w 107"/>
                <a:gd name="T27" fmla="*/ 65 h 83"/>
                <a:gd name="T28" fmla="*/ 12 w 107"/>
                <a:gd name="T29" fmla="*/ 74 h 83"/>
                <a:gd name="T30" fmla="*/ 15 w 107"/>
                <a:gd name="T31" fmla="*/ 71 h 83"/>
                <a:gd name="T32" fmla="*/ 21 w 107"/>
                <a:gd name="T33" fmla="*/ 74 h 83"/>
                <a:gd name="T34" fmla="*/ 21 w 107"/>
                <a:gd name="T35" fmla="*/ 83 h 83"/>
                <a:gd name="T36" fmla="*/ 49 w 107"/>
                <a:gd name="T37" fmla="*/ 83 h 83"/>
                <a:gd name="T38" fmla="*/ 52 w 107"/>
                <a:gd name="T39" fmla="*/ 71 h 83"/>
                <a:gd name="T40" fmla="*/ 49 w 107"/>
                <a:gd name="T41" fmla="*/ 68 h 83"/>
                <a:gd name="T42" fmla="*/ 71 w 107"/>
                <a:gd name="T43" fmla="*/ 40 h 83"/>
                <a:gd name="T44" fmla="*/ 89 w 107"/>
                <a:gd name="T45" fmla="*/ 43 h 83"/>
                <a:gd name="T46" fmla="*/ 95 w 107"/>
                <a:gd name="T47" fmla="*/ 52 h 83"/>
                <a:gd name="T48" fmla="*/ 107 w 107"/>
                <a:gd name="T49" fmla="*/ 43 h 83"/>
                <a:gd name="T50" fmla="*/ 98 w 107"/>
                <a:gd name="T51" fmla="*/ 37 h 83"/>
                <a:gd name="T52" fmla="*/ 92 w 107"/>
                <a:gd name="T53" fmla="*/ 25 h 83"/>
                <a:gd name="T54" fmla="*/ 95 w 107"/>
                <a:gd name="T55" fmla="*/ 19 h 83"/>
                <a:gd name="T56" fmla="*/ 86 w 107"/>
                <a:gd name="T57" fmla="*/ 6 h 83"/>
                <a:gd name="T58" fmla="*/ 83 w 107"/>
                <a:gd name="T59" fmla="*/ 15 h 83"/>
                <a:gd name="T60" fmla="*/ 77 w 107"/>
                <a:gd name="T61" fmla="*/ 0 h 83"/>
                <a:gd name="T62" fmla="*/ 68 w 107"/>
                <a:gd name="T63" fmla="*/ 12 h 83"/>
                <a:gd name="T64" fmla="*/ 68 w 107"/>
                <a:gd name="T65" fmla="*/ 19 h 83"/>
                <a:gd name="T66" fmla="*/ 64 w 107"/>
                <a:gd name="T67" fmla="*/ 12 h 83"/>
                <a:gd name="T68" fmla="*/ 55 w 107"/>
                <a:gd name="T69" fmla="*/ 28 h 83"/>
                <a:gd name="T70" fmla="*/ 61 w 107"/>
                <a:gd name="T71" fmla="*/ 6 h 83"/>
                <a:gd name="T72" fmla="*/ 55 w 107"/>
                <a:gd name="T73" fmla="*/ 6 h 83"/>
                <a:gd name="T74" fmla="*/ 49 w 107"/>
                <a:gd name="T75" fmla="*/ 12 h 83"/>
                <a:gd name="T76" fmla="*/ 49 w 107"/>
                <a:gd name="T77" fmla="*/ 9 h 83"/>
                <a:gd name="T78" fmla="*/ 40 w 107"/>
                <a:gd name="T79" fmla="*/ 9 h 83"/>
                <a:gd name="T80" fmla="*/ 43 w 107"/>
                <a:gd name="T81" fmla="*/ 15 h 83"/>
                <a:gd name="T82" fmla="*/ 37 w 107"/>
                <a:gd name="T83" fmla="*/ 31 h 83"/>
                <a:gd name="T84" fmla="*/ 31 w 107"/>
                <a:gd name="T85" fmla="*/ 28 h 83"/>
                <a:gd name="T86" fmla="*/ 31 w 107"/>
                <a:gd name="T87" fmla="*/ 15 h 83"/>
                <a:gd name="T88" fmla="*/ 21 w 107"/>
                <a:gd name="T89" fmla="*/ 25 h 83"/>
                <a:gd name="T90" fmla="*/ 9 w 107"/>
                <a:gd name="T91" fmla="*/ 25 h 83"/>
                <a:gd name="T92" fmla="*/ 15 w 107"/>
                <a:gd name="T93" fmla="*/ 34 h 83"/>
                <a:gd name="T94" fmla="*/ 9 w 107"/>
                <a:gd name="T95" fmla="*/ 4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7" h="83">
                  <a:moveTo>
                    <a:pt x="9" y="40"/>
                  </a:moveTo>
                  <a:lnTo>
                    <a:pt x="12" y="46"/>
                  </a:lnTo>
                  <a:lnTo>
                    <a:pt x="18" y="40"/>
                  </a:lnTo>
                  <a:lnTo>
                    <a:pt x="28" y="43"/>
                  </a:lnTo>
                  <a:lnTo>
                    <a:pt x="25" y="49"/>
                  </a:lnTo>
                  <a:lnTo>
                    <a:pt x="31" y="52"/>
                  </a:lnTo>
                  <a:lnTo>
                    <a:pt x="43" y="52"/>
                  </a:lnTo>
                  <a:lnTo>
                    <a:pt x="34" y="65"/>
                  </a:lnTo>
                  <a:lnTo>
                    <a:pt x="12" y="65"/>
                  </a:lnTo>
                  <a:lnTo>
                    <a:pt x="6" y="55"/>
                  </a:lnTo>
                  <a:lnTo>
                    <a:pt x="15" y="52"/>
                  </a:lnTo>
                  <a:lnTo>
                    <a:pt x="0" y="49"/>
                  </a:lnTo>
                  <a:lnTo>
                    <a:pt x="0" y="55"/>
                  </a:lnTo>
                  <a:lnTo>
                    <a:pt x="0" y="65"/>
                  </a:lnTo>
                  <a:lnTo>
                    <a:pt x="12" y="74"/>
                  </a:lnTo>
                  <a:lnTo>
                    <a:pt x="15" y="71"/>
                  </a:lnTo>
                  <a:lnTo>
                    <a:pt x="21" y="74"/>
                  </a:lnTo>
                  <a:lnTo>
                    <a:pt x="21" y="83"/>
                  </a:lnTo>
                  <a:lnTo>
                    <a:pt x="49" y="83"/>
                  </a:lnTo>
                  <a:lnTo>
                    <a:pt x="52" y="71"/>
                  </a:lnTo>
                  <a:lnTo>
                    <a:pt x="49" y="68"/>
                  </a:lnTo>
                  <a:lnTo>
                    <a:pt x="71" y="40"/>
                  </a:lnTo>
                  <a:lnTo>
                    <a:pt x="89" y="43"/>
                  </a:lnTo>
                  <a:lnTo>
                    <a:pt x="95" y="52"/>
                  </a:lnTo>
                  <a:lnTo>
                    <a:pt x="107" y="43"/>
                  </a:lnTo>
                  <a:lnTo>
                    <a:pt x="98" y="37"/>
                  </a:lnTo>
                  <a:lnTo>
                    <a:pt x="92" y="25"/>
                  </a:lnTo>
                  <a:lnTo>
                    <a:pt x="95" y="19"/>
                  </a:lnTo>
                  <a:lnTo>
                    <a:pt x="86" y="6"/>
                  </a:lnTo>
                  <a:lnTo>
                    <a:pt x="83" y="15"/>
                  </a:lnTo>
                  <a:lnTo>
                    <a:pt x="77" y="0"/>
                  </a:lnTo>
                  <a:lnTo>
                    <a:pt x="68" y="12"/>
                  </a:lnTo>
                  <a:lnTo>
                    <a:pt x="68" y="19"/>
                  </a:lnTo>
                  <a:lnTo>
                    <a:pt x="64" y="12"/>
                  </a:lnTo>
                  <a:lnTo>
                    <a:pt x="55" y="28"/>
                  </a:lnTo>
                  <a:lnTo>
                    <a:pt x="61" y="6"/>
                  </a:lnTo>
                  <a:lnTo>
                    <a:pt x="55" y="6"/>
                  </a:lnTo>
                  <a:lnTo>
                    <a:pt x="49" y="12"/>
                  </a:lnTo>
                  <a:lnTo>
                    <a:pt x="49" y="9"/>
                  </a:lnTo>
                  <a:lnTo>
                    <a:pt x="40" y="9"/>
                  </a:lnTo>
                  <a:lnTo>
                    <a:pt x="43" y="15"/>
                  </a:lnTo>
                  <a:lnTo>
                    <a:pt x="37" y="31"/>
                  </a:lnTo>
                  <a:lnTo>
                    <a:pt x="31" y="28"/>
                  </a:lnTo>
                  <a:lnTo>
                    <a:pt x="31" y="15"/>
                  </a:lnTo>
                  <a:lnTo>
                    <a:pt x="21" y="25"/>
                  </a:lnTo>
                  <a:lnTo>
                    <a:pt x="9" y="25"/>
                  </a:lnTo>
                  <a:lnTo>
                    <a:pt x="15" y="34"/>
                  </a:lnTo>
                  <a:lnTo>
                    <a:pt x="9" y="4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59" name="Freeform 94"/>
            <p:cNvSpPr>
              <a:spLocks/>
            </p:cNvSpPr>
            <p:nvPr/>
          </p:nvSpPr>
          <p:spPr bwMode="auto">
            <a:xfrm>
              <a:off x="587" y="2428"/>
              <a:ext cx="7" cy="13"/>
            </a:xfrm>
            <a:custGeom>
              <a:avLst/>
              <a:gdLst>
                <a:gd name="T0" fmla="*/ 0 w 6"/>
                <a:gd name="T1" fmla="*/ 0 h 13"/>
                <a:gd name="T2" fmla="*/ 6 w 6"/>
                <a:gd name="T3" fmla="*/ 0 h 13"/>
                <a:gd name="T4" fmla="*/ 3 w 6"/>
                <a:gd name="T5" fmla="*/ 13 h 13"/>
                <a:gd name="T6" fmla="*/ 0 w 6"/>
                <a:gd name="T7" fmla="*/ 0 h 13"/>
              </a:gdLst>
              <a:ahLst/>
              <a:cxnLst>
                <a:cxn ang="0">
                  <a:pos x="T0" y="T1"/>
                </a:cxn>
                <a:cxn ang="0">
                  <a:pos x="T2" y="T3"/>
                </a:cxn>
                <a:cxn ang="0">
                  <a:pos x="T4" y="T5"/>
                </a:cxn>
                <a:cxn ang="0">
                  <a:pos x="T6" y="T7"/>
                </a:cxn>
              </a:cxnLst>
              <a:rect l="0" t="0" r="r" b="b"/>
              <a:pathLst>
                <a:path w="6" h="13">
                  <a:moveTo>
                    <a:pt x="0" y="0"/>
                  </a:moveTo>
                  <a:lnTo>
                    <a:pt x="6" y="0"/>
                  </a:lnTo>
                  <a:lnTo>
                    <a:pt x="3" y="13"/>
                  </a:lnTo>
                  <a:lnTo>
                    <a:pt x="0" y="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60" name="Freeform 95"/>
            <p:cNvSpPr>
              <a:spLocks/>
            </p:cNvSpPr>
            <p:nvPr/>
          </p:nvSpPr>
          <p:spPr bwMode="auto">
            <a:xfrm>
              <a:off x="587" y="2428"/>
              <a:ext cx="7" cy="13"/>
            </a:xfrm>
            <a:custGeom>
              <a:avLst/>
              <a:gdLst>
                <a:gd name="T0" fmla="*/ 0 w 6"/>
                <a:gd name="T1" fmla="*/ 0 h 13"/>
                <a:gd name="T2" fmla="*/ 6 w 6"/>
                <a:gd name="T3" fmla="*/ 0 h 13"/>
                <a:gd name="T4" fmla="*/ 3 w 6"/>
                <a:gd name="T5" fmla="*/ 13 h 13"/>
                <a:gd name="T6" fmla="*/ 0 w 6"/>
                <a:gd name="T7" fmla="*/ 0 h 13"/>
              </a:gdLst>
              <a:ahLst/>
              <a:cxnLst>
                <a:cxn ang="0">
                  <a:pos x="T0" y="T1"/>
                </a:cxn>
                <a:cxn ang="0">
                  <a:pos x="T2" y="T3"/>
                </a:cxn>
                <a:cxn ang="0">
                  <a:pos x="T4" y="T5"/>
                </a:cxn>
                <a:cxn ang="0">
                  <a:pos x="T6" y="T7"/>
                </a:cxn>
              </a:cxnLst>
              <a:rect l="0" t="0" r="r" b="b"/>
              <a:pathLst>
                <a:path w="6" h="13">
                  <a:moveTo>
                    <a:pt x="0" y="0"/>
                  </a:moveTo>
                  <a:lnTo>
                    <a:pt x="6" y="0"/>
                  </a:lnTo>
                  <a:lnTo>
                    <a:pt x="3" y="13"/>
                  </a:lnTo>
                  <a:lnTo>
                    <a:pt x="0"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61" name="Freeform 96"/>
            <p:cNvSpPr>
              <a:spLocks/>
            </p:cNvSpPr>
            <p:nvPr/>
          </p:nvSpPr>
          <p:spPr bwMode="auto">
            <a:xfrm>
              <a:off x="608" y="2419"/>
              <a:ext cx="10" cy="6"/>
            </a:xfrm>
            <a:custGeom>
              <a:avLst/>
              <a:gdLst>
                <a:gd name="T0" fmla="*/ 0 w 9"/>
                <a:gd name="T1" fmla="*/ 0 h 6"/>
                <a:gd name="T2" fmla="*/ 9 w 9"/>
                <a:gd name="T3" fmla="*/ 0 h 6"/>
                <a:gd name="T4" fmla="*/ 6 w 9"/>
                <a:gd name="T5" fmla="*/ 6 h 6"/>
                <a:gd name="T6" fmla="*/ 0 w 9"/>
                <a:gd name="T7" fmla="*/ 0 h 6"/>
              </a:gdLst>
              <a:ahLst/>
              <a:cxnLst>
                <a:cxn ang="0">
                  <a:pos x="T0" y="T1"/>
                </a:cxn>
                <a:cxn ang="0">
                  <a:pos x="T2" y="T3"/>
                </a:cxn>
                <a:cxn ang="0">
                  <a:pos x="T4" y="T5"/>
                </a:cxn>
                <a:cxn ang="0">
                  <a:pos x="T6" y="T7"/>
                </a:cxn>
              </a:cxnLst>
              <a:rect l="0" t="0" r="r" b="b"/>
              <a:pathLst>
                <a:path w="9" h="6">
                  <a:moveTo>
                    <a:pt x="0" y="0"/>
                  </a:moveTo>
                  <a:lnTo>
                    <a:pt x="9" y="0"/>
                  </a:lnTo>
                  <a:lnTo>
                    <a:pt x="6" y="6"/>
                  </a:lnTo>
                  <a:lnTo>
                    <a:pt x="0"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62" name="Freeform 97"/>
            <p:cNvSpPr>
              <a:spLocks/>
            </p:cNvSpPr>
            <p:nvPr/>
          </p:nvSpPr>
          <p:spPr bwMode="auto">
            <a:xfrm>
              <a:off x="612" y="2406"/>
              <a:ext cx="6" cy="3"/>
            </a:xfrm>
            <a:custGeom>
              <a:avLst/>
              <a:gdLst>
                <a:gd name="T0" fmla="*/ 0 w 6"/>
                <a:gd name="T1" fmla="*/ 0 h 3"/>
                <a:gd name="T2" fmla="*/ 6 w 6"/>
                <a:gd name="T3" fmla="*/ 3 h 3"/>
                <a:gd name="T4" fmla="*/ 0 w 6"/>
                <a:gd name="T5" fmla="*/ 3 h 3"/>
                <a:gd name="T6" fmla="*/ 0 w 6"/>
                <a:gd name="T7" fmla="*/ 0 h 3"/>
              </a:gdLst>
              <a:ahLst/>
              <a:cxnLst>
                <a:cxn ang="0">
                  <a:pos x="T0" y="T1"/>
                </a:cxn>
                <a:cxn ang="0">
                  <a:pos x="T2" y="T3"/>
                </a:cxn>
                <a:cxn ang="0">
                  <a:pos x="T4" y="T5"/>
                </a:cxn>
                <a:cxn ang="0">
                  <a:pos x="T6" y="T7"/>
                </a:cxn>
              </a:cxnLst>
              <a:rect l="0" t="0" r="r" b="b"/>
              <a:pathLst>
                <a:path w="6" h="3">
                  <a:moveTo>
                    <a:pt x="0" y="0"/>
                  </a:moveTo>
                  <a:lnTo>
                    <a:pt x="6" y="3"/>
                  </a:lnTo>
                  <a:lnTo>
                    <a:pt x="0" y="3"/>
                  </a:lnTo>
                  <a:lnTo>
                    <a:pt x="0"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63" name="Freeform 98"/>
            <p:cNvSpPr>
              <a:spLocks/>
            </p:cNvSpPr>
            <p:nvPr/>
          </p:nvSpPr>
          <p:spPr bwMode="auto">
            <a:xfrm>
              <a:off x="618" y="2397"/>
              <a:ext cx="4" cy="6"/>
            </a:xfrm>
            <a:custGeom>
              <a:avLst/>
              <a:gdLst>
                <a:gd name="T0" fmla="*/ 0 w 3"/>
                <a:gd name="T1" fmla="*/ 0 h 6"/>
                <a:gd name="T2" fmla="*/ 0 w 3"/>
                <a:gd name="T3" fmla="*/ 6 h 6"/>
                <a:gd name="T4" fmla="*/ 3 w 3"/>
                <a:gd name="T5" fmla="*/ 6 h 6"/>
                <a:gd name="T6" fmla="*/ 0 w 3"/>
                <a:gd name="T7" fmla="*/ 0 h 6"/>
              </a:gdLst>
              <a:ahLst/>
              <a:cxnLst>
                <a:cxn ang="0">
                  <a:pos x="T0" y="T1"/>
                </a:cxn>
                <a:cxn ang="0">
                  <a:pos x="T2" y="T3"/>
                </a:cxn>
                <a:cxn ang="0">
                  <a:pos x="T4" y="T5"/>
                </a:cxn>
                <a:cxn ang="0">
                  <a:pos x="T6" y="T7"/>
                </a:cxn>
              </a:cxnLst>
              <a:rect l="0" t="0" r="r" b="b"/>
              <a:pathLst>
                <a:path w="3" h="6">
                  <a:moveTo>
                    <a:pt x="0" y="0"/>
                  </a:moveTo>
                  <a:lnTo>
                    <a:pt x="0" y="6"/>
                  </a:lnTo>
                  <a:lnTo>
                    <a:pt x="3" y="6"/>
                  </a:lnTo>
                  <a:lnTo>
                    <a:pt x="0" y="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64" name="Freeform 99"/>
            <p:cNvSpPr>
              <a:spLocks/>
            </p:cNvSpPr>
            <p:nvPr/>
          </p:nvSpPr>
          <p:spPr bwMode="auto">
            <a:xfrm>
              <a:off x="618" y="2397"/>
              <a:ext cx="4" cy="6"/>
            </a:xfrm>
            <a:custGeom>
              <a:avLst/>
              <a:gdLst>
                <a:gd name="T0" fmla="*/ 0 w 3"/>
                <a:gd name="T1" fmla="*/ 0 h 6"/>
                <a:gd name="T2" fmla="*/ 0 w 3"/>
                <a:gd name="T3" fmla="*/ 6 h 6"/>
                <a:gd name="T4" fmla="*/ 3 w 3"/>
                <a:gd name="T5" fmla="*/ 6 h 6"/>
                <a:gd name="T6" fmla="*/ 0 w 3"/>
                <a:gd name="T7" fmla="*/ 0 h 6"/>
              </a:gdLst>
              <a:ahLst/>
              <a:cxnLst>
                <a:cxn ang="0">
                  <a:pos x="T0" y="T1"/>
                </a:cxn>
                <a:cxn ang="0">
                  <a:pos x="T2" y="T3"/>
                </a:cxn>
                <a:cxn ang="0">
                  <a:pos x="T4" y="T5"/>
                </a:cxn>
                <a:cxn ang="0">
                  <a:pos x="T6" y="T7"/>
                </a:cxn>
              </a:cxnLst>
              <a:rect l="0" t="0" r="r" b="b"/>
              <a:pathLst>
                <a:path w="3" h="6">
                  <a:moveTo>
                    <a:pt x="0" y="0"/>
                  </a:moveTo>
                  <a:lnTo>
                    <a:pt x="0" y="6"/>
                  </a:lnTo>
                  <a:lnTo>
                    <a:pt x="3" y="6"/>
                  </a:lnTo>
                  <a:lnTo>
                    <a:pt x="0"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65" name="Freeform 100"/>
            <p:cNvSpPr>
              <a:spLocks/>
            </p:cNvSpPr>
            <p:nvPr/>
          </p:nvSpPr>
          <p:spPr bwMode="auto">
            <a:xfrm>
              <a:off x="487" y="2633"/>
              <a:ext cx="25" cy="36"/>
            </a:xfrm>
            <a:custGeom>
              <a:avLst/>
              <a:gdLst>
                <a:gd name="T0" fmla="*/ 6 w 22"/>
                <a:gd name="T1" fmla="*/ 0 h 34"/>
                <a:gd name="T2" fmla="*/ 9 w 22"/>
                <a:gd name="T3" fmla="*/ 3 h 34"/>
                <a:gd name="T4" fmla="*/ 13 w 22"/>
                <a:gd name="T5" fmla="*/ 3 h 34"/>
                <a:gd name="T6" fmla="*/ 22 w 22"/>
                <a:gd name="T7" fmla="*/ 18 h 34"/>
                <a:gd name="T8" fmla="*/ 19 w 22"/>
                <a:gd name="T9" fmla="*/ 25 h 34"/>
                <a:gd name="T10" fmla="*/ 22 w 22"/>
                <a:gd name="T11" fmla="*/ 34 h 34"/>
                <a:gd name="T12" fmla="*/ 13 w 22"/>
                <a:gd name="T13" fmla="*/ 34 h 34"/>
                <a:gd name="T14" fmla="*/ 3 w 22"/>
                <a:gd name="T15" fmla="*/ 34 h 34"/>
                <a:gd name="T16" fmla="*/ 0 w 22"/>
                <a:gd name="T17" fmla="*/ 28 h 34"/>
                <a:gd name="T18" fmla="*/ 6 w 22"/>
                <a:gd name="T19" fmla="*/ 22 h 34"/>
                <a:gd name="T20" fmla="*/ 6 w 22"/>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34">
                  <a:moveTo>
                    <a:pt x="6" y="0"/>
                  </a:moveTo>
                  <a:lnTo>
                    <a:pt x="9" y="3"/>
                  </a:lnTo>
                  <a:lnTo>
                    <a:pt x="13" y="3"/>
                  </a:lnTo>
                  <a:lnTo>
                    <a:pt x="22" y="18"/>
                  </a:lnTo>
                  <a:lnTo>
                    <a:pt x="19" y="25"/>
                  </a:lnTo>
                  <a:lnTo>
                    <a:pt x="22" y="34"/>
                  </a:lnTo>
                  <a:lnTo>
                    <a:pt x="13" y="34"/>
                  </a:lnTo>
                  <a:lnTo>
                    <a:pt x="3" y="34"/>
                  </a:lnTo>
                  <a:lnTo>
                    <a:pt x="0" y="28"/>
                  </a:lnTo>
                  <a:lnTo>
                    <a:pt x="6" y="22"/>
                  </a:lnTo>
                  <a:lnTo>
                    <a:pt x="6" y="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66" name="Freeform 101"/>
            <p:cNvSpPr>
              <a:spLocks/>
            </p:cNvSpPr>
            <p:nvPr/>
          </p:nvSpPr>
          <p:spPr bwMode="auto">
            <a:xfrm>
              <a:off x="487" y="2633"/>
              <a:ext cx="25" cy="36"/>
            </a:xfrm>
            <a:custGeom>
              <a:avLst/>
              <a:gdLst>
                <a:gd name="T0" fmla="*/ 6 w 22"/>
                <a:gd name="T1" fmla="*/ 0 h 34"/>
                <a:gd name="T2" fmla="*/ 9 w 22"/>
                <a:gd name="T3" fmla="*/ 3 h 34"/>
                <a:gd name="T4" fmla="*/ 13 w 22"/>
                <a:gd name="T5" fmla="*/ 3 h 34"/>
                <a:gd name="T6" fmla="*/ 22 w 22"/>
                <a:gd name="T7" fmla="*/ 18 h 34"/>
                <a:gd name="T8" fmla="*/ 19 w 22"/>
                <a:gd name="T9" fmla="*/ 25 h 34"/>
                <a:gd name="T10" fmla="*/ 22 w 22"/>
                <a:gd name="T11" fmla="*/ 34 h 34"/>
                <a:gd name="T12" fmla="*/ 13 w 22"/>
                <a:gd name="T13" fmla="*/ 34 h 34"/>
                <a:gd name="T14" fmla="*/ 3 w 22"/>
                <a:gd name="T15" fmla="*/ 34 h 34"/>
                <a:gd name="T16" fmla="*/ 0 w 22"/>
                <a:gd name="T17" fmla="*/ 28 h 34"/>
                <a:gd name="T18" fmla="*/ 6 w 22"/>
                <a:gd name="T19" fmla="*/ 22 h 34"/>
                <a:gd name="T20" fmla="*/ 6 w 22"/>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34">
                  <a:moveTo>
                    <a:pt x="6" y="0"/>
                  </a:moveTo>
                  <a:lnTo>
                    <a:pt x="9" y="3"/>
                  </a:lnTo>
                  <a:lnTo>
                    <a:pt x="13" y="3"/>
                  </a:lnTo>
                  <a:lnTo>
                    <a:pt x="22" y="18"/>
                  </a:lnTo>
                  <a:lnTo>
                    <a:pt x="19" y="25"/>
                  </a:lnTo>
                  <a:lnTo>
                    <a:pt x="22" y="34"/>
                  </a:lnTo>
                  <a:lnTo>
                    <a:pt x="13" y="34"/>
                  </a:lnTo>
                  <a:lnTo>
                    <a:pt x="3" y="34"/>
                  </a:lnTo>
                  <a:lnTo>
                    <a:pt x="0" y="28"/>
                  </a:lnTo>
                  <a:lnTo>
                    <a:pt x="6" y="22"/>
                  </a:lnTo>
                  <a:lnTo>
                    <a:pt x="6"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67" name="Freeform 102"/>
            <p:cNvSpPr>
              <a:spLocks/>
            </p:cNvSpPr>
            <p:nvPr/>
          </p:nvSpPr>
          <p:spPr bwMode="auto">
            <a:xfrm>
              <a:off x="515" y="2649"/>
              <a:ext cx="17" cy="17"/>
            </a:xfrm>
            <a:custGeom>
              <a:avLst/>
              <a:gdLst>
                <a:gd name="T0" fmla="*/ 0 w 15"/>
                <a:gd name="T1" fmla="*/ 10 h 16"/>
                <a:gd name="T2" fmla="*/ 3 w 15"/>
                <a:gd name="T3" fmla="*/ 16 h 16"/>
                <a:gd name="T4" fmla="*/ 9 w 15"/>
                <a:gd name="T5" fmla="*/ 10 h 16"/>
                <a:gd name="T6" fmla="*/ 12 w 15"/>
                <a:gd name="T7" fmla="*/ 16 h 16"/>
                <a:gd name="T8" fmla="*/ 15 w 15"/>
                <a:gd name="T9" fmla="*/ 3 h 16"/>
                <a:gd name="T10" fmla="*/ 6 w 15"/>
                <a:gd name="T11" fmla="*/ 0 h 16"/>
                <a:gd name="T12" fmla="*/ 0 w 15"/>
                <a:gd name="T13" fmla="*/ 10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0" y="10"/>
                  </a:moveTo>
                  <a:lnTo>
                    <a:pt x="3" y="16"/>
                  </a:lnTo>
                  <a:lnTo>
                    <a:pt x="9" y="10"/>
                  </a:lnTo>
                  <a:lnTo>
                    <a:pt x="12" y="16"/>
                  </a:lnTo>
                  <a:lnTo>
                    <a:pt x="15" y="3"/>
                  </a:lnTo>
                  <a:lnTo>
                    <a:pt x="6" y="0"/>
                  </a:lnTo>
                  <a:lnTo>
                    <a:pt x="0" y="1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68" name="Freeform 103"/>
            <p:cNvSpPr>
              <a:spLocks/>
            </p:cNvSpPr>
            <p:nvPr/>
          </p:nvSpPr>
          <p:spPr bwMode="auto">
            <a:xfrm>
              <a:off x="515" y="2649"/>
              <a:ext cx="17" cy="17"/>
            </a:xfrm>
            <a:custGeom>
              <a:avLst/>
              <a:gdLst>
                <a:gd name="T0" fmla="*/ 0 w 15"/>
                <a:gd name="T1" fmla="*/ 10 h 16"/>
                <a:gd name="T2" fmla="*/ 3 w 15"/>
                <a:gd name="T3" fmla="*/ 16 h 16"/>
                <a:gd name="T4" fmla="*/ 9 w 15"/>
                <a:gd name="T5" fmla="*/ 10 h 16"/>
                <a:gd name="T6" fmla="*/ 12 w 15"/>
                <a:gd name="T7" fmla="*/ 16 h 16"/>
                <a:gd name="T8" fmla="*/ 15 w 15"/>
                <a:gd name="T9" fmla="*/ 3 h 16"/>
                <a:gd name="T10" fmla="*/ 6 w 15"/>
                <a:gd name="T11" fmla="*/ 0 h 16"/>
                <a:gd name="T12" fmla="*/ 0 w 15"/>
                <a:gd name="T13" fmla="*/ 10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0" y="10"/>
                  </a:moveTo>
                  <a:lnTo>
                    <a:pt x="3" y="16"/>
                  </a:lnTo>
                  <a:lnTo>
                    <a:pt x="9" y="10"/>
                  </a:lnTo>
                  <a:lnTo>
                    <a:pt x="12" y="16"/>
                  </a:lnTo>
                  <a:lnTo>
                    <a:pt x="15" y="3"/>
                  </a:lnTo>
                  <a:lnTo>
                    <a:pt x="6" y="0"/>
                  </a:lnTo>
                  <a:lnTo>
                    <a:pt x="0" y="1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69" name="Freeform 104"/>
            <p:cNvSpPr>
              <a:spLocks/>
            </p:cNvSpPr>
            <p:nvPr/>
          </p:nvSpPr>
          <p:spPr bwMode="auto">
            <a:xfrm>
              <a:off x="436" y="2771"/>
              <a:ext cx="31" cy="32"/>
            </a:xfrm>
            <a:custGeom>
              <a:avLst/>
              <a:gdLst>
                <a:gd name="T0" fmla="*/ 3 w 28"/>
                <a:gd name="T1" fmla="*/ 12 h 31"/>
                <a:gd name="T2" fmla="*/ 6 w 28"/>
                <a:gd name="T3" fmla="*/ 15 h 31"/>
                <a:gd name="T4" fmla="*/ 9 w 28"/>
                <a:gd name="T5" fmla="*/ 25 h 31"/>
                <a:gd name="T6" fmla="*/ 16 w 28"/>
                <a:gd name="T7" fmla="*/ 31 h 31"/>
                <a:gd name="T8" fmla="*/ 16 w 28"/>
                <a:gd name="T9" fmla="*/ 25 h 31"/>
                <a:gd name="T10" fmla="*/ 22 w 28"/>
                <a:gd name="T11" fmla="*/ 19 h 31"/>
                <a:gd name="T12" fmla="*/ 25 w 28"/>
                <a:gd name="T13" fmla="*/ 22 h 31"/>
                <a:gd name="T14" fmla="*/ 25 w 28"/>
                <a:gd name="T15" fmla="*/ 9 h 31"/>
                <a:gd name="T16" fmla="*/ 28 w 28"/>
                <a:gd name="T17" fmla="*/ 6 h 31"/>
                <a:gd name="T18" fmla="*/ 22 w 28"/>
                <a:gd name="T19" fmla="*/ 0 h 31"/>
                <a:gd name="T20" fmla="*/ 3 w 28"/>
                <a:gd name="T21" fmla="*/ 3 h 31"/>
                <a:gd name="T22" fmla="*/ 0 w 28"/>
                <a:gd name="T23" fmla="*/ 6 h 31"/>
                <a:gd name="T24" fmla="*/ 3 w 28"/>
                <a:gd name="T25"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31">
                  <a:moveTo>
                    <a:pt x="3" y="12"/>
                  </a:moveTo>
                  <a:lnTo>
                    <a:pt x="6" y="15"/>
                  </a:lnTo>
                  <a:lnTo>
                    <a:pt x="9" y="25"/>
                  </a:lnTo>
                  <a:lnTo>
                    <a:pt x="16" y="31"/>
                  </a:lnTo>
                  <a:lnTo>
                    <a:pt x="16" y="25"/>
                  </a:lnTo>
                  <a:lnTo>
                    <a:pt x="22" y="19"/>
                  </a:lnTo>
                  <a:lnTo>
                    <a:pt x="25" y="22"/>
                  </a:lnTo>
                  <a:lnTo>
                    <a:pt x="25" y="9"/>
                  </a:lnTo>
                  <a:lnTo>
                    <a:pt x="28" y="6"/>
                  </a:lnTo>
                  <a:lnTo>
                    <a:pt x="22" y="0"/>
                  </a:lnTo>
                  <a:lnTo>
                    <a:pt x="3" y="3"/>
                  </a:lnTo>
                  <a:lnTo>
                    <a:pt x="0" y="6"/>
                  </a:lnTo>
                  <a:lnTo>
                    <a:pt x="3" y="12"/>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70" name="Freeform 105"/>
            <p:cNvSpPr>
              <a:spLocks/>
            </p:cNvSpPr>
            <p:nvPr/>
          </p:nvSpPr>
          <p:spPr bwMode="auto">
            <a:xfrm>
              <a:off x="436" y="2771"/>
              <a:ext cx="31" cy="32"/>
            </a:xfrm>
            <a:custGeom>
              <a:avLst/>
              <a:gdLst>
                <a:gd name="T0" fmla="*/ 3 w 28"/>
                <a:gd name="T1" fmla="*/ 12 h 31"/>
                <a:gd name="T2" fmla="*/ 6 w 28"/>
                <a:gd name="T3" fmla="*/ 15 h 31"/>
                <a:gd name="T4" fmla="*/ 9 w 28"/>
                <a:gd name="T5" fmla="*/ 25 h 31"/>
                <a:gd name="T6" fmla="*/ 16 w 28"/>
                <a:gd name="T7" fmla="*/ 31 h 31"/>
                <a:gd name="T8" fmla="*/ 16 w 28"/>
                <a:gd name="T9" fmla="*/ 25 h 31"/>
                <a:gd name="T10" fmla="*/ 22 w 28"/>
                <a:gd name="T11" fmla="*/ 19 h 31"/>
                <a:gd name="T12" fmla="*/ 25 w 28"/>
                <a:gd name="T13" fmla="*/ 22 h 31"/>
                <a:gd name="T14" fmla="*/ 25 w 28"/>
                <a:gd name="T15" fmla="*/ 9 h 31"/>
                <a:gd name="T16" fmla="*/ 28 w 28"/>
                <a:gd name="T17" fmla="*/ 6 h 31"/>
                <a:gd name="T18" fmla="*/ 22 w 28"/>
                <a:gd name="T19" fmla="*/ 0 h 31"/>
                <a:gd name="T20" fmla="*/ 3 w 28"/>
                <a:gd name="T21" fmla="*/ 3 h 31"/>
                <a:gd name="T22" fmla="*/ 0 w 28"/>
                <a:gd name="T23" fmla="*/ 6 h 31"/>
                <a:gd name="T24" fmla="*/ 3 w 28"/>
                <a:gd name="T25"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31">
                  <a:moveTo>
                    <a:pt x="3" y="12"/>
                  </a:moveTo>
                  <a:lnTo>
                    <a:pt x="6" y="15"/>
                  </a:lnTo>
                  <a:lnTo>
                    <a:pt x="9" y="25"/>
                  </a:lnTo>
                  <a:lnTo>
                    <a:pt x="16" y="31"/>
                  </a:lnTo>
                  <a:lnTo>
                    <a:pt x="16" y="25"/>
                  </a:lnTo>
                  <a:lnTo>
                    <a:pt x="22" y="19"/>
                  </a:lnTo>
                  <a:lnTo>
                    <a:pt x="25" y="22"/>
                  </a:lnTo>
                  <a:lnTo>
                    <a:pt x="25" y="9"/>
                  </a:lnTo>
                  <a:lnTo>
                    <a:pt x="28" y="6"/>
                  </a:lnTo>
                  <a:lnTo>
                    <a:pt x="22" y="0"/>
                  </a:lnTo>
                  <a:lnTo>
                    <a:pt x="3" y="3"/>
                  </a:lnTo>
                  <a:lnTo>
                    <a:pt x="0" y="6"/>
                  </a:lnTo>
                  <a:lnTo>
                    <a:pt x="3" y="12"/>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71" name="Freeform 106"/>
            <p:cNvSpPr>
              <a:spLocks/>
            </p:cNvSpPr>
            <p:nvPr/>
          </p:nvSpPr>
          <p:spPr bwMode="auto">
            <a:xfrm>
              <a:off x="508" y="2732"/>
              <a:ext cx="7" cy="3"/>
            </a:xfrm>
            <a:custGeom>
              <a:avLst/>
              <a:gdLst>
                <a:gd name="T0" fmla="*/ 0 w 6"/>
                <a:gd name="T1" fmla="*/ 0 h 3"/>
                <a:gd name="T2" fmla="*/ 3 w 6"/>
                <a:gd name="T3" fmla="*/ 3 h 3"/>
                <a:gd name="T4" fmla="*/ 6 w 6"/>
                <a:gd name="T5" fmla="*/ 0 h 3"/>
                <a:gd name="T6" fmla="*/ 0 w 6"/>
                <a:gd name="T7" fmla="*/ 0 h 3"/>
              </a:gdLst>
              <a:ahLst/>
              <a:cxnLst>
                <a:cxn ang="0">
                  <a:pos x="T0" y="T1"/>
                </a:cxn>
                <a:cxn ang="0">
                  <a:pos x="T2" y="T3"/>
                </a:cxn>
                <a:cxn ang="0">
                  <a:pos x="T4" y="T5"/>
                </a:cxn>
                <a:cxn ang="0">
                  <a:pos x="T6" y="T7"/>
                </a:cxn>
              </a:cxnLst>
              <a:rect l="0" t="0" r="r" b="b"/>
              <a:pathLst>
                <a:path w="6" h="3">
                  <a:moveTo>
                    <a:pt x="0" y="0"/>
                  </a:moveTo>
                  <a:lnTo>
                    <a:pt x="3" y="3"/>
                  </a:lnTo>
                  <a:lnTo>
                    <a:pt x="6" y="0"/>
                  </a:lnTo>
                  <a:lnTo>
                    <a:pt x="0"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72" name="Freeform 107"/>
            <p:cNvSpPr>
              <a:spLocks/>
            </p:cNvSpPr>
            <p:nvPr/>
          </p:nvSpPr>
          <p:spPr bwMode="auto">
            <a:xfrm>
              <a:off x="515" y="2738"/>
              <a:ext cx="10" cy="8"/>
            </a:xfrm>
            <a:custGeom>
              <a:avLst/>
              <a:gdLst>
                <a:gd name="T0" fmla="*/ 6 w 9"/>
                <a:gd name="T1" fmla="*/ 0 h 7"/>
                <a:gd name="T2" fmla="*/ 0 w 9"/>
                <a:gd name="T3" fmla="*/ 7 h 7"/>
                <a:gd name="T4" fmla="*/ 3 w 9"/>
                <a:gd name="T5" fmla="*/ 7 h 7"/>
                <a:gd name="T6" fmla="*/ 9 w 9"/>
                <a:gd name="T7" fmla="*/ 3 h 7"/>
                <a:gd name="T8" fmla="*/ 6 w 9"/>
                <a:gd name="T9" fmla="*/ 0 h 7"/>
              </a:gdLst>
              <a:ahLst/>
              <a:cxnLst>
                <a:cxn ang="0">
                  <a:pos x="T0" y="T1"/>
                </a:cxn>
                <a:cxn ang="0">
                  <a:pos x="T2" y="T3"/>
                </a:cxn>
                <a:cxn ang="0">
                  <a:pos x="T4" y="T5"/>
                </a:cxn>
                <a:cxn ang="0">
                  <a:pos x="T6" y="T7"/>
                </a:cxn>
                <a:cxn ang="0">
                  <a:pos x="T8" y="T9"/>
                </a:cxn>
              </a:cxnLst>
              <a:rect l="0" t="0" r="r" b="b"/>
              <a:pathLst>
                <a:path w="9" h="7">
                  <a:moveTo>
                    <a:pt x="6" y="0"/>
                  </a:moveTo>
                  <a:lnTo>
                    <a:pt x="0" y="7"/>
                  </a:lnTo>
                  <a:lnTo>
                    <a:pt x="3" y="7"/>
                  </a:lnTo>
                  <a:lnTo>
                    <a:pt x="9" y="3"/>
                  </a:lnTo>
                  <a:lnTo>
                    <a:pt x="6" y="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73" name="Freeform 108"/>
            <p:cNvSpPr>
              <a:spLocks/>
            </p:cNvSpPr>
            <p:nvPr/>
          </p:nvSpPr>
          <p:spPr bwMode="auto">
            <a:xfrm>
              <a:off x="515" y="2738"/>
              <a:ext cx="10" cy="8"/>
            </a:xfrm>
            <a:custGeom>
              <a:avLst/>
              <a:gdLst>
                <a:gd name="T0" fmla="*/ 6 w 9"/>
                <a:gd name="T1" fmla="*/ 0 h 7"/>
                <a:gd name="T2" fmla="*/ 0 w 9"/>
                <a:gd name="T3" fmla="*/ 7 h 7"/>
                <a:gd name="T4" fmla="*/ 3 w 9"/>
                <a:gd name="T5" fmla="*/ 7 h 7"/>
                <a:gd name="T6" fmla="*/ 9 w 9"/>
                <a:gd name="T7" fmla="*/ 3 h 7"/>
                <a:gd name="T8" fmla="*/ 6 w 9"/>
                <a:gd name="T9" fmla="*/ 0 h 7"/>
              </a:gdLst>
              <a:ahLst/>
              <a:cxnLst>
                <a:cxn ang="0">
                  <a:pos x="T0" y="T1"/>
                </a:cxn>
                <a:cxn ang="0">
                  <a:pos x="T2" y="T3"/>
                </a:cxn>
                <a:cxn ang="0">
                  <a:pos x="T4" y="T5"/>
                </a:cxn>
                <a:cxn ang="0">
                  <a:pos x="T6" y="T7"/>
                </a:cxn>
                <a:cxn ang="0">
                  <a:pos x="T8" y="T9"/>
                </a:cxn>
              </a:cxnLst>
              <a:rect l="0" t="0" r="r" b="b"/>
              <a:pathLst>
                <a:path w="9" h="7">
                  <a:moveTo>
                    <a:pt x="6" y="0"/>
                  </a:moveTo>
                  <a:lnTo>
                    <a:pt x="0" y="7"/>
                  </a:lnTo>
                  <a:lnTo>
                    <a:pt x="3" y="7"/>
                  </a:lnTo>
                  <a:lnTo>
                    <a:pt x="9" y="3"/>
                  </a:lnTo>
                  <a:lnTo>
                    <a:pt x="6"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74" name="Freeform 109"/>
            <p:cNvSpPr>
              <a:spLocks/>
            </p:cNvSpPr>
            <p:nvPr/>
          </p:nvSpPr>
          <p:spPr bwMode="auto">
            <a:xfrm>
              <a:off x="587" y="2742"/>
              <a:ext cx="14" cy="10"/>
            </a:xfrm>
            <a:custGeom>
              <a:avLst/>
              <a:gdLst>
                <a:gd name="T0" fmla="*/ 6 w 13"/>
                <a:gd name="T1" fmla="*/ 0 h 10"/>
                <a:gd name="T2" fmla="*/ 0 w 13"/>
                <a:gd name="T3" fmla="*/ 7 h 10"/>
                <a:gd name="T4" fmla="*/ 6 w 13"/>
                <a:gd name="T5" fmla="*/ 10 h 10"/>
                <a:gd name="T6" fmla="*/ 13 w 13"/>
                <a:gd name="T7" fmla="*/ 4 h 10"/>
                <a:gd name="T8" fmla="*/ 6 w 13"/>
                <a:gd name="T9" fmla="*/ 0 h 10"/>
              </a:gdLst>
              <a:ahLst/>
              <a:cxnLst>
                <a:cxn ang="0">
                  <a:pos x="T0" y="T1"/>
                </a:cxn>
                <a:cxn ang="0">
                  <a:pos x="T2" y="T3"/>
                </a:cxn>
                <a:cxn ang="0">
                  <a:pos x="T4" y="T5"/>
                </a:cxn>
                <a:cxn ang="0">
                  <a:pos x="T6" y="T7"/>
                </a:cxn>
                <a:cxn ang="0">
                  <a:pos x="T8" y="T9"/>
                </a:cxn>
              </a:cxnLst>
              <a:rect l="0" t="0" r="r" b="b"/>
              <a:pathLst>
                <a:path w="13" h="10">
                  <a:moveTo>
                    <a:pt x="6" y="0"/>
                  </a:moveTo>
                  <a:lnTo>
                    <a:pt x="0" y="7"/>
                  </a:lnTo>
                  <a:lnTo>
                    <a:pt x="6" y="10"/>
                  </a:lnTo>
                  <a:lnTo>
                    <a:pt x="13" y="4"/>
                  </a:lnTo>
                  <a:lnTo>
                    <a:pt x="6" y="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75" name="Freeform 110"/>
            <p:cNvSpPr>
              <a:spLocks/>
            </p:cNvSpPr>
            <p:nvPr/>
          </p:nvSpPr>
          <p:spPr bwMode="auto">
            <a:xfrm>
              <a:off x="587" y="2742"/>
              <a:ext cx="14" cy="10"/>
            </a:xfrm>
            <a:custGeom>
              <a:avLst/>
              <a:gdLst>
                <a:gd name="T0" fmla="*/ 6 w 13"/>
                <a:gd name="T1" fmla="*/ 0 h 10"/>
                <a:gd name="T2" fmla="*/ 0 w 13"/>
                <a:gd name="T3" fmla="*/ 7 h 10"/>
                <a:gd name="T4" fmla="*/ 6 w 13"/>
                <a:gd name="T5" fmla="*/ 10 h 10"/>
                <a:gd name="T6" fmla="*/ 13 w 13"/>
                <a:gd name="T7" fmla="*/ 4 h 10"/>
                <a:gd name="T8" fmla="*/ 6 w 13"/>
                <a:gd name="T9" fmla="*/ 0 h 10"/>
              </a:gdLst>
              <a:ahLst/>
              <a:cxnLst>
                <a:cxn ang="0">
                  <a:pos x="T0" y="T1"/>
                </a:cxn>
                <a:cxn ang="0">
                  <a:pos x="T2" y="T3"/>
                </a:cxn>
                <a:cxn ang="0">
                  <a:pos x="T4" y="T5"/>
                </a:cxn>
                <a:cxn ang="0">
                  <a:pos x="T6" y="T7"/>
                </a:cxn>
                <a:cxn ang="0">
                  <a:pos x="T8" y="T9"/>
                </a:cxn>
              </a:cxnLst>
              <a:rect l="0" t="0" r="r" b="b"/>
              <a:pathLst>
                <a:path w="13" h="10">
                  <a:moveTo>
                    <a:pt x="6" y="0"/>
                  </a:moveTo>
                  <a:lnTo>
                    <a:pt x="0" y="7"/>
                  </a:lnTo>
                  <a:lnTo>
                    <a:pt x="6" y="10"/>
                  </a:lnTo>
                  <a:lnTo>
                    <a:pt x="13" y="4"/>
                  </a:lnTo>
                  <a:lnTo>
                    <a:pt x="6"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76" name="Freeform 111"/>
            <p:cNvSpPr>
              <a:spLocks/>
            </p:cNvSpPr>
            <p:nvPr/>
          </p:nvSpPr>
          <p:spPr bwMode="auto">
            <a:xfrm>
              <a:off x="632" y="2732"/>
              <a:ext cx="13" cy="17"/>
            </a:xfrm>
            <a:custGeom>
              <a:avLst/>
              <a:gdLst>
                <a:gd name="T0" fmla="*/ 3 w 12"/>
                <a:gd name="T1" fmla="*/ 0 h 16"/>
                <a:gd name="T2" fmla="*/ 3 w 12"/>
                <a:gd name="T3" fmla="*/ 9 h 16"/>
                <a:gd name="T4" fmla="*/ 0 w 12"/>
                <a:gd name="T5" fmla="*/ 9 h 16"/>
                <a:gd name="T6" fmla="*/ 6 w 12"/>
                <a:gd name="T7" fmla="*/ 16 h 16"/>
                <a:gd name="T8" fmla="*/ 12 w 12"/>
                <a:gd name="T9" fmla="*/ 0 h 16"/>
                <a:gd name="T10" fmla="*/ 3 w 12"/>
                <a:gd name="T11" fmla="*/ 0 h 16"/>
              </a:gdLst>
              <a:ahLst/>
              <a:cxnLst>
                <a:cxn ang="0">
                  <a:pos x="T0" y="T1"/>
                </a:cxn>
                <a:cxn ang="0">
                  <a:pos x="T2" y="T3"/>
                </a:cxn>
                <a:cxn ang="0">
                  <a:pos x="T4" y="T5"/>
                </a:cxn>
                <a:cxn ang="0">
                  <a:pos x="T6" y="T7"/>
                </a:cxn>
                <a:cxn ang="0">
                  <a:pos x="T8" y="T9"/>
                </a:cxn>
                <a:cxn ang="0">
                  <a:pos x="T10" y="T11"/>
                </a:cxn>
              </a:cxnLst>
              <a:rect l="0" t="0" r="r" b="b"/>
              <a:pathLst>
                <a:path w="12" h="16">
                  <a:moveTo>
                    <a:pt x="3" y="0"/>
                  </a:moveTo>
                  <a:lnTo>
                    <a:pt x="3" y="9"/>
                  </a:lnTo>
                  <a:lnTo>
                    <a:pt x="0" y="9"/>
                  </a:lnTo>
                  <a:lnTo>
                    <a:pt x="6" y="16"/>
                  </a:lnTo>
                  <a:lnTo>
                    <a:pt x="12" y="0"/>
                  </a:lnTo>
                  <a:lnTo>
                    <a:pt x="3" y="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77" name="Freeform 112"/>
            <p:cNvSpPr>
              <a:spLocks/>
            </p:cNvSpPr>
            <p:nvPr/>
          </p:nvSpPr>
          <p:spPr bwMode="auto">
            <a:xfrm>
              <a:off x="632" y="2732"/>
              <a:ext cx="13" cy="17"/>
            </a:xfrm>
            <a:custGeom>
              <a:avLst/>
              <a:gdLst>
                <a:gd name="T0" fmla="*/ 3 w 12"/>
                <a:gd name="T1" fmla="*/ 0 h 16"/>
                <a:gd name="T2" fmla="*/ 3 w 12"/>
                <a:gd name="T3" fmla="*/ 9 h 16"/>
                <a:gd name="T4" fmla="*/ 0 w 12"/>
                <a:gd name="T5" fmla="*/ 9 h 16"/>
                <a:gd name="T6" fmla="*/ 6 w 12"/>
                <a:gd name="T7" fmla="*/ 16 h 16"/>
                <a:gd name="T8" fmla="*/ 12 w 12"/>
                <a:gd name="T9" fmla="*/ 0 h 16"/>
                <a:gd name="T10" fmla="*/ 3 w 12"/>
                <a:gd name="T11" fmla="*/ 0 h 16"/>
              </a:gdLst>
              <a:ahLst/>
              <a:cxnLst>
                <a:cxn ang="0">
                  <a:pos x="T0" y="T1"/>
                </a:cxn>
                <a:cxn ang="0">
                  <a:pos x="T2" y="T3"/>
                </a:cxn>
                <a:cxn ang="0">
                  <a:pos x="T4" y="T5"/>
                </a:cxn>
                <a:cxn ang="0">
                  <a:pos x="T6" y="T7"/>
                </a:cxn>
                <a:cxn ang="0">
                  <a:pos x="T8" y="T9"/>
                </a:cxn>
                <a:cxn ang="0">
                  <a:pos x="T10" y="T11"/>
                </a:cxn>
              </a:cxnLst>
              <a:rect l="0" t="0" r="r" b="b"/>
              <a:pathLst>
                <a:path w="12" h="16">
                  <a:moveTo>
                    <a:pt x="3" y="0"/>
                  </a:moveTo>
                  <a:lnTo>
                    <a:pt x="3" y="9"/>
                  </a:lnTo>
                  <a:lnTo>
                    <a:pt x="0" y="9"/>
                  </a:lnTo>
                  <a:lnTo>
                    <a:pt x="6" y="16"/>
                  </a:lnTo>
                  <a:lnTo>
                    <a:pt x="12" y="0"/>
                  </a:lnTo>
                  <a:lnTo>
                    <a:pt x="3"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78" name="Freeform 113"/>
            <p:cNvSpPr>
              <a:spLocks/>
            </p:cNvSpPr>
            <p:nvPr/>
          </p:nvSpPr>
          <p:spPr bwMode="auto">
            <a:xfrm>
              <a:off x="622" y="2729"/>
              <a:ext cx="3" cy="9"/>
            </a:xfrm>
            <a:custGeom>
              <a:avLst/>
              <a:gdLst>
                <a:gd name="T0" fmla="*/ 3 w 3"/>
                <a:gd name="T1" fmla="*/ 0 h 9"/>
                <a:gd name="T2" fmla="*/ 0 w 3"/>
                <a:gd name="T3" fmla="*/ 6 h 9"/>
                <a:gd name="T4" fmla="*/ 3 w 3"/>
                <a:gd name="T5" fmla="*/ 9 h 9"/>
                <a:gd name="T6" fmla="*/ 3 w 3"/>
                <a:gd name="T7" fmla="*/ 0 h 9"/>
              </a:gdLst>
              <a:ahLst/>
              <a:cxnLst>
                <a:cxn ang="0">
                  <a:pos x="T0" y="T1"/>
                </a:cxn>
                <a:cxn ang="0">
                  <a:pos x="T2" y="T3"/>
                </a:cxn>
                <a:cxn ang="0">
                  <a:pos x="T4" y="T5"/>
                </a:cxn>
                <a:cxn ang="0">
                  <a:pos x="T6" y="T7"/>
                </a:cxn>
              </a:cxnLst>
              <a:rect l="0" t="0" r="r" b="b"/>
              <a:pathLst>
                <a:path w="3" h="9">
                  <a:moveTo>
                    <a:pt x="3" y="0"/>
                  </a:moveTo>
                  <a:lnTo>
                    <a:pt x="0" y="6"/>
                  </a:lnTo>
                  <a:lnTo>
                    <a:pt x="3" y="9"/>
                  </a:lnTo>
                  <a:lnTo>
                    <a:pt x="3"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79" name="Freeform 114"/>
            <p:cNvSpPr>
              <a:spLocks/>
            </p:cNvSpPr>
            <p:nvPr/>
          </p:nvSpPr>
          <p:spPr bwMode="auto">
            <a:xfrm>
              <a:off x="384" y="2621"/>
              <a:ext cx="10" cy="6"/>
            </a:xfrm>
            <a:custGeom>
              <a:avLst/>
              <a:gdLst>
                <a:gd name="T0" fmla="*/ 0 w 9"/>
                <a:gd name="T1" fmla="*/ 0 h 6"/>
                <a:gd name="T2" fmla="*/ 9 w 9"/>
                <a:gd name="T3" fmla="*/ 3 h 6"/>
                <a:gd name="T4" fmla="*/ 6 w 9"/>
                <a:gd name="T5" fmla="*/ 6 h 6"/>
                <a:gd name="T6" fmla="*/ 0 w 9"/>
                <a:gd name="T7" fmla="*/ 3 h 6"/>
                <a:gd name="T8" fmla="*/ 0 w 9"/>
                <a:gd name="T9" fmla="*/ 0 h 6"/>
              </a:gdLst>
              <a:ahLst/>
              <a:cxnLst>
                <a:cxn ang="0">
                  <a:pos x="T0" y="T1"/>
                </a:cxn>
                <a:cxn ang="0">
                  <a:pos x="T2" y="T3"/>
                </a:cxn>
                <a:cxn ang="0">
                  <a:pos x="T4" y="T5"/>
                </a:cxn>
                <a:cxn ang="0">
                  <a:pos x="T6" y="T7"/>
                </a:cxn>
                <a:cxn ang="0">
                  <a:pos x="T8" y="T9"/>
                </a:cxn>
              </a:cxnLst>
              <a:rect l="0" t="0" r="r" b="b"/>
              <a:pathLst>
                <a:path w="9" h="6">
                  <a:moveTo>
                    <a:pt x="0" y="0"/>
                  </a:moveTo>
                  <a:lnTo>
                    <a:pt x="9" y="3"/>
                  </a:lnTo>
                  <a:lnTo>
                    <a:pt x="6" y="6"/>
                  </a:lnTo>
                  <a:lnTo>
                    <a:pt x="0" y="3"/>
                  </a:lnTo>
                  <a:lnTo>
                    <a:pt x="0" y="0"/>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80" name="Freeform 115"/>
            <p:cNvSpPr>
              <a:spLocks/>
            </p:cNvSpPr>
            <p:nvPr/>
          </p:nvSpPr>
          <p:spPr bwMode="auto">
            <a:xfrm>
              <a:off x="384" y="2621"/>
              <a:ext cx="10" cy="6"/>
            </a:xfrm>
            <a:custGeom>
              <a:avLst/>
              <a:gdLst>
                <a:gd name="T0" fmla="*/ 0 w 9"/>
                <a:gd name="T1" fmla="*/ 0 h 6"/>
                <a:gd name="T2" fmla="*/ 9 w 9"/>
                <a:gd name="T3" fmla="*/ 3 h 6"/>
                <a:gd name="T4" fmla="*/ 6 w 9"/>
                <a:gd name="T5" fmla="*/ 6 h 6"/>
                <a:gd name="T6" fmla="*/ 0 w 9"/>
                <a:gd name="T7" fmla="*/ 3 h 6"/>
                <a:gd name="T8" fmla="*/ 0 w 9"/>
                <a:gd name="T9" fmla="*/ 0 h 6"/>
              </a:gdLst>
              <a:ahLst/>
              <a:cxnLst>
                <a:cxn ang="0">
                  <a:pos x="T0" y="T1"/>
                </a:cxn>
                <a:cxn ang="0">
                  <a:pos x="T2" y="T3"/>
                </a:cxn>
                <a:cxn ang="0">
                  <a:pos x="T4" y="T5"/>
                </a:cxn>
                <a:cxn ang="0">
                  <a:pos x="T6" y="T7"/>
                </a:cxn>
                <a:cxn ang="0">
                  <a:pos x="T8" y="T9"/>
                </a:cxn>
              </a:cxnLst>
              <a:rect l="0" t="0" r="r" b="b"/>
              <a:pathLst>
                <a:path w="9" h="6">
                  <a:moveTo>
                    <a:pt x="0" y="0"/>
                  </a:moveTo>
                  <a:lnTo>
                    <a:pt x="9" y="3"/>
                  </a:lnTo>
                  <a:lnTo>
                    <a:pt x="6" y="6"/>
                  </a:lnTo>
                  <a:lnTo>
                    <a:pt x="0" y="3"/>
                  </a:lnTo>
                  <a:lnTo>
                    <a:pt x="0"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81" name="Freeform 116"/>
            <p:cNvSpPr>
              <a:spLocks/>
            </p:cNvSpPr>
            <p:nvPr/>
          </p:nvSpPr>
          <p:spPr bwMode="auto">
            <a:xfrm>
              <a:off x="590" y="1750"/>
              <a:ext cx="273" cy="1"/>
            </a:xfrm>
            <a:custGeom>
              <a:avLst/>
              <a:gdLst>
                <a:gd name="T0" fmla="*/ 0 w 243"/>
                <a:gd name="T1" fmla="*/ 243 w 243"/>
                <a:gd name="T2" fmla="*/ 0 w 243"/>
              </a:gdLst>
              <a:ahLst/>
              <a:cxnLst>
                <a:cxn ang="0">
                  <a:pos x="T0" y="0"/>
                </a:cxn>
                <a:cxn ang="0">
                  <a:pos x="T1" y="0"/>
                </a:cxn>
                <a:cxn ang="0">
                  <a:pos x="T2" y="0"/>
                </a:cxn>
              </a:cxnLst>
              <a:rect l="0" t="0" r="r" b="b"/>
              <a:pathLst>
                <a:path w="243">
                  <a:moveTo>
                    <a:pt x="0" y="0"/>
                  </a:moveTo>
                  <a:lnTo>
                    <a:pt x="243" y="0"/>
                  </a:lnTo>
                  <a:lnTo>
                    <a:pt x="0"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82" name="Freeform 117"/>
            <p:cNvSpPr>
              <a:spLocks/>
            </p:cNvSpPr>
            <p:nvPr/>
          </p:nvSpPr>
          <p:spPr bwMode="auto">
            <a:xfrm>
              <a:off x="886" y="1407"/>
              <a:ext cx="1" cy="519"/>
            </a:xfrm>
            <a:custGeom>
              <a:avLst/>
              <a:gdLst>
                <a:gd name="T0" fmla="*/ 0 h 498"/>
                <a:gd name="T1" fmla="*/ 498 h 498"/>
                <a:gd name="T2" fmla="*/ 0 h 498"/>
              </a:gdLst>
              <a:ahLst/>
              <a:cxnLst>
                <a:cxn ang="0">
                  <a:pos x="0" y="T0"/>
                </a:cxn>
                <a:cxn ang="0">
                  <a:pos x="0" y="T1"/>
                </a:cxn>
                <a:cxn ang="0">
                  <a:pos x="0" y="T2"/>
                </a:cxn>
              </a:cxnLst>
              <a:rect l="0" t="0" r="r" b="b"/>
              <a:pathLst>
                <a:path h="498">
                  <a:moveTo>
                    <a:pt x="0" y="0"/>
                  </a:moveTo>
                  <a:lnTo>
                    <a:pt x="0" y="498"/>
                  </a:lnTo>
                  <a:lnTo>
                    <a:pt x="0" y="0"/>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83" name="Freeform 118"/>
            <p:cNvSpPr>
              <a:spLocks/>
            </p:cNvSpPr>
            <p:nvPr/>
          </p:nvSpPr>
          <p:spPr bwMode="auto">
            <a:xfrm>
              <a:off x="1808" y="1260"/>
              <a:ext cx="544" cy="436"/>
            </a:xfrm>
            <a:custGeom>
              <a:avLst/>
              <a:gdLst>
                <a:gd name="T0" fmla="*/ 249 w 485"/>
                <a:gd name="T1" fmla="*/ 52 h 418"/>
                <a:gd name="T2" fmla="*/ 227 w 485"/>
                <a:gd name="T3" fmla="*/ 49 h 418"/>
                <a:gd name="T4" fmla="*/ 212 w 485"/>
                <a:gd name="T5" fmla="*/ 16 h 418"/>
                <a:gd name="T6" fmla="*/ 196 w 485"/>
                <a:gd name="T7" fmla="*/ 3 h 418"/>
                <a:gd name="T8" fmla="*/ 181 w 485"/>
                <a:gd name="T9" fmla="*/ 0 h 418"/>
                <a:gd name="T10" fmla="*/ 144 w 485"/>
                <a:gd name="T11" fmla="*/ 12 h 418"/>
                <a:gd name="T12" fmla="*/ 89 w 485"/>
                <a:gd name="T13" fmla="*/ 55 h 418"/>
                <a:gd name="T14" fmla="*/ 71 w 485"/>
                <a:gd name="T15" fmla="*/ 98 h 418"/>
                <a:gd name="T16" fmla="*/ 0 w 485"/>
                <a:gd name="T17" fmla="*/ 129 h 418"/>
                <a:gd name="T18" fmla="*/ 34 w 485"/>
                <a:gd name="T19" fmla="*/ 141 h 418"/>
                <a:gd name="T20" fmla="*/ 64 w 485"/>
                <a:gd name="T21" fmla="*/ 166 h 418"/>
                <a:gd name="T22" fmla="*/ 61 w 485"/>
                <a:gd name="T23" fmla="*/ 206 h 418"/>
                <a:gd name="T24" fmla="*/ 43 w 485"/>
                <a:gd name="T25" fmla="*/ 224 h 418"/>
                <a:gd name="T26" fmla="*/ 18 w 485"/>
                <a:gd name="T27" fmla="*/ 224 h 418"/>
                <a:gd name="T28" fmla="*/ 18 w 485"/>
                <a:gd name="T29" fmla="*/ 261 h 418"/>
                <a:gd name="T30" fmla="*/ 24 w 485"/>
                <a:gd name="T31" fmla="*/ 267 h 418"/>
                <a:gd name="T32" fmla="*/ 34 w 485"/>
                <a:gd name="T33" fmla="*/ 283 h 418"/>
                <a:gd name="T34" fmla="*/ 43 w 485"/>
                <a:gd name="T35" fmla="*/ 313 h 418"/>
                <a:gd name="T36" fmla="*/ 64 w 485"/>
                <a:gd name="T37" fmla="*/ 313 h 418"/>
                <a:gd name="T38" fmla="*/ 92 w 485"/>
                <a:gd name="T39" fmla="*/ 313 h 418"/>
                <a:gd name="T40" fmla="*/ 101 w 485"/>
                <a:gd name="T41" fmla="*/ 366 h 418"/>
                <a:gd name="T42" fmla="*/ 132 w 485"/>
                <a:gd name="T43" fmla="*/ 418 h 418"/>
                <a:gd name="T44" fmla="*/ 132 w 485"/>
                <a:gd name="T45" fmla="*/ 415 h 418"/>
                <a:gd name="T46" fmla="*/ 135 w 485"/>
                <a:gd name="T47" fmla="*/ 415 h 418"/>
                <a:gd name="T48" fmla="*/ 209 w 485"/>
                <a:gd name="T49" fmla="*/ 387 h 418"/>
                <a:gd name="T50" fmla="*/ 218 w 485"/>
                <a:gd name="T51" fmla="*/ 341 h 418"/>
                <a:gd name="T52" fmla="*/ 224 w 485"/>
                <a:gd name="T53" fmla="*/ 338 h 418"/>
                <a:gd name="T54" fmla="*/ 331 w 485"/>
                <a:gd name="T55" fmla="*/ 270 h 418"/>
                <a:gd name="T56" fmla="*/ 335 w 485"/>
                <a:gd name="T57" fmla="*/ 255 h 418"/>
                <a:gd name="T58" fmla="*/ 344 w 485"/>
                <a:gd name="T59" fmla="*/ 261 h 418"/>
                <a:gd name="T60" fmla="*/ 365 w 485"/>
                <a:gd name="T61" fmla="*/ 252 h 418"/>
                <a:gd name="T62" fmla="*/ 377 w 485"/>
                <a:gd name="T63" fmla="*/ 227 h 418"/>
                <a:gd name="T64" fmla="*/ 427 w 485"/>
                <a:gd name="T65" fmla="*/ 206 h 418"/>
                <a:gd name="T66" fmla="*/ 436 w 485"/>
                <a:gd name="T67" fmla="*/ 203 h 418"/>
                <a:gd name="T68" fmla="*/ 463 w 485"/>
                <a:gd name="T69" fmla="*/ 206 h 418"/>
                <a:gd name="T70" fmla="*/ 485 w 485"/>
                <a:gd name="T71" fmla="*/ 197 h 418"/>
                <a:gd name="T72" fmla="*/ 479 w 485"/>
                <a:gd name="T73" fmla="*/ 178 h 418"/>
                <a:gd name="T74" fmla="*/ 448 w 485"/>
                <a:gd name="T75" fmla="*/ 169 h 418"/>
                <a:gd name="T76" fmla="*/ 439 w 485"/>
                <a:gd name="T77" fmla="*/ 157 h 418"/>
                <a:gd name="T78" fmla="*/ 430 w 485"/>
                <a:gd name="T79" fmla="*/ 138 h 418"/>
                <a:gd name="T80" fmla="*/ 414 w 485"/>
                <a:gd name="T81" fmla="*/ 123 h 418"/>
                <a:gd name="T82" fmla="*/ 387 w 485"/>
                <a:gd name="T83" fmla="*/ 120 h 418"/>
                <a:gd name="T84" fmla="*/ 365 w 485"/>
                <a:gd name="T85" fmla="*/ 111 h 418"/>
                <a:gd name="T86" fmla="*/ 359 w 485"/>
                <a:gd name="T87" fmla="*/ 120 h 418"/>
                <a:gd name="T88" fmla="*/ 338 w 485"/>
                <a:gd name="T89" fmla="*/ 120 h 418"/>
                <a:gd name="T90" fmla="*/ 325 w 485"/>
                <a:gd name="T91" fmla="*/ 129 h 418"/>
                <a:gd name="T92" fmla="*/ 335 w 485"/>
                <a:gd name="T93" fmla="*/ 154 h 418"/>
                <a:gd name="T94" fmla="*/ 344 w 485"/>
                <a:gd name="T95" fmla="*/ 157 h 418"/>
                <a:gd name="T96" fmla="*/ 347 w 485"/>
                <a:gd name="T97" fmla="*/ 166 h 418"/>
                <a:gd name="T98" fmla="*/ 335 w 485"/>
                <a:gd name="T99" fmla="*/ 178 h 418"/>
                <a:gd name="T100" fmla="*/ 313 w 485"/>
                <a:gd name="T101" fmla="*/ 178 h 418"/>
                <a:gd name="T102" fmla="*/ 279 w 485"/>
                <a:gd name="T103" fmla="*/ 166 h 418"/>
                <a:gd name="T104" fmla="*/ 264 w 485"/>
                <a:gd name="T105" fmla="*/ 141 h 418"/>
                <a:gd name="T106" fmla="*/ 246 w 485"/>
                <a:gd name="T107" fmla="*/ 123 h 418"/>
                <a:gd name="T108" fmla="*/ 252 w 485"/>
                <a:gd name="T109" fmla="*/ 108 h 418"/>
                <a:gd name="T110" fmla="*/ 270 w 485"/>
                <a:gd name="T111" fmla="*/ 105 h 418"/>
                <a:gd name="T112" fmla="*/ 285 w 485"/>
                <a:gd name="T113" fmla="*/ 86 h 418"/>
                <a:gd name="T114" fmla="*/ 276 w 485"/>
                <a:gd name="T115" fmla="*/ 80 h 418"/>
                <a:gd name="T116" fmla="*/ 258 w 485"/>
                <a:gd name="T117" fmla="*/ 55 h 418"/>
                <a:gd name="T118" fmla="*/ 249 w 485"/>
                <a:gd name="T119" fmla="*/ 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5" h="418">
                  <a:moveTo>
                    <a:pt x="249" y="52"/>
                  </a:moveTo>
                  <a:lnTo>
                    <a:pt x="227" y="49"/>
                  </a:lnTo>
                  <a:lnTo>
                    <a:pt x="212" y="16"/>
                  </a:lnTo>
                  <a:lnTo>
                    <a:pt x="196" y="3"/>
                  </a:lnTo>
                  <a:lnTo>
                    <a:pt x="181" y="0"/>
                  </a:lnTo>
                  <a:lnTo>
                    <a:pt x="144" y="12"/>
                  </a:lnTo>
                  <a:lnTo>
                    <a:pt x="89" y="55"/>
                  </a:lnTo>
                  <a:lnTo>
                    <a:pt x="71" y="98"/>
                  </a:lnTo>
                  <a:lnTo>
                    <a:pt x="0" y="129"/>
                  </a:lnTo>
                  <a:lnTo>
                    <a:pt x="34" y="141"/>
                  </a:lnTo>
                  <a:lnTo>
                    <a:pt x="64" y="166"/>
                  </a:lnTo>
                  <a:lnTo>
                    <a:pt x="61" y="206"/>
                  </a:lnTo>
                  <a:lnTo>
                    <a:pt x="43" y="224"/>
                  </a:lnTo>
                  <a:lnTo>
                    <a:pt x="18" y="224"/>
                  </a:lnTo>
                  <a:lnTo>
                    <a:pt x="18" y="261"/>
                  </a:lnTo>
                  <a:lnTo>
                    <a:pt x="24" y="267"/>
                  </a:lnTo>
                  <a:lnTo>
                    <a:pt x="34" y="283"/>
                  </a:lnTo>
                  <a:lnTo>
                    <a:pt x="43" y="313"/>
                  </a:lnTo>
                  <a:lnTo>
                    <a:pt x="64" y="313"/>
                  </a:lnTo>
                  <a:lnTo>
                    <a:pt x="92" y="313"/>
                  </a:lnTo>
                  <a:lnTo>
                    <a:pt x="101" y="366"/>
                  </a:lnTo>
                  <a:lnTo>
                    <a:pt x="132" y="418"/>
                  </a:lnTo>
                  <a:lnTo>
                    <a:pt x="132" y="415"/>
                  </a:lnTo>
                  <a:lnTo>
                    <a:pt x="135" y="415"/>
                  </a:lnTo>
                  <a:lnTo>
                    <a:pt x="209" y="387"/>
                  </a:lnTo>
                  <a:lnTo>
                    <a:pt x="218" y="341"/>
                  </a:lnTo>
                  <a:lnTo>
                    <a:pt x="224" y="338"/>
                  </a:lnTo>
                  <a:lnTo>
                    <a:pt x="331" y="270"/>
                  </a:lnTo>
                  <a:lnTo>
                    <a:pt x="335" y="255"/>
                  </a:lnTo>
                  <a:lnTo>
                    <a:pt x="344" y="261"/>
                  </a:lnTo>
                  <a:lnTo>
                    <a:pt x="365" y="252"/>
                  </a:lnTo>
                  <a:lnTo>
                    <a:pt x="377" y="227"/>
                  </a:lnTo>
                  <a:lnTo>
                    <a:pt x="427" y="206"/>
                  </a:lnTo>
                  <a:lnTo>
                    <a:pt x="436" y="203"/>
                  </a:lnTo>
                  <a:lnTo>
                    <a:pt x="463" y="206"/>
                  </a:lnTo>
                  <a:lnTo>
                    <a:pt x="485" y="197"/>
                  </a:lnTo>
                  <a:lnTo>
                    <a:pt x="479" y="178"/>
                  </a:lnTo>
                  <a:lnTo>
                    <a:pt x="448" y="169"/>
                  </a:lnTo>
                  <a:lnTo>
                    <a:pt x="439" y="157"/>
                  </a:lnTo>
                  <a:lnTo>
                    <a:pt x="430" y="138"/>
                  </a:lnTo>
                  <a:lnTo>
                    <a:pt x="414" y="123"/>
                  </a:lnTo>
                  <a:lnTo>
                    <a:pt x="387" y="120"/>
                  </a:lnTo>
                  <a:lnTo>
                    <a:pt x="365" y="111"/>
                  </a:lnTo>
                  <a:lnTo>
                    <a:pt x="359" y="120"/>
                  </a:lnTo>
                  <a:lnTo>
                    <a:pt x="338" y="120"/>
                  </a:lnTo>
                  <a:lnTo>
                    <a:pt x="325" y="129"/>
                  </a:lnTo>
                  <a:lnTo>
                    <a:pt x="335" y="154"/>
                  </a:lnTo>
                  <a:lnTo>
                    <a:pt x="344" y="157"/>
                  </a:lnTo>
                  <a:lnTo>
                    <a:pt x="347" y="166"/>
                  </a:lnTo>
                  <a:lnTo>
                    <a:pt x="335" y="178"/>
                  </a:lnTo>
                  <a:lnTo>
                    <a:pt x="313" y="178"/>
                  </a:lnTo>
                  <a:lnTo>
                    <a:pt x="279" y="166"/>
                  </a:lnTo>
                  <a:lnTo>
                    <a:pt x="264" y="141"/>
                  </a:lnTo>
                  <a:lnTo>
                    <a:pt x="246" y="123"/>
                  </a:lnTo>
                  <a:lnTo>
                    <a:pt x="252" y="108"/>
                  </a:lnTo>
                  <a:lnTo>
                    <a:pt x="270" y="105"/>
                  </a:lnTo>
                  <a:lnTo>
                    <a:pt x="285" y="86"/>
                  </a:lnTo>
                  <a:lnTo>
                    <a:pt x="276" y="80"/>
                  </a:lnTo>
                  <a:lnTo>
                    <a:pt x="258" y="55"/>
                  </a:lnTo>
                  <a:lnTo>
                    <a:pt x="249" y="52"/>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84" name="Freeform 119"/>
            <p:cNvSpPr>
              <a:spLocks/>
            </p:cNvSpPr>
            <p:nvPr/>
          </p:nvSpPr>
          <p:spPr bwMode="auto">
            <a:xfrm>
              <a:off x="1808" y="1260"/>
              <a:ext cx="544" cy="436"/>
            </a:xfrm>
            <a:custGeom>
              <a:avLst/>
              <a:gdLst>
                <a:gd name="T0" fmla="*/ 249 w 485"/>
                <a:gd name="T1" fmla="*/ 52 h 418"/>
                <a:gd name="T2" fmla="*/ 227 w 485"/>
                <a:gd name="T3" fmla="*/ 49 h 418"/>
                <a:gd name="T4" fmla="*/ 212 w 485"/>
                <a:gd name="T5" fmla="*/ 16 h 418"/>
                <a:gd name="T6" fmla="*/ 196 w 485"/>
                <a:gd name="T7" fmla="*/ 3 h 418"/>
                <a:gd name="T8" fmla="*/ 181 w 485"/>
                <a:gd name="T9" fmla="*/ 0 h 418"/>
                <a:gd name="T10" fmla="*/ 144 w 485"/>
                <a:gd name="T11" fmla="*/ 12 h 418"/>
                <a:gd name="T12" fmla="*/ 89 w 485"/>
                <a:gd name="T13" fmla="*/ 55 h 418"/>
                <a:gd name="T14" fmla="*/ 71 w 485"/>
                <a:gd name="T15" fmla="*/ 98 h 418"/>
                <a:gd name="T16" fmla="*/ 0 w 485"/>
                <a:gd name="T17" fmla="*/ 129 h 418"/>
                <a:gd name="T18" fmla="*/ 34 w 485"/>
                <a:gd name="T19" fmla="*/ 141 h 418"/>
                <a:gd name="T20" fmla="*/ 64 w 485"/>
                <a:gd name="T21" fmla="*/ 166 h 418"/>
                <a:gd name="T22" fmla="*/ 61 w 485"/>
                <a:gd name="T23" fmla="*/ 206 h 418"/>
                <a:gd name="T24" fmla="*/ 43 w 485"/>
                <a:gd name="T25" fmla="*/ 224 h 418"/>
                <a:gd name="T26" fmla="*/ 18 w 485"/>
                <a:gd name="T27" fmla="*/ 224 h 418"/>
                <a:gd name="T28" fmla="*/ 18 w 485"/>
                <a:gd name="T29" fmla="*/ 261 h 418"/>
                <a:gd name="T30" fmla="*/ 24 w 485"/>
                <a:gd name="T31" fmla="*/ 267 h 418"/>
                <a:gd name="T32" fmla="*/ 34 w 485"/>
                <a:gd name="T33" fmla="*/ 283 h 418"/>
                <a:gd name="T34" fmla="*/ 43 w 485"/>
                <a:gd name="T35" fmla="*/ 313 h 418"/>
                <a:gd name="T36" fmla="*/ 64 w 485"/>
                <a:gd name="T37" fmla="*/ 313 h 418"/>
                <a:gd name="T38" fmla="*/ 92 w 485"/>
                <a:gd name="T39" fmla="*/ 313 h 418"/>
                <a:gd name="T40" fmla="*/ 101 w 485"/>
                <a:gd name="T41" fmla="*/ 366 h 418"/>
                <a:gd name="T42" fmla="*/ 132 w 485"/>
                <a:gd name="T43" fmla="*/ 418 h 418"/>
                <a:gd name="T44" fmla="*/ 132 w 485"/>
                <a:gd name="T45" fmla="*/ 415 h 418"/>
                <a:gd name="T46" fmla="*/ 135 w 485"/>
                <a:gd name="T47" fmla="*/ 415 h 418"/>
                <a:gd name="T48" fmla="*/ 209 w 485"/>
                <a:gd name="T49" fmla="*/ 387 h 418"/>
                <a:gd name="T50" fmla="*/ 218 w 485"/>
                <a:gd name="T51" fmla="*/ 341 h 418"/>
                <a:gd name="T52" fmla="*/ 224 w 485"/>
                <a:gd name="T53" fmla="*/ 338 h 418"/>
                <a:gd name="T54" fmla="*/ 331 w 485"/>
                <a:gd name="T55" fmla="*/ 270 h 418"/>
                <a:gd name="T56" fmla="*/ 335 w 485"/>
                <a:gd name="T57" fmla="*/ 255 h 418"/>
                <a:gd name="T58" fmla="*/ 344 w 485"/>
                <a:gd name="T59" fmla="*/ 261 h 418"/>
                <a:gd name="T60" fmla="*/ 365 w 485"/>
                <a:gd name="T61" fmla="*/ 252 h 418"/>
                <a:gd name="T62" fmla="*/ 377 w 485"/>
                <a:gd name="T63" fmla="*/ 227 h 418"/>
                <a:gd name="T64" fmla="*/ 427 w 485"/>
                <a:gd name="T65" fmla="*/ 206 h 418"/>
                <a:gd name="T66" fmla="*/ 436 w 485"/>
                <a:gd name="T67" fmla="*/ 203 h 418"/>
                <a:gd name="T68" fmla="*/ 463 w 485"/>
                <a:gd name="T69" fmla="*/ 206 h 418"/>
                <a:gd name="T70" fmla="*/ 485 w 485"/>
                <a:gd name="T71" fmla="*/ 197 h 418"/>
                <a:gd name="T72" fmla="*/ 479 w 485"/>
                <a:gd name="T73" fmla="*/ 178 h 418"/>
                <a:gd name="T74" fmla="*/ 448 w 485"/>
                <a:gd name="T75" fmla="*/ 169 h 418"/>
                <a:gd name="T76" fmla="*/ 439 w 485"/>
                <a:gd name="T77" fmla="*/ 157 h 418"/>
                <a:gd name="T78" fmla="*/ 430 w 485"/>
                <a:gd name="T79" fmla="*/ 138 h 418"/>
                <a:gd name="T80" fmla="*/ 414 w 485"/>
                <a:gd name="T81" fmla="*/ 123 h 418"/>
                <a:gd name="T82" fmla="*/ 387 w 485"/>
                <a:gd name="T83" fmla="*/ 120 h 418"/>
                <a:gd name="T84" fmla="*/ 365 w 485"/>
                <a:gd name="T85" fmla="*/ 111 h 418"/>
                <a:gd name="T86" fmla="*/ 359 w 485"/>
                <a:gd name="T87" fmla="*/ 120 h 418"/>
                <a:gd name="T88" fmla="*/ 338 w 485"/>
                <a:gd name="T89" fmla="*/ 120 h 418"/>
                <a:gd name="T90" fmla="*/ 325 w 485"/>
                <a:gd name="T91" fmla="*/ 129 h 418"/>
                <a:gd name="T92" fmla="*/ 335 w 485"/>
                <a:gd name="T93" fmla="*/ 154 h 418"/>
                <a:gd name="T94" fmla="*/ 344 w 485"/>
                <a:gd name="T95" fmla="*/ 157 h 418"/>
                <a:gd name="T96" fmla="*/ 347 w 485"/>
                <a:gd name="T97" fmla="*/ 166 h 418"/>
                <a:gd name="T98" fmla="*/ 335 w 485"/>
                <a:gd name="T99" fmla="*/ 178 h 418"/>
                <a:gd name="T100" fmla="*/ 313 w 485"/>
                <a:gd name="T101" fmla="*/ 178 h 418"/>
                <a:gd name="T102" fmla="*/ 279 w 485"/>
                <a:gd name="T103" fmla="*/ 166 h 418"/>
                <a:gd name="T104" fmla="*/ 264 w 485"/>
                <a:gd name="T105" fmla="*/ 141 h 418"/>
                <a:gd name="T106" fmla="*/ 246 w 485"/>
                <a:gd name="T107" fmla="*/ 123 h 418"/>
                <a:gd name="T108" fmla="*/ 252 w 485"/>
                <a:gd name="T109" fmla="*/ 108 h 418"/>
                <a:gd name="T110" fmla="*/ 270 w 485"/>
                <a:gd name="T111" fmla="*/ 105 h 418"/>
                <a:gd name="T112" fmla="*/ 285 w 485"/>
                <a:gd name="T113" fmla="*/ 86 h 418"/>
                <a:gd name="T114" fmla="*/ 276 w 485"/>
                <a:gd name="T115" fmla="*/ 80 h 418"/>
                <a:gd name="T116" fmla="*/ 258 w 485"/>
                <a:gd name="T117" fmla="*/ 55 h 418"/>
                <a:gd name="T118" fmla="*/ 249 w 485"/>
                <a:gd name="T119" fmla="*/ 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5" h="418">
                  <a:moveTo>
                    <a:pt x="249" y="52"/>
                  </a:moveTo>
                  <a:lnTo>
                    <a:pt x="227" y="49"/>
                  </a:lnTo>
                  <a:lnTo>
                    <a:pt x="212" y="16"/>
                  </a:lnTo>
                  <a:lnTo>
                    <a:pt x="196" y="3"/>
                  </a:lnTo>
                  <a:lnTo>
                    <a:pt x="181" y="0"/>
                  </a:lnTo>
                  <a:lnTo>
                    <a:pt x="144" y="12"/>
                  </a:lnTo>
                  <a:lnTo>
                    <a:pt x="89" y="55"/>
                  </a:lnTo>
                  <a:lnTo>
                    <a:pt x="71" y="98"/>
                  </a:lnTo>
                  <a:lnTo>
                    <a:pt x="0" y="129"/>
                  </a:lnTo>
                  <a:lnTo>
                    <a:pt x="34" y="141"/>
                  </a:lnTo>
                  <a:lnTo>
                    <a:pt x="64" y="166"/>
                  </a:lnTo>
                  <a:lnTo>
                    <a:pt x="61" y="206"/>
                  </a:lnTo>
                  <a:lnTo>
                    <a:pt x="43" y="224"/>
                  </a:lnTo>
                  <a:lnTo>
                    <a:pt x="18" y="224"/>
                  </a:lnTo>
                  <a:lnTo>
                    <a:pt x="18" y="261"/>
                  </a:lnTo>
                  <a:lnTo>
                    <a:pt x="24" y="267"/>
                  </a:lnTo>
                  <a:lnTo>
                    <a:pt x="34" y="283"/>
                  </a:lnTo>
                  <a:lnTo>
                    <a:pt x="43" y="313"/>
                  </a:lnTo>
                  <a:lnTo>
                    <a:pt x="64" y="313"/>
                  </a:lnTo>
                  <a:lnTo>
                    <a:pt x="92" y="313"/>
                  </a:lnTo>
                  <a:lnTo>
                    <a:pt x="101" y="366"/>
                  </a:lnTo>
                  <a:lnTo>
                    <a:pt x="132" y="418"/>
                  </a:lnTo>
                  <a:lnTo>
                    <a:pt x="132" y="415"/>
                  </a:lnTo>
                  <a:lnTo>
                    <a:pt x="135" y="415"/>
                  </a:lnTo>
                  <a:lnTo>
                    <a:pt x="209" y="387"/>
                  </a:lnTo>
                  <a:lnTo>
                    <a:pt x="218" y="341"/>
                  </a:lnTo>
                  <a:lnTo>
                    <a:pt x="224" y="338"/>
                  </a:lnTo>
                  <a:lnTo>
                    <a:pt x="331" y="270"/>
                  </a:lnTo>
                  <a:lnTo>
                    <a:pt x="335" y="255"/>
                  </a:lnTo>
                  <a:lnTo>
                    <a:pt x="344" y="261"/>
                  </a:lnTo>
                  <a:lnTo>
                    <a:pt x="365" y="252"/>
                  </a:lnTo>
                  <a:lnTo>
                    <a:pt x="377" y="227"/>
                  </a:lnTo>
                  <a:lnTo>
                    <a:pt x="427" y="206"/>
                  </a:lnTo>
                  <a:lnTo>
                    <a:pt x="436" y="203"/>
                  </a:lnTo>
                  <a:lnTo>
                    <a:pt x="463" y="206"/>
                  </a:lnTo>
                  <a:lnTo>
                    <a:pt x="485" y="197"/>
                  </a:lnTo>
                  <a:lnTo>
                    <a:pt x="479" y="178"/>
                  </a:lnTo>
                  <a:lnTo>
                    <a:pt x="448" y="169"/>
                  </a:lnTo>
                  <a:lnTo>
                    <a:pt x="439" y="157"/>
                  </a:lnTo>
                  <a:lnTo>
                    <a:pt x="430" y="138"/>
                  </a:lnTo>
                  <a:lnTo>
                    <a:pt x="414" y="123"/>
                  </a:lnTo>
                  <a:lnTo>
                    <a:pt x="387" y="120"/>
                  </a:lnTo>
                  <a:lnTo>
                    <a:pt x="365" y="111"/>
                  </a:lnTo>
                  <a:lnTo>
                    <a:pt x="359" y="120"/>
                  </a:lnTo>
                  <a:lnTo>
                    <a:pt x="338" y="120"/>
                  </a:lnTo>
                  <a:lnTo>
                    <a:pt x="325" y="129"/>
                  </a:lnTo>
                  <a:lnTo>
                    <a:pt x="335" y="154"/>
                  </a:lnTo>
                  <a:lnTo>
                    <a:pt x="344" y="157"/>
                  </a:lnTo>
                  <a:lnTo>
                    <a:pt x="347" y="166"/>
                  </a:lnTo>
                  <a:lnTo>
                    <a:pt x="335" y="178"/>
                  </a:lnTo>
                  <a:lnTo>
                    <a:pt x="313" y="178"/>
                  </a:lnTo>
                  <a:lnTo>
                    <a:pt x="279" y="166"/>
                  </a:lnTo>
                  <a:lnTo>
                    <a:pt x="264" y="141"/>
                  </a:lnTo>
                  <a:lnTo>
                    <a:pt x="246" y="123"/>
                  </a:lnTo>
                  <a:lnTo>
                    <a:pt x="252" y="108"/>
                  </a:lnTo>
                  <a:lnTo>
                    <a:pt x="270" y="105"/>
                  </a:lnTo>
                  <a:lnTo>
                    <a:pt x="285" y="86"/>
                  </a:lnTo>
                  <a:lnTo>
                    <a:pt x="276" y="80"/>
                  </a:lnTo>
                  <a:lnTo>
                    <a:pt x="258" y="55"/>
                  </a:lnTo>
                  <a:lnTo>
                    <a:pt x="249" y="52"/>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85" name="Freeform 120"/>
            <p:cNvSpPr>
              <a:spLocks/>
            </p:cNvSpPr>
            <p:nvPr/>
          </p:nvSpPr>
          <p:spPr bwMode="auto">
            <a:xfrm>
              <a:off x="1946" y="1328"/>
              <a:ext cx="142" cy="173"/>
            </a:xfrm>
            <a:custGeom>
              <a:avLst/>
              <a:gdLst>
                <a:gd name="T0" fmla="*/ 86 w 126"/>
                <a:gd name="T1" fmla="*/ 24 h 166"/>
                <a:gd name="T2" fmla="*/ 80 w 126"/>
                <a:gd name="T3" fmla="*/ 18 h 166"/>
                <a:gd name="T4" fmla="*/ 73 w 126"/>
                <a:gd name="T5" fmla="*/ 3 h 166"/>
                <a:gd name="T6" fmla="*/ 58 w 126"/>
                <a:gd name="T7" fmla="*/ 0 h 166"/>
                <a:gd name="T8" fmla="*/ 55 w 126"/>
                <a:gd name="T9" fmla="*/ 6 h 166"/>
                <a:gd name="T10" fmla="*/ 43 w 126"/>
                <a:gd name="T11" fmla="*/ 9 h 166"/>
                <a:gd name="T12" fmla="*/ 37 w 126"/>
                <a:gd name="T13" fmla="*/ 21 h 166"/>
                <a:gd name="T14" fmla="*/ 21 w 126"/>
                <a:gd name="T15" fmla="*/ 24 h 166"/>
                <a:gd name="T16" fmla="*/ 6 w 126"/>
                <a:gd name="T17" fmla="*/ 40 h 166"/>
                <a:gd name="T18" fmla="*/ 0 w 126"/>
                <a:gd name="T19" fmla="*/ 58 h 166"/>
                <a:gd name="T20" fmla="*/ 3 w 126"/>
                <a:gd name="T21" fmla="*/ 64 h 166"/>
                <a:gd name="T22" fmla="*/ 24 w 126"/>
                <a:gd name="T23" fmla="*/ 73 h 166"/>
                <a:gd name="T24" fmla="*/ 27 w 126"/>
                <a:gd name="T25" fmla="*/ 80 h 166"/>
                <a:gd name="T26" fmla="*/ 30 w 126"/>
                <a:gd name="T27" fmla="*/ 89 h 166"/>
                <a:gd name="T28" fmla="*/ 18 w 126"/>
                <a:gd name="T29" fmla="*/ 113 h 166"/>
                <a:gd name="T30" fmla="*/ 18 w 126"/>
                <a:gd name="T31" fmla="*/ 129 h 166"/>
                <a:gd name="T32" fmla="*/ 27 w 126"/>
                <a:gd name="T33" fmla="*/ 129 h 166"/>
                <a:gd name="T34" fmla="*/ 37 w 126"/>
                <a:gd name="T35" fmla="*/ 119 h 166"/>
                <a:gd name="T36" fmla="*/ 49 w 126"/>
                <a:gd name="T37" fmla="*/ 135 h 166"/>
                <a:gd name="T38" fmla="*/ 52 w 126"/>
                <a:gd name="T39" fmla="*/ 150 h 166"/>
                <a:gd name="T40" fmla="*/ 80 w 126"/>
                <a:gd name="T41" fmla="*/ 166 h 166"/>
                <a:gd name="T42" fmla="*/ 104 w 126"/>
                <a:gd name="T43" fmla="*/ 166 h 166"/>
                <a:gd name="T44" fmla="*/ 104 w 126"/>
                <a:gd name="T45" fmla="*/ 159 h 166"/>
                <a:gd name="T46" fmla="*/ 86 w 126"/>
                <a:gd name="T47" fmla="*/ 153 h 166"/>
                <a:gd name="T48" fmla="*/ 89 w 126"/>
                <a:gd name="T49" fmla="*/ 138 h 166"/>
                <a:gd name="T50" fmla="*/ 92 w 126"/>
                <a:gd name="T51" fmla="*/ 129 h 166"/>
                <a:gd name="T52" fmla="*/ 104 w 126"/>
                <a:gd name="T53" fmla="*/ 126 h 166"/>
                <a:gd name="T54" fmla="*/ 126 w 126"/>
                <a:gd name="T55" fmla="*/ 123 h 166"/>
                <a:gd name="T56" fmla="*/ 126 w 126"/>
                <a:gd name="T57" fmla="*/ 116 h 166"/>
                <a:gd name="T58" fmla="*/ 113 w 126"/>
                <a:gd name="T59" fmla="*/ 113 h 166"/>
                <a:gd name="T60" fmla="*/ 107 w 126"/>
                <a:gd name="T61" fmla="*/ 104 h 166"/>
                <a:gd name="T62" fmla="*/ 101 w 126"/>
                <a:gd name="T63" fmla="*/ 83 h 166"/>
                <a:gd name="T64" fmla="*/ 101 w 126"/>
                <a:gd name="T65" fmla="*/ 64 h 166"/>
                <a:gd name="T66" fmla="*/ 92 w 126"/>
                <a:gd name="T67" fmla="*/ 58 h 166"/>
                <a:gd name="T68" fmla="*/ 95 w 126"/>
                <a:gd name="T69" fmla="*/ 40 h 166"/>
                <a:gd name="T70" fmla="*/ 86 w 126"/>
                <a:gd name="T71" fmla="*/ 2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66">
                  <a:moveTo>
                    <a:pt x="86" y="24"/>
                  </a:moveTo>
                  <a:lnTo>
                    <a:pt x="80" y="18"/>
                  </a:lnTo>
                  <a:lnTo>
                    <a:pt x="73" y="3"/>
                  </a:lnTo>
                  <a:lnTo>
                    <a:pt x="58" y="0"/>
                  </a:lnTo>
                  <a:lnTo>
                    <a:pt x="55" y="6"/>
                  </a:lnTo>
                  <a:lnTo>
                    <a:pt x="43" y="9"/>
                  </a:lnTo>
                  <a:lnTo>
                    <a:pt x="37" y="21"/>
                  </a:lnTo>
                  <a:lnTo>
                    <a:pt x="21" y="24"/>
                  </a:lnTo>
                  <a:lnTo>
                    <a:pt x="6" y="40"/>
                  </a:lnTo>
                  <a:lnTo>
                    <a:pt x="0" y="58"/>
                  </a:lnTo>
                  <a:lnTo>
                    <a:pt x="3" y="64"/>
                  </a:lnTo>
                  <a:lnTo>
                    <a:pt x="24" y="73"/>
                  </a:lnTo>
                  <a:lnTo>
                    <a:pt x="27" y="80"/>
                  </a:lnTo>
                  <a:lnTo>
                    <a:pt x="30" y="89"/>
                  </a:lnTo>
                  <a:lnTo>
                    <a:pt x="18" y="113"/>
                  </a:lnTo>
                  <a:lnTo>
                    <a:pt x="18" y="129"/>
                  </a:lnTo>
                  <a:lnTo>
                    <a:pt x="27" y="129"/>
                  </a:lnTo>
                  <a:lnTo>
                    <a:pt x="37" y="119"/>
                  </a:lnTo>
                  <a:lnTo>
                    <a:pt x="49" y="135"/>
                  </a:lnTo>
                  <a:lnTo>
                    <a:pt x="52" y="150"/>
                  </a:lnTo>
                  <a:lnTo>
                    <a:pt x="80" y="166"/>
                  </a:lnTo>
                  <a:lnTo>
                    <a:pt x="104" y="166"/>
                  </a:lnTo>
                  <a:lnTo>
                    <a:pt x="104" y="159"/>
                  </a:lnTo>
                  <a:lnTo>
                    <a:pt x="86" y="153"/>
                  </a:lnTo>
                  <a:lnTo>
                    <a:pt x="89" y="138"/>
                  </a:lnTo>
                  <a:lnTo>
                    <a:pt x="92" y="129"/>
                  </a:lnTo>
                  <a:lnTo>
                    <a:pt x="104" y="126"/>
                  </a:lnTo>
                  <a:lnTo>
                    <a:pt x="126" y="123"/>
                  </a:lnTo>
                  <a:lnTo>
                    <a:pt x="126" y="116"/>
                  </a:lnTo>
                  <a:lnTo>
                    <a:pt x="113" y="113"/>
                  </a:lnTo>
                  <a:lnTo>
                    <a:pt x="107" y="104"/>
                  </a:lnTo>
                  <a:lnTo>
                    <a:pt x="101" y="83"/>
                  </a:lnTo>
                  <a:lnTo>
                    <a:pt x="101" y="64"/>
                  </a:lnTo>
                  <a:lnTo>
                    <a:pt x="92" y="58"/>
                  </a:lnTo>
                  <a:lnTo>
                    <a:pt x="95" y="40"/>
                  </a:lnTo>
                  <a:lnTo>
                    <a:pt x="86" y="24"/>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86" name="Freeform 121"/>
            <p:cNvSpPr>
              <a:spLocks/>
            </p:cNvSpPr>
            <p:nvPr/>
          </p:nvSpPr>
          <p:spPr bwMode="auto">
            <a:xfrm>
              <a:off x="1946" y="1328"/>
              <a:ext cx="142" cy="173"/>
            </a:xfrm>
            <a:custGeom>
              <a:avLst/>
              <a:gdLst>
                <a:gd name="T0" fmla="*/ 86 w 126"/>
                <a:gd name="T1" fmla="*/ 24 h 166"/>
                <a:gd name="T2" fmla="*/ 80 w 126"/>
                <a:gd name="T3" fmla="*/ 18 h 166"/>
                <a:gd name="T4" fmla="*/ 73 w 126"/>
                <a:gd name="T5" fmla="*/ 3 h 166"/>
                <a:gd name="T6" fmla="*/ 58 w 126"/>
                <a:gd name="T7" fmla="*/ 0 h 166"/>
                <a:gd name="T8" fmla="*/ 55 w 126"/>
                <a:gd name="T9" fmla="*/ 6 h 166"/>
                <a:gd name="T10" fmla="*/ 43 w 126"/>
                <a:gd name="T11" fmla="*/ 9 h 166"/>
                <a:gd name="T12" fmla="*/ 37 w 126"/>
                <a:gd name="T13" fmla="*/ 21 h 166"/>
                <a:gd name="T14" fmla="*/ 21 w 126"/>
                <a:gd name="T15" fmla="*/ 24 h 166"/>
                <a:gd name="T16" fmla="*/ 6 w 126"/>
                <a:gd name="T17" fmla="*/ 40 h 166"/>
                <a:gd name="T18" fmla="*/ 0 w 126"/>
                <a:gd name="T19" fmla="*/ 58 h 166"/>
                <a:gd name="T20" fmla="*/ 3 w 126"/>
                <a:gd name="T21" fmla="*/ 64 h 166"/>
                <a:gd name="T22" fmla="*/ 24 w 126"/>
                <a:gd name="T23" fmla="*/ 73 h 166"/>
                <a:gd name="T24" fmla="*/ 27 w 126"/>
                <a:gd name="T25" fmla="*/ 80 h 166"/>
                <a:gd name="T26" fmla="*/ 30 w 126"/>
                <a:gd name="T27" fmla="*/ 89 h 166"/>
                <a:gd name="T28" fmla="*/ 18 w 126"/>
                <a:gd name="T29" fmla="*/ 113 h 166"/>
                <a:gd name="T30" fmla="*/ 18 w 126"/>
                <a:gd name="T31" fmla="*/ 129 h 166"/>
                <a:gd name="T32" fmla="*/ 27 w 126"/>
                <a:gd name="T33" fmla="*/ 129 h 166"/>
                <a:gd name="T34" fmla="*/ 37 w 126"/>
                <a:gd name="T35" fmla="*/ 119 h 166"/>
                <a:gd name="T36" fmla="*/ 49 w 126"/>
                <a:gd name="T37" fmla="*/ 135 h 166"/>
                <a:gd name="T38" fmla="*/ 52 w 126"/>
                <a:gd name="T39" fmla="*/ 150 h 166"/>
                <a:gd name="T40" fmla="*/ 80 w 126"/>
                <a:gd name="T41" fmla="*/ 166 h 166"/>
                <a:gd name="T42" fmla="*/ 104 w 126"/>
                <a:gd name="T43" fmla="*/ 166 h 166"/>
                <a:gd name="T44" fmla="*/ 104 w 126"/>
                <a:gd name="T45" fmla="*/ 159 h 166"/>
                <a:gd name="T46" fmla="*/ 86 w 126"/>
                <a:gd name="T47" fmla="*/ 153 h 166"/>
                <a:gd name="T48" fmla="*/ 89 w 126"/>
                <a:gd name="T49" fmla="*/ 138 h 166"/>
                <a:gd name="T50" fmla="*/ 92 w 126"/>
                <a:gd name="T51" fmla="*/ 129 h 166"/>
                <a:gd name="T52" fmla="*/ 104 w 126"/>
                <a:gd name="T53" fmla="*/ 126 h 166"/>
                <a:gd name="T54" fmla="*/ 126 w 126"/>
                <a:gd name="T55" fmla="*/ 123 h 166"/>
                <a:gd name="T56" fmla="*/ 126 w 126"/>
                <a:gd name="T57" fmla="*/ 116 h 166"/>
                <a:gd name="T58" fmla="*/ 113 w 126"/>
                <a:gd name="T59" fmla="*/ 113 h 166"/>
                <a:gd name="T60" fmla="*/ 107 w 126"/>
                <a:gd name="T61" fmla="*/ 104 h 166"/>
                <a:gd name="T62" fmla="*/ 101 w 126"/>
                <a:gd name="T63" fmla="*/ 83 h 166"/>
                <a:gd name="T64" fmla="*/ 101 w 126"/>
                <a:gd name="T65" fmla="*/ 64 h 166"/>
                <a:gd name="T66" fmla="*/ 92 w 126"/>
                <a:gd name="T67" fmla="*/ 58 h 166"/>
                <a:gd name="T68" fmla="*/ 95 w 126"/>
                <a:gd name="T69" fmla="*/ 40 h 166"/>
                <a:gd name="T70" fmla="*/ 86 w 126"/>
                <a:gd name="T71" fmla="*/ 2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66">
                  <a:moveTo>
                    <a:pt x="86" y="24"/>
                  </a:moveTo>
                  <a:lnTo>
                    <a:pt x="80" y="18"/>
                  </a:lnTo>
                  <a:lnTo>
                    <a:pt x="73" y="3"/>
                  </a:lnTo>
                  <a:lnTo>
                    <a:pt x="58" y="0"/>
                  </a:lnTo>
                  <a:lnTo>
                    <a:pt x="55" y="6"/>
                  </a:lnTo>
                  <a:lnTo>
                    <a:pt x="43" y="9"/>
                  </a:lnTo>
                  <a:lnTo>
                    <a:pt x="37" y="21"/>
                  </a:lnTo>
                  <a:lnTo>
                    <a:pt x="21" y="24"/>
                  </a:lnTo>
                  <a:lnTo>
                    <a:pt x="6" y="40"/>
                  </a:lnTo>
                  <a:lnTo>
                    <a:pt x="0" y="58"/>
                  </a:lnTo>
                  <a:lnTo>
                    <a:pt x="3" y="64"/>
                  </a:lnTo>
                  <a:lnTo>
                    <a:pt x="24" y="73"/>
                  </a:lnTo>
                  <a:lnTo>
                    <a:pt x="27" y="80"/>
                  </a:lnTo>
                  <a:lnTo>
                    <a:pt x="30" y="89"/>
                  </a:lnTo>
                  <a:lnTo>
                    <a:pt x="18" y="113"/>
                  </a:lnTo>
                  <a:lnTo>
                    <a:pt x="18" y="129"/>
                  </a:lnTo>
                  <a:lnTo>
                    <a:pt x="27" y="129"/>
                  </a:lnTo>
                  <a:lnTo>
                    <a:pt x="37" y="119"/>
                  </a:lnTo>
                  <a:lnTo>
                    <a:pt x="49" y="135"/>
                  </a:lnTo>
                  <a:lnTo>
                    <a:pt x="52" y="150"/>
                  </a:lnTo>
                  <a:lnTo>
                    <a:pt x="80" y="166"/>
                  </a:lnTo>
                  <a:lnTo>
                    <a:pt x="104" y="166"/>
                  </a:lnTo>
                  <a:lnTo>
                    <a:pt x="104" y="159"/>
                  </a:lnTo>
                  <a:lnTo>
                    <a:pt x="86" y="153"/>
                  </a:lnTo>
                  <a:lnTo>
                    <a:pt x="89" y="138"/>
                  </a:lnTo>
                  <a:lnTo>
                    <a:pt x="92" y="129"/>
                  </a:lnTo>
                  <a:lnTo>
                    <a:pt x="104" y="126"/>
                  </a:lnTo>
                  <a:lnTo>
                    <a:pt x="126" y="123"/>
                  </a:lnTo>
                  <a:lnTo>
                    <a:pt x="126" y="116"/>
                  </a:lnTo>
                  <a:lnTo>
                    <a:pt x="113" y="113"/>
                  </a:lnTo>
                  <a:lnTo>
                    <a:pt x="107" y="104"/>
                  </a:lnTo>
                  <a:lnTo>
                    <a:pt x="101" y="83"/>
                  </a:lnTo>
                  <a:lnTo>
                    <a:pt x="101" y="64"/>
                  </a:lnTo>
                  <a:lnTo>
                    <a:pt x="92" y="58"/>
                  </a:lnTo>
                  <a:lnTo>
                    <a:pt x="95" y="40"/>
                  </a:lnTo>
                  <a:lnTo>
                    <a:pt x="86" y="24"/>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87" name="Freeform 122"/>
            <p:cNvSpPr>
              <a:spLocks/>
            </p:cNvSpPr>
            <p:nvPr/>
          </p:nvSpPr>
          <p:spPr bwMode="auto">
            <a:xfrm>
              <a:off x="989" y="2445"/>
              <a:ext cx="627" cy="297"/>
            </a:xfrm>
            <a:custGeom>
              <a:avLst/>
              <a:gdLst>
                <a:gd name="T0" fmla="*/ 473 w 559"/>
                <a:gd name="T1" fmla="*/ 27 h 285"/>
                <a:gd name="T2" fmla="*/ 464 w 559"/>
                <a:gd name="T3" fmla="*/ 18 h 285"/>
                <a:gd name="T4" fmla="*/ 418 w 559"/>
                <a:gd name="T5" fmla="*/ 12 h 285"/>
                <a:gd name="T6" fmla="*/ 424 w 559"/>
                <a:gd name="T7" fmla="*/ 3 h 285"/>
                <a:gd name="T8" fmla="*/ 421 w 559"/>
                <a:gd name="T9" fmla="*/ 3 h 285"/>
                <a:gd name="T10" fmla="*/ 415 w 559"/>
                <a:gd name="T11" fmla="*/ 34 h 285"/>
                <a:gd name="T12" fmla="*/ 390 w 559"/>
                <a:gd name="T13" fmla="*/ 34 h 285"/>
                <a:gd name="T14" fmla="*/ 344 w 559"/>
                <a:gd name="T15" fmla="*/ 27 h 285"/>
                <a:gd name="T16" fmla="*/ 332 w 559"/>
                <a:gd name="T17" fmla="*/ 34 h 285"/>
                <a:gd name="T18" fmla="*/ 313 w 559"/>
                <a:gd name="T19" fmla="*/ 31 h 285"/>
                <a:gd name="T20" fmla="*/ 304 w 559"/>
                <a:gd name="T21" fmla="*/ 34 h 285"/>
                <a:gd name="T22" fmla="*/ 280 w 559"/>
                <a:gd name="T23" fmla="*/ 31 h 285"/>
                <a:gd name="T24" fmla="*/ 255 w 559"/>
                <a:gd name="T25" fmla="*/ 3 h 285"/>
                <a:gd name="T26" fmla="*/ 224 w 559"/>
                <a:gd name="T27" fmla="*/ 0 h 285"/>
                <a:gd name="T28" fmla="*/ 200 w 559"/>
                <a:gd name="T29" fmla="*/ 3 h 285"/>
                <a:gd name="T30" fmla="*/ 142 w 559"/>
                <a:gd name="T31" fmla="*/ 43 h 285"/>
                <a:gd name="T32" fmla="*/ 135 w 559"/>
                <a:gd name="T33" fmla="*/ 37 h 285"/>
                <a:gd name="T34" fmla="*/ 108 w 559"/>
                <a:gd name="T35" fmla="*/ 74 h 285"/>
                <a:gd name="T36" fmla="*/ 89 w 559"/>
                <a:gd name="T37" fmla="*/ 70 h 285"/>
                <a:gd name="T38" fmla="*/ 71 w 559"/>
                <a:gd name="T39" fmla="*/ 80 h 285"/>
                <a:gd name="T40" fmla="*/ 68 w 559"/>
                <a:gd name="T41" fmla="*/ 95 h 285"/>
                <a:gd name="T42" fmla="*/ 56 w 559"/>
                <a:gd name="T43" fmla="*/ 107 h 285"/>
                <a:gd name="T44" fmla="*/ 37 w 559"/>
                <a:gd name="T45" fmla="*/ 101 h 285"/>
                <a:gd name="T46" fmla="*/ 37 w 559"/>
                <a:gd name="T47" fmla="*/ 98 h 285"/>
                <a:gd name="T48" fmla="*/ 3 w 559"/>
                <a:gd name="T49" fmla="*/ 92 h 285"/>
                <a:gd name="T50" fmla="*/ 13 w 559"/>
                <a:gd name="T51" fmla="*/ 126 h 285"/>
                <a:gd name="T52" fmla="*/ 3 w 559"/>
                <a:gd name="T53" fmla="*/ 193 h 285"/>
                <a:gd name="T54" fmla="*/ 0 w 559"/>
                <a:gd name="T55" fmla="*/ 230 h 285"/>
                <a:gd name="T56" fmla="*/ 22 w 559"/>
                <a:gd name="T57" fmla="*/ 230 h 285"/>
                <a:gd name="T58" fmla="*/ 62 w 559"/>
                <a:gd name="T59" fmla="*/ 242 h 285"/>
                <a:gd name="T60" fmla="*/ 86 w 559"/>
                <a:gd name="T61" fmla="*/ 221 h 285"/>
                <a:gd name="T62" fmla="*/ 96 w 559"/>
                <a:gd name="T63" fmla="*/ 224 h 285"/>
                <a:gd name="T64" fmla="*/ 102 w 559"/>
                <a:gd name="T65" fmla="*/ 209 h 285"/>
                <a:gd name="T66" fmla="*/ 117 w 559"/>
                <a:gd name="T67" fmla="*/ 187 h 285"/>
                <a:gd name="T68" fmla="*/ 169 w 559"/>
                <a:gd name="T69" fmla="*/ 160 h 285"/>
                <a:gd name="T70" fmla="*/ 206 w 559"/>
                <a:gd name="T71" fmla="*/ 163 h 285"/>
                <a:gd name="T72" fmla="*/ 234 w 559"/>
                <a:gd name="T73" fmla="*/ 153 h 285"/>
                <a:gd name="T74" fmla="*/ 258 w 559"/>
                <a:gd name="T75" fmla="*/ 175 h 285"/>
                <a:gd name="T76" fmla="*/ 289 w 559"/>
                <a:gd name="T77" fmla="*/ 193 h 285"/>
                <a:gd name="T78" fmla="*/ 286 w 559"/>
                <a:gd name="T79" fmla="*/ 221 h 285"/>
                <a:gd name="T80" fmla="*/ 317 w 559"/>
                <a:gd name="T81" fmla="*/ 285 h 285"/>
                <a:gd name="T82" fmla="*/ 329 w 559"/>
                <a:gd name="T83" fmla="*/ 285 h 285"/>
                <a:gd name="T84" fmla="*/ 332 w 559"/>
                <a:gd name="T85" fmla="*/ 282 h 285"/>
                <a:gd name="T86" fmla="*/ 335 w 559"/>
                <a:gd name="T87" fmla="*/ 273 h 285"/>
                <a:gd name="T88" fmla="*/ 338 w 559"/>
                <a:gd name="T89" fmla="*/ 270 h 285"/>
                <a:gd name="T90" fmla="*/ 347 w 559"/>
                <a:gd name="T91" fmla="*/ 279 h 285"/>
                <a:gd name="T92" fmla="*/ 375 w 559"/>
                <a:gd name="T93" fmla="*/ 282 h 285"/>
                <a:gd name="T94" fmla="*/ 375 w 559"/>
                <a:gd name="T95" fmla="*/ 276 h 285"/>
                <a:gd name="T96" fmla="*/ 378 w 559"/>
                <a:gd name="T97" fmla="*/ 273 h 285"/>
                <a:gd name="T98" fmla="*/ 396 w 559"/>
                <a:gd name="T99" fmla="*/ 239 h 285"/>
                <a:gd name="T100" fmla="*/ 452 w 559"/>
                <a:gd name="T101" fmla="*/ 203 h 285"/>
                <a:gd name="T102" fmla="*/ 488 w 559"/>
                <a:gd name="T103" fmla="*/ 163 h 285"/>
                <a:gd name="T104" fmla="*/ 522 w 559"/>
                <a:gd name="T105" fmla="*/ 141 h 285"/>
                <a:gd name="T106" fmla="*/ 559 w 559"/>
                <a:gd name="T107" fmla="*/ 101 h 285"/>
                <a:gd name="T108" fmla="*/ 516 w 559"/>
                <a:gd name="T109" fmla="*/ 101 h 285"/>
                <a:gd name="T110" fmla="*/ 482 w 559"/>
                <a:gd name="T111" fmla="*/ 58 h 285"/>
                <a:gd name="T112" fmla="*/ 485 w 559"/>
                <a:gd name="T113" fmla="*/ 40 h 285"/>
                <a:gd name="T114" fmla="*/ 473 w 559"/>
                <a:gd name="T11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9" h="285">
                  <a:moveTo>
                    <a:pt x="473" y="27"/>
                  </a:moveTo>
                  <a:lnTo>
                    <a:pt x="464" y="18"/>
                  </a:lnTo>
                  <a:lnTo>
                    <a:pt x="418" y="12"/>
                  </a:lnTo>
                  <a:lnTo>
                    <a:pt x="424" y="3"/>
                  </a:lnTo>
                  <a:lnTo>
                    <a:pt x="421" y="3"/>
                  </a:lnTo>
                  <a:lnTo>
                    <a:pt x="415" y="34"/>
                  </a:lnTo>
                  <a:lnTo>
                    <a:pt x="390" y="34"/>
                  </a:lnTo>
                  <a:lnTo>
                    <a:pt x="344" y="27"/>
                  </a:lnTo>
                  <a:lnTo>
                    <a:pt x="332" y="34"/>
                  </a:lnTo>
                  <a:lnTo>
                    <a:pt x="313" y="31"/>
                  </a:lnTo>
                  <a:lnTo>
                    <a:pt x="304" y="34"/>
                  </a:lnTo>
                  <a:lnTo>
                    <a:pt x="280" y="31"/>
                  </a:lnTo>
                  <a:lnTo>
                    <a:pt x="255" y="3"/>
                  </a:lnTo>
                  <a:lnTo>
                    <a:pt x="224" y="0"/>
                  </a:lnTo>
                  <a:lnTo>
                    <a:pt x="200" y="3"/>
                  </a:lnTo>
                  <a:lnTo>
                    <a:pt x="142" y="43"/>
                  </a:lnTo>
                  <a:lnTo>
                    <a:pt x="135" y="37"/>
                  </a:lnTo>
                  <a:lnTo>
                    <a:pt x="108" y="74"/>
                  </a:lnTo>
                  <a:lnTo>
                    <a:pt x="89" y="70"/>
                  </a:lnTo>
                  <a:lnTo>
                    <a:pt x="71" y="80"/>
                  </a:lnTo>
                  <a:lnTo>
                    <a:pt x="68" y="95"/>
                  </a:lnTo>
                  <a:lnTo>
                    <a:pt x="56" y="107"/>
                  </a:lnTo>
                  <a:lnTo>
                    <a:pt x="37" y="101"/>
                  </a:lnTo>
                  <a:lnTo>
                    <a:pt x="37" y="98"/>
                  </a:lnTo>
                  <a:lnTo>
                    <a:pt x="3" y="92"/>
                  </a:lnTo>
                  <a:lnTo>
                    <a:pt x="13" y="126"/>
                  </a:lnTo>
                  <a:lnTo>
                    <a:pt x="3" y="193"/>
                  </a:lnTo>
                  <a:lnTo>
                    <a:pt x="0" y="230"/>
                  </a:lnTo>
                  <a:lnTo>
                    <a:pt x="22" y="230"/>
                  </a:lnTo>
                  <a:lnTo>
                    <a:pt x="62" y="242"/>
                  </a:lnTo>
                  <a:lnTo>
                    <a:pt x="86" y="221"/>
                  </a:lnTo>
                  <a:lnTo>
                    <a:pt x="96" y="224"/>
                  </a:lnTo>
                  <a:lnTo>
                    <a:pt x="102" y="209"/>
                  </a:lnTo>
                  <a:lnTo>
                    <a:pt x="117" y="187"/>
                  </a:lnTo>
                  <a:lnTo>
                    <a:pt x="169" y="160"/>
                  </a:lnTo>
                  <a:lnTo>
                    <a:pt x="206" y="163"/>
                  </a:lnTo>
                  <a:lnTo>
                    <a:pt x="234" y="153"/>
                  </a:lnTo>
                  <a:lnTo>
                    <a:pt x="258" y="175"/>
                  </a:lnTo>
                  <a:lnTo>
                    <a:pt x="289" y="193"/>
                  </a:lnTo>
                  <a:lnTo>
                    <a:pt x="286" y="221"/>
                  </a:lnTo>
                  <a:lnTo>
                    <a:pt x="317" y="285"/>
                  </a:lnTo>
                  <a:lnTo>
                    <a:pt x="329" y="285"/>
                  </a:lnTo>
                  <a:lnTo>
                    <a:pt x="332" y="282"/>
                  </a:lnTo>
                  <a:lnTo>
                    <a:pt x="335" y="273"/>
                  </a:lnTo>
                  <a:lnTo>
                    <a:pt x="338" y="270"/>
                  </a:lnTo>
                  <a:lnTo>
                    <a:pt x="347" y="279"/>
                  </a:lnTo>
                  <a:lnTo>
                    <a:pt x="375" y="282"/>
                  </a:lnTo>
                  <a:lnTo>
                    <a:pt x="375" y="276"/>
                  </a:lnTo>
                  <a:lnTo>
                    <a:pt x="378" y="273"/>
                  </a:lnTo>
                  <a:lnTo>
                    <a:pt x="396" y="239"/>
                  </a:lnTo>
                  <a:lnTo>
                    <a:pt x="452" y="203"/>
                  </a:lnTo>
                  <a:lnTo>
                    <a:pt x="488" y="163"/>
                  </a:lnTo>
                  <a:lnTo>
                    <a:pt x="522" y="141"/>
                  </a:lnTo>
                  <a:lnTo>
                    <a:pt x="559" y="101"/>
                  </a:lnTo>
                  <a:lnTo>
                    <a:pt x="516" y="101"/>
                  </a:lnTo>
                  <a:lnTo>
                    <a:pt x="482" y="58"/>
                  </a:lnTo>
                  <a:lnTo>
                    <a:pt x="485" y="40"/>
                  </a:lnTo>
                  <a:lnTo>
                    <a:pt x="473" y="27"/>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88" name="Freeform 123"/>
            <p:cNvSpPr>
              <a:spLocks/>
            </p:cNvSpPr>
            <p:nvPr/>
          </p:nvSpPr>
          <p:spPr bwMode="auto">
            <a:xfrm>
              <a:off x="989" y="2445"/>
              <a:ext cx="627" cy="297"/>
            </a:xfrm>
            <a:custGeom>
              <a:avLst/>
              <a:gdLst>
                <a:gd name="T0" fmla="*/ 473 w 559"/>
                <a:gd name="T1" fmla="*/ 27 h 285"/>
                <a:gd name="T2" fmla="*/ 464 w 559"/>
                <a:gd name="T3" fmla="*/ 18 h 285"/>
                <a:gd name="T4" fmla="*/ 418 w 559"/>
                <a:gd name="T5" fmla="*/ 12 h 285"/>
                <a:gd name="T6" fmla="*/ 424 w 559"/>
                <a:gd name="T7" fmla="*/ 3 h 285"/>
                <a:gd name="T8" fmla="*/ 421 w 559"/>
                <a:gd name="T9" fmla="*/ 3 h 285"/>
                <a:gd name="T10" fmla="*/ 415 w 559"/>
                <a:gd name="T11" fmla="*/ 34 h 285"/>
                <a:gd name="T12" fmla="*/ 390 w 559"/>
                <a:gd name="T13" fmla="*/ 34 h 285"/>
                <a:gd name="T14" fmla="*/ 344 w 559"/>
                <a:gd name="T15" fmla="*/ 27 h 285"/>
                <a:gd name="T16" fmla="*/ 332 w 559"/>
                <a:gd name="T17" fmla="*/ 34 h 285"/>
                <a:gd name="T18" fmla="*/ 313 w 559"/>
                <a:gd name="T19" fmla="*/ 31 h 285"/>
                <a:gd name="T20" fmla="*/ 304 w 559"/>
                <a:gd name="T21" fmla="*/ 34 h 285"/>
                <a:gd name="T22" fmla="*/ 280 w 559"/>
                <a:gd name="T23" fmla="*/ 31 h 285"/>
                <a:gd name="T24" fmla="*/ 255 w 559"/>
                <a:gd name="T25" fmla="*/ 3 h 285"/>
                <a:gd name="T26" fmla="*/ 224 w 559"/>
                <a:gd name="T27" fmla="*/ 0 h 285"/>
                <a:gd name="T28" fmla="*/ 200 w 559"/>
                <a:gd name="T29" fmla="*/ 3 h 285"/>
                <a:gd name="T30" fmla="*/ 142 w 559"/>
                <a:gd name="T31" fmla="*/ 43 h 285"/>
                <a:gd name="T32" fmla="*/ 135 w 559"/>
                <a:gd name="T33" fmla="*/ 37 h 285"/>
                <a:gd name="T34" fmla="*/ 108 w 559"/>
                <a:gd name="T35" fmla="*/ 74 h 285"/>
                <a:gd name="T36" fmla="*/ 89 w 559"/>
                <a:gd name="T37" fmla="*/ 70 h 285"/>
                <a:gd name="T38" fmla="*/ 71 w 559"/>
                <a:gd name="T39" fmla="*/ 80 h 285"/>
                <a:gd name="T40" fmla="*/ 68 w 559"/>
                <a:gd name="T41" fmla="*/ 95 h 285"/>
                <a:gd name="T42" fmla="*/ 56 w 559"/>
                <a:gd name="T43" fmla="*/ 107 h 285"/>
                <a:gd name="T44" fmla="*/ 37 w 559"/>
                <a:gd name="T45" fmla="*/ 101 h 285"/>
                <a:gd name="T46" fmla="*/ 37 w 559"/>
                <a:gd name="T47" fmla="*/ 98 h 285"/>
                <a:gd name="T48" fmla="*/ 3 w 559"/>
                <a:gd name="T49" fmla="*/ 92 h 285"/>
                <a:gd name="T50" fmla="*/ 13 w 559"/>
                <a:gd name="T51" fmla="*/ 126 h 285"/>
                <a:gd name="T52" fmla="*/ 3 w 559"/>
                <a:gd name="T53" fmla="*/ 193 h 285"/>
                <a:gd name="T54" fmla="*/ 0 w 559"/>
                <a:gd name="T55" fmla="*/ 230 h 285"/>
                <a:gd name="T56" fmla="*/ 22 w 559"/>
                <a:gd name="T57" fmla="*/ 230 h 285"/>
                <a:gd name="T58" fmla="*/ 62 w 559"/>
                <a:gd name="T59" fmla="*/ 242 h 285"/>
                <a:gd name="T60" fmla="*/ 86 w 559"/>
                <a:gd name="T61" fmla="*/ 221 h 285"/>
                <a:gd name="T62" fmla="*/ 96 w 559"/>
                <a:gd name="T63" fmla="*/ 224 h 285"/>
                <a:gd name="T64" fmla="*/ 102 w 559"/>
                <a:gd name="T65" fmla="*/ 209 h 285"/>
                <a:gd name="T66" fmla="*/ 117 w 559"/>
                <a:gd name="T67" fmla="*/ 187 h 285"/>
                <a:gd name="T68" fmla="*/ 169 w 559"/>
                <a:gd name="T69" fmla="*/ 160 h 285"/>
                <a:gd name="T70" fmla="*/ 206 w 559"/>
                <a:gd name="T71" fmla="*/ 163 h 285"/>
                <a:gd name="T72" fmla="*/ 234 w 559"/>
                <a:gd name="T73" fmla="*/ 153 h 285"/>
                <a:gd name="T74" fmla="*/ 258 w 559"/>
                <a:gd name="T75" fmla="*/ 175 h 285"/>
                <a:gd name="T76" fmla="*/ 289 w 559"/>
                <a:gd name="T77" fmla="*/ 193 h 285"/>
                <a:gd name="T78" fmla="*/ 286 w 559"/>
                <a:gd name="T79" fmla="*/ 221 h 285"/>
                <a:gd name="T80" fmla="*/ 317 w 559"/>
                <a:gd name="T81" fmla="*/ 285 h 285"/>
                <a:gd name="T82" fmla="*/ 329 w 559"/>
                <a:gd name="T83" fmla="*/ 285 h 285"/>
                <a:gd name="T84" fmla="*/ 332 w 559"/>
                <a:gd name="T85" fmla="*/ 282 h 285"/>
                <a:gd name="T86" fmla="*/ 335 w 559"/>
                <a:gd name="T87" fmla="*/ 273 h 285"/>
                <a:gd name="T88" fmla="*/ 338 w 559"/>
                <a:gd name="T89" fmla="*/ 270 h 285"/>
                <a:gd name="T90" fmla="*/ 347 w 559"/>
                <a:gd name="T91" fmla="*/ 279 h 285"/>
                <a:gd name="T92" fmla="*/ 375 w 559"/>
                <a:gd name="T93" fmla="*/ 282 h 285"/>
                <a:gd name="T94" fmla="*/ 375 w 559"/>
                <a:gd name="T95" fmla="*/ 276 h 285"/>
                <a:gd name="T96" fmla="*/ 378 w 559"/>
                <a:gd name="T97" fmla="*/ 273 h 285"/>
                <a:gd name="T98" fmla="*/ 396 w 559"/>
                <a:gd name="T99" fmla="*/ 239 h 285"/>
                <a:gd name="T100" fmla="*/ 452 w 559"/>
                <a:gd name="T101" fmla="*/ 203 h 285"/>
                <a:gd name="T102" fmla="*/ 488 w 559"/>
                <a:gd name="T103" fmla="*/ 163 h 285"/>
                <a:gd name="T104" fmla="*/ 522 w 559"/>
                <a:gd name="T105" fmla="*/ 141 h 285"/>
                <a:gd name="T106" fmla="*/ 559 w 559"/>
                <a:gd name="T107" fmla="*/ 101 h 285"/>
                <a:gd name="T108" fmla="*/ 516 w 559"/>
                <a:gd name="T109" fmla="*/ 101 h 285"/>
                <a:gd name="T110" fmla="*/ 482 w 559"/>
                <a:gd name="T111" fmla="*/ 58 h 285"/>
                <a:gd name="T112" fmla="*/ 485 w 559"/>
                <a:gd name="T113" fmla="*/ 40 h 285"/>
                <a:gd name="T114" fmla="*/ 473 w 559"/>
                <a:gd name="T11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9" h="285">
                  <a:moveTo>
                    <a:pt x="473" y="27"/>
                  </a:moveTo>
                  <a:lnTo>
                    <a:pt x="464" y="18"/>
                  </a:lnTo>
                  <a:lnTo>
                    <a:pt x="418" y="12"/>
                  </a:lnTo>
                  <a:lnTo>
                    <a:pt x="424" y="3"/>
                  </a:lnTo>
                  <a:lnTo>
                    <a:pt x="421" y="3"/>
                  </a:lnTo>
                  <a:lnTo>
                    <a:pt x="415" y="34"/>
                  </a:lnTo>
                  <a:lnTo>
                    <a:pt x="390" y="34"/>
                  </a:lnTo>
                  <a:lnTo>
                    <a:pt x="344" y="27"/>
                  </a:lnTo>
                  <a:lnTo>
                    <a:pt x="332" y="34"/>
                  </a:lnTo>
                  <a:lnTo>
                    <a:pt x="313" y="31"/>
                  </a:lnTo>
                  <a:lnTo>
                    <a:pt x="304" y="34"/>
                  </a:lnTo>
                  <a:lnTo>
                    <a:pt x="280" y="31"/>
                  </a:lnTo>
                  <a:lnTo>
                    <a:pt x="255" y="3"/>
                  </a:lnTo>
                  <a:lnTo>
                    <a:pt x="224" y="0"/>
                  </a:lnTo>
                  <a:lnTo>
                    <a:pt x="200" y="3"/>
                  </a:lnTo>
                  <a:lnTo>
                    <a:pt x="142" y="43"/>
                  </a:lnTo>
                  <a:lnTo>
                    <a:pt x="135" y="37"/>
                  </a:lnTo>
                  <a:lnTo>
                    <a:pt x="108" y="74"/>
                  </a:lnTo>
                  <a:lnTo>
                    <a:pt x="89" y="70"/>
                  </a:lnTo>
                  <a:lnTo>
                    <a:pt x="71" y="80"/>
                  </a:lnTo>
                  <a:lnTo>
                    <a:pt x="68" y="95"/>
                  </a:lnTo>
                  <a:lnTo>
                    <a:pt x="56" y="107"/>
                  </a:lnTo>
                  <a:lnTo>
                    <a:pt x="37" y="101"/>
                  </a:lnTo>
                  <a:lnTo>
                    <a:pt x="37" y="98"/>
                  </a:lnTo>
                  <a:lnTo>
                    <a:pt x="3" y="92"/>
                  </a:lnTo>
                  <a:lnTo>
                    <a:pt x="13" y="126"/>
                  </a:lnTo>
                  <a:lnTo>
                    <a:pt x="3" y="193"/>
                  </a:lnTo>
                  <a:lnTo>
                    <a:pt x="0" y="230"/>
                  </a:lnTo>
                  <a:lnTo>
                    <a:pt x="22" y="230"/>
                  </a:lnTo>
                  <a:lnTo>
                    <a:pt x="62" y="242"/>
                  </a:lnTo>
                  <a:lnTo>
                    <a:pt x="86" y="221"/>
                  </a:lnTo>
                  <a:lnTo>
                    <a:pt x="96" y="224"/>
                  </a:lnTo>
                  <a:lnTo>
                    <a:pt x="102" y="209"/>
                  </a:lnTo>
                  <a:lnTo>
                    <a:pt x="117" y="187"/>
                  </a:lnTo>
                  <a:lnTo>
                    <a:pt x="169" y="160"/>
                  </a:lnTo>
                  <a:lnTo>
                    <a:pt x="206" y="163"/>
                  </a:lnTo>
                  <a:lnTo>
                    <a:pt x="234" y="153"/>
                  </a:lnTo>
                  <a:lnTo>
                    <a:pt x="258" y="175"/>
                  </a:lnTo>
                  <a:lnTo>
                    <a:pt x="289" y="193"/>
                  </a:lnTo>
                  <a:lnTo>
                    <a:pt x="286" y="221"/>
                  </a:lnTo>
                  <a:lnTo>
                    <a:pt x="317" y="285"/>
                  </a:lnTo>
                  <a:lnTo>
                    <a:pt x="329" y="285"/>
                  </a:lnTo>
                  <a:lnTo>
                    <a:pt x="332" y="282"/>
                  </a:lnTo>
                  <a:lnTo>
                    <a:pt x="335" y="273"/>
                  </a:lnTo>
                  <a:lnTo>
                    <a:pt x="338" y="270"/>
                  </a:lnTo>
                  <a:lnTo>
                    <a:pt x="347" y="279"/>
                  </a:lnTo>
                  <a:lnTo>
                    <a:pt x="375" y="282"/>
                  </a:lnTo>
                  <a:lnTo>
                    <a:pt x="375" y="276"/>
                  </a:lnTo>
                  <a:lnTo>
                    <a:pt x="378" y="273"/>
                  </a:lnTo>
                  <a:lnTo>
                    <a:pt x="396" y="239"/>
                  </a:lnTo>
                  <a:lnTo>
                    <a:pt x="452" y="203"/>
                  </a:lnTo>
                  <a:lnTo>
                    <a:pt x="488" y="163"/>
                  </a:lnTo>
                  <a:lnTo>
                    <a:pt x="522" y="141"/>
                  </a:lnTo>
                  <a:lnTo>
                    <a:pt x="559" y="101"/>
                  </a:lnTo>
                  <a:lnTo>
                    <a:pt x="516" y="101"/>
                  </a:lnTo>
                  <a:lnTo>
                    <a:pt x="482" y="58"/>
                  </a:lnTo>
                  <a:lnTo>
                    <a:pt x="485" y="40"/>
                  </a:lnTo>
                  <a:lnTo>
                    <a:pt x="473" y="27"/>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89" name="Freeform 124"/>
            <p:cNvSpPr>
              <a:spLocks/>
            </p:cNvSpPr>
            <p:nvPr/>
          </p:nvSpPr>
          <p:spPr bwMode="auto">
            <a:xfrm>
              <a:off x="1217" y="2534"/>
              <a:ext cx="79" cy="54"/>
            </a:xfrm>
            <a:custGeom>
              <a:avLst/>
              <a:gdLst>
                <a:gd name="T0" fmla="*/ 58 w 71"/>
                <a:gd name="T1" fmla="*/ 15 h 52"/>
                <a:gd name="T2" fmla="*/ 55 w 71"/>
                <a:gd name="T3" fmla="*/ 9 h 52"/>
                <a:gd name="T4" fmla="*/ 49 w 71"/>
                <a:gd name="T5" fmla="*/ 15 h 52"/>
                <a:gd name="T6" fmla="*/ 46 w 71"/>
                <a:gd name="T7" fmla="*/ 6 h 52"/>
                <a:gd name="T8" fmla="*/ 34 w 71"/>
                <a:gd name="T9" fmla="*/ 0 h 52"/>
                <a:gd name="T10" fmla="*/ 34 w 71"/>
                <a:gd name="T11" fmla="*/ 3 h 52"/>
                <a:gd name="T12" fmla="*/ 31 w 71"/>
                <a:gd name="T13" fmla="*/ 3 h 52"/>
                <a:gd name="T14" fmla="*/ 28 w 71"/>
                <a:gd name="T15" fmla="*/ 0 h 52"/>
                <a:gd name="T16" fmla="*/ 28 w 71"/>
                <a:gd name="T17" fmla="*/ 6 h 52"/>
                <a:gd name="T18" fmla="*/ 15 w 71"/>
                <a:gd name="T19" fmla="*/ 12 h 52"/>
                <a:gd name="T20" fmla="*/ 12 w 71"/>
                <a:gd name="T21" fmla="*/ 9 h 52"/>
                <a:gd name="T22" fmla="*/ 0 w 71"/>
                <a:gd name="T23" fmla="*/ 9 h 52"/>
                <a:gd name="T24" fmla="*/ 0 w 71"/>
                <a:gd name="T25" fmla="*/ 15 h 52"/>
                <a:gd name="T26" fmla="*/ 3 w 71"/>
                <a:gd name="T27" fmla="*/ 15 h 52"/>
                <a:gd name="T28" fmla="*/ 6 w 71"/>
                <a:gd name="T29" fmla="*/ 31 h 52"/>
                <a:gd name="T30" fmla="*/ 0 w 71"/>
                <a:gd name="T31" fmla="*/ 31 h 52"/>
                <a:gd name="T32" fmla="*/ 3 w 71"/>
                <a:gd name="T33" fmla="*/ 34 h 52"/>
                <a:gd name="T34" fmla="*/ 12 w 71"/>
                <a:gd name="T35" fmla="*/ 34 h 52"/>
                <a:gd name="T36" fmla="*/ 15 w 71"/>
                <a:gd name="T37" fmla="*/ 40 h 52"/>
                <a:gd name="T38" fmla="*/ 25 w 71"/>
                <a:gd name="T39" fmla="*/ 40 h 52"/>
                <a:gd name="T40" fmla="*/ 28 w 71"/>
                <a:gd name="T41" fmla="*/ 52 h 52"/>
                <a:gd name="T42" fmla="*/ 37 w 71"/>
                <a:gd name="T43" fmla="*/ 49 h 52"/>
                <a:gd name="T44" fmla="*/ 46 w 71"/>
                <a:gd name="T45" fmla="*/ 43 h 52"/>
                <a:gd name="T46" fmla="*/ 52 w 71"/>
                <a:gd name="T47" fmla="*/ 43 h 52"/>
                <a:gd name="T48" fmla="*/ 61 w 71"/>
                <a:gd name="T49" fmla="*/ 49 h 52"/>
                <a:gd name="T50" fmla="*/ 71 w 71"/>
                <a:gd name="T51" fmla="*/ 34 h 52"/>
                <a:gd name="T52" fmla="*/ 68 w 71"/>
                <a:gd name="T53" fmla="*/ 24 h 52"/>
                <a:gd name="T54" fmla="*/ 58 w 71"/>
                <a:gd name="T55" fmla="*/ 18 h 52"/>
                <a:gd name="T56" fmla="*/ 58 w 71"/>
                <a:gd name="T57" fmla="*/ 1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 h="52">
                  <a:moveTo>
                    <a:pt x="58" y="15"/>
                  </a:moveTo>
                  <a:lnTo>
                    <a:pt x="55" y="9"/>
                  </a:lnTo>
                  <a:lnTo>
                    <a:pt x="49" y="15"/>
                  </a:lnTo>
                  <a:lnTo>
                    <a:pt x="46" y="6"/>
                  </a:lnTo>
                  <a:lnTo>
                    <a:pt x="34" y="0"/>
                  </a:lnTo>
                  <a:lnTo>
                    <a:pt x="34" y="3"/>
                  </a:lnTo>
                  <a:lnTo>
                    <a:pt x="31" y="3"/>
                  </a:lnTo>
                  <a:lnTo>
                    <a:pt x="28" y="0"/>
                  </a:lnTo>
                  <a:lnTo>
                    <a:pt x="28" y="6"/>
                  </a:lnTo>
                  <a:lnTo>
                    <a:pt x="15" y="12"/>
                  </a:lnTo>
                  <a:lnTo>
                    <a:pt x="12" y="9"/>
                  </a:lnTo>
                  <a:lnTo>
                    <a:pt x="0" y="9"/>
                  </a:lnTo>
                  <a:lnTo>
                    <a:pt x="0" y="15"/>
                  </a:lnTo>
                  <a:lnTo>
                    <a:pt x="3" y="15"/>
                  </a:lnTo>
                  <a:lnTo>
                    <a:pt x="6" y="31"/>
                  </a:lnTo>
                  <a:lnTo>
                    <a:pt x="0" y="31"/>
                  </a:lnTo>
                  <a:lnTo>
                    <a:pt x="3" y="34"/>
                  </a:lnTo>
                  <a:lnTo>
                    <a:pt x="12" y="34"/>
                  </a:lnTo>
                  <a:lnTo>
                    <a:pt x="15" y="40"/>
                  </a:lnTo>
                  <a:lnTo>
                    <a:pt x="25" y="40"/>
                  </a:lnTo>
                  <a:lnTo>
                    <a:pt x="28" y="52"/>
                  </a:lnTo>
                  <a:lnTo>
                    <a:pt x="37" y="49"/>
                  </a:lnTo>
                  <a:lnTo>
                    <a:pt x="46" y="43"/>
                  </a:lnTo>
                  <a:lnTo>
                    <a:pt x="52" y="43"/>
                  </a:lnTo>
                  <a:lnTo>
                    <a:pt x="61" y="49"/>
                  </a:lnTo>
                  <a:lnTo>
                    <a:pt x="71" y="34"/>
                  </a:lnTo>
                  <a:lnTo>
                    <a:pt x="68" y="24"/>
                  </a:lnTo>
                  <a:lnTo>
                    <a:pt x="58" y="18"/>
                  </a:lnTo>
                  <a:lnTo>
                    <a:pt x="58" y="15"/>
                  </a:lnTo>
                  <a:close/>
                </a:path>
              </a:pathLst>
            </a:custGeom>
            <a:grpFill/>
            <a:ln w="9525">
              <a:solidFill>
                <a:schemeClr val="tx1">
                  <a:lumMod val="65000"/>
                  <a:lumOff val="35000"/>
                </a:schemeClr>
              </a:solidFill>
              <a:round/>
              <a:headEnd/>
              <a:tailEnd/>
            </a:ln>
          </p:spPr>
          <p:txBody>
            <a:bodyPr/>
            <a:lstStyle/>
            <a:p>
              <a:pPr algn="l" defTabSz="914400" hangingPunct="1"/>
              <a:endParaRPr lang="zh-TW" altLang="en-US" sz="1800">
                <a:solidFill>
                  <a:srgbClr val="333333"/>
                </a:solidFill>
                <a:latin typeface="Arial" charset="0"/>
                <a:sym typeface="Palatino" charset="0"/>
              </a:endParaRPr>
            </a:p>
          </p:txBody>
        </p:sp>
        <p:sp>
          <p:nvSpPr>
            <p:cNvPr id="190" name="Freeform 125"/>
            <p:cNvSpPr>
              <a:spLocks/>
            </p:cNvSpPr>
            <p:nvPr/>
          </p:nvSpPr>
          <p:spPr bwMode="auto">
            <a:xfrm>
              <a:off x="1217" y="2534"/>
              <a:ext cx="79" cy="54"/>
            </a:xfrm>
            <a:custGeom>
              <a:avLst/>
              <a:gdLst>
                <a:gd name="T0" fmla="*/ 58 w 71"/>
                <a:gd name="T1" fmla="*/ 15 h 52"/>
                <a:gd name="T2" fmla="*/ 55 w 71"/>
                <a:gd name="T3" fmla="*/ 9 h 52"/>
                <a:gd name="T4" fmla="*/ 49 w 71"/>
                <a:gd name="T5" fmla="*/ 15 h 52"/>
                <a:gd name="T6" fmla="*/ 46 w 71"/>
                <a:gd name="T7" fmla="*/ 6 h 52"/>
                <a:gd name="T8" fmla="*/ 34 w 71"/>
                <a:gd name="T9" fmla="*/ 0 h 52"/>
                <a:gd name="T10" fmla="*/ 34 w 71"/>
                <a:gd name="T11" fmla="*/ 3 h 52"/>
                <a:gd name="T12" fmla="*/ 31 w 71"/>
                <a:gd name="T13" fmla="*/ 3 h 52"/>
                <a:gd name="T14" fmla="*/ 28 w 71"/>
                <a:gd name="T15" fmla="*/ 0 h 52"/>
                <a:gd name="T16" fmla="*/ 28 w 71"/>
                <a:gd name="T17" fmla="*/ 6 h 52"/>
                <a:gd name="T18" fmla="*/ 15 w 71"/>
                <a:gd name="T19" fmla="*/ 12 h 52"/>
                <a:gd name="T20" fmla="*/ 12 w 71"/>
                <a:gd name="T21" fmla="*/ 9 h 52"/>
                <a:gd name="T22" fmla="*/ 0 w 71"/>
                <a:gd name="T23" fmla="*/ 9 h 52"/>
                <a:gd name="T24" fmla="*/ 0 w 71"/>
                <a:gd name="T25" fmla="*/ 15 h 52"/>
                <a:gd name="T26" fmla="*/ 3 w 71"/>
                <a:gd name="T27" fmla="*/ 15 h 52"/>
                <a:gd name="T28" fmla="*/ 6 w 71"/>
                <a:gd name="T29" fmla="*/ 31 h 52"/>
                <a:gd name="T30" fmla="*/ 0 w 71"/>
                <a:gd name="T31" fmla="*/ 31 h 52"/>
                <a:gd name="T32" fmla="*/ 3 w 71"/>
                <a:gd name="T33" fmla="*/ 34 h 52"/>
                <a:gd name="T34" fmla="*/ 12 w 71"/>
                <a:gd name="T35" fmla="*/ 34 h 52"/>
                <a:gd name="T36" fmla="*/ 15 w 71"/>
                <a:gd name="T37" fmla="*/ 40 h 52"/>
                <a:gd name="T38" fmla="*/ 25 w 71"/>
                <a:gd name="T39" fmla="*/ 40 h 52"/>
                <a:gd name="T40" fmla="*/ 28 w 71"/>
                <a:gd name="T41" fmla="*/ 52 h 52"/>
                <a:gd name="T42" fmla="*/ 37 w 71"/>
                <a:gd name="T43" fmla="*/ 49 h 52"/>
                <a:gd name="T44" fmla="*/ 46 w 71"/>
                <a:gd name="T45" fmla="*/ 43 h 52"/>
                <a:gd name="T46" fmla="*/ 52 w 71"/>
                <a:gd name="T47" fmla="*/ 43 h 52"/>
                <a:gd name="T48" fmla="*/ 61 w 71"/>
                <a:gd name="T49" fmla="*/ 49 h 52"/>
                <a:gd name="T50" fmla="*/ 71 w 71"/>
                <a:gd name="T51" fmla="*/ 34 h 52"/>
                <a:gd name="T52" fmla="*/ 68 w 71"/>
                <a:gd name="T53" fmla="*/ 24 h 52"/>
                <a:gd name="T54" fmla="*/ 58 w 71"/>
                <a:gd name="T55" fmla="*/ 18 h 52"/>
                <a:gd name="T56" fmla="*/ 58 w 71"/>
                <a:gd name="T57" fmla="*/ 1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 h="52">
                  <a:moveTo>
                    <a:pt x="58" y="15"/>
                  </a:moveTo>
                  <a:lnTo>
                    <a:pt x="55" y="9"/>
                  </a:lnTo>
                  <a:lnTo>
                    <a:pt x="49" y="15"/>
                  </a:lnTo>
                  <a:lnTo>
                    <a:pt x="46" y="6"/>
                  </a:lnTo>
                  <a:lnTo>
                    <a:pt x="34" y="0"/>
                  </a:lnTo>
                  <a:lnTo>
                    <a:pt x="34" y="3"/>
                  </a:lnTo>
                  <a:lnTo>
                    <a:pt x="31" y="3"/>
                  </a:lnTo>
                  <a:lnTo>
                    <a:pt x="28" y="0"/>
                  </a:lnTo>
                  <a:lnTo>
                    <a:pt x="28" y="6"/>
                  </a:lnTo>
                  <a:lnTo>
                    <a:pt x="15" y="12"/>
                  </a:lnTo>
                  <a:lnTo>
                    <a:pt x="12" y="9"/>
                  </a:lnTo>
                  <a:lnTo>
                    <a:pt x="0" y="9"/>
                  </a:lnTo>
                  <a:lnTo>
                    <a:pt x="0" y="15"/>
                  </a:lnTo>
                  <a:lnTo>
                    <a:pt x="3" y="15"/>
                  </a:lnTo>
                  <a:lnTo>
                    <a:pt x="6" y="31"/>
                  </a:lnTo>
                  <a:lnTo>
                    <a:pt x="0" y="31"/>
                  </a:lnTo>
                  <a:lnTo>
                    <a:pt x="3" y="34"/>
                  </a:lnTo>
                  <a:lnTo>
                    <a:pt x="12" y="34"/>
                  </a:lnTo>
                  <a:lnTo>
                    <a:pt x="15" y="40"/>
                  </a:lnTo>
                  <a:lnTo>
                    <a:pt x="25" y="40"/>
                  </a:lnTo>
                  <a:lnTo>
                    <a:pt x="28" y="52"/>
                  </a:lnTo>
                  <a:lnTo>
                    <a:pt x="37" y="49"/>
                  </a:lnTo>
                  <a:lnTo>
                    <a:pt x="46" y="43"/>
                  </a:lnTo>
                  <a:lnTo>
                    <a:pt x="52" y="43"/>
                  </a:lnTo>
                  <a:lnTo>
                    <a:pt x="61" y="49"/>
                  </a:lnTo>
                  <a:lnTo>
                    <a:pt x="71" y="34"/>
                  </a:lnTo>
                  <a:lnTo>
                    <a:pt x="68" y="24"/>
                  </a:lnTo>
                  <a:lnTo>
                    <a:pt x="58" y="18"/>
                  </a:lnTo>
                  <a:lnTo>
                    <a:pt x="58" y="15"/>
                  </a:lnTo>
                </a:path>
              </a:pathLst>
            </a:custGeom>
            <a:grpFill/>
            <a:ln w="0">
              <a:solidFill>
                <a:schemeClr val="tx1">
                  <a:lumMod val="65000"/>
                  <a:lumOff val="35000"/>
                </a:schemeClr>
              </a:solidFill>
              <a:prstDash val="solid"/>
              <a:round/>
              <a:headEnd/>
              <a:tailEnd/>
            </a:ln>
          </p:spPr>
          <p:txBody>
            <a:bodyPr/>
            <a:lstStyle/>
            <a:p>
              <a:pPr algn="l" defTabSz="914400" hangingPunct="1"/>
              <a:endParaRPr lang="zh-TW" altLang="en-US" sz="1800">
                <a:solidFill>
                  <a:srgbClr val="333333"/>
                </a:solidFill>
                <a:latin typeface="Arial" charset="0"/>
                <a:sym typeface="Palatino" charset="0"/>
              </a:endParaRPr>
            </a:p>
          </p:txBody>
        </p:sp>
      </p:grpSp>
      <p:sp>
        <p:nvSpPr>
          <p:cNvPr id="192" name="Oval 46"/>
          <p:cNvSpPr>
            <a:spLocks noChangeArrowheads="1"/>
          </p:cNvSpPr>
          <p:nvPr/>
        </p:nvSpPr>
        <p:spPr bwMode="gray">
          <a:xfrm>
            <a:off x="181605" y="2072816"/>
            <a:ext cx="247650" cy="228600"/>
          </a:xfrm>
          <a:prstGeom prst="ellipse">
            <a:avLst/>
          </a:prstGeom>
          <a:gradFill rotWithShape="1">
            <a:gsLst>
              <a:gs pos="0">
                <a:srgbClr val="92D050"/>
              </a:gs>
              <a:gs pos="100000">
                <a:srgbClr val="006600"/>
              </a:gs>
            </a:gsLst>
            <a:path path="shape">
              <a:fillToRect l="50000" t="50000" r="50000" b="50000"/>
            </a:path>
          </a:gradFill>
          <a:ln w="19050">
            <a:solidFill>
              <a:srgbClr val="FFFFFF"/>
            </a:solidFill>
            <a:round/>
            <a:headEnd/>
            <a:tailEnd/>
          </a:ln>
        </p:spPr>
        <p:txBody>
          <a:bodyPr wrap="none" anchor="ctr"/>
          <a:lstStyle/>
          <a:p>
            <a:pPr algn="l" defTabSz="914400" hangingPunct="1"/>
            <a:endParaRPr lang="zh-TW" altLang="en-US" sz="1800">
              <a:solidFill>
                <a:srgbClr val="333333"/>
              </a:solidFill>
              <a:latin typeface="Times New Roman" pitchFamily="18" charset="0"/>
              <a:sym typeface="Palatino" charset="0"/>
            </a:endParaRPr>
          </a:p>
        </p:txBody>
      </p:sp>
      <p:sp>
        <p:nvSpPr>
          <p:cNvPr id="193" name="Oval 46"/>
          <p:cNvSpPr>
            <a:spLocks noChangeArrowheads="1"/>
          </p:cNvSpPr>
          <p:nvPr/>
        </p:nvSpPr>
        <p:spPr bwMode="gray">
          <a:xfrm>
            <a:off x="179662" y="2689101"/>
            <a:ext cx="247650" cy="228600"/>
          </a:xfrm>
          <a:prstGeom prst="ellipse">
            <a:avLst/>
          </a:prstGeom>
          <a:gradFill rotWithShape="1">
            <a:gsLst>
              <a:gs pos="0">
                <a:srgbClr val="92D050"/>
              </a:gs>
              <a:gs pos="100000">
                <a:srgbClr val="006600"/>
              </a:gs>
            </a:gsLst>
            <a:path path="shape">
              <a:fillToRect l="50000" t="50000" r="50000" b="50000"/>
            </a:path>
          </a:gradFill>
          <a:ln w="19050">
            <a:solidFill>
              <a:srgbClr val="FFFFFF"/>
            </a:solidFill>
            <a:round/>
            <a:headEnd/>
            <a:tailEnd/>
          </a:ln>
        </p:spPr>
        <p:txBody>
          <a:bodyPr wrap="none" anchor="ctr"/>
          <a:lstStyle/>
          <a:p>
            <a:pPr algn="l" defTabSz="914400" hangingPunct="1"/>
            <a:endParaRPr lang="zh-TW" altLang="en-US" sz="1800">
              <a:solidFill>
                <a:srgbClr val="333333"/>
              </a:solidFill>
              <a:latin typeface="Times New Roman" pitchFamily="18" charset="0"/>
              <a:sym typeface="Palatino" charset="0"/>
            </a:endParaRPr>
          </a:p>
        </p:txBody>
      </p:sp>
      <p:sp>
        <p:nvSpPr>
          <p:cNvPr id="194" name="Oval 46"/>
          <p:cNvSpPr>
            <a:spLocks noChangeArrowheads="1"/>
          </p:cNvSpPr>
          <p:nvPr/>
        </p:nvSpPr>
        <p:spPr bwMode="gray">
          <a:xfrm>
            <a:off x="181605" y="3298951"/>
            <a:ext cx="247650" cy="228600"/>
          </a:xfrm>
          <a:prstGeom prst="ellipse">
            <a:avLst/>
          </a:prstGeom>
          <a:gradFill rotWithShape="1">
            <a:gsLst>
              <a:gs pos="0">
                <a:srgbClr val="92D050"/>
              </a:gs>
              <a:gs pos="100000">
                <a:srgbClr val="006600"/>
              </a:gs>
            </a:gsLst>
            <a:path path="shape">
              <a:fillToRect l="50000" t="50000" r="50000" b="50000"/>
            </a:path>
          </a:gradFill>
          <a:ln w="19050">
            <a:solidFill>
              <a:srgbClr val="FFFFFF"/>
            </a:solidFill>
            <a:round/>
            <a:headEnd/>
            <a:tailEnd/>
          </a:ln>
        </p:spPr>
        <p:txBody>
          <a:bodyPr wrap="none" anchor="ctr"/>
          <a:lstStyle/>
          <a:p>
            <a:pPr algn="l" defTabSz="914400" hangingPunct="1"/>
            <a:endParaRPr lang="zh-TW" altLang="en-US" sz="1800">
              <a:solidFill>
                <a:srgbClr val="333333"/>
              </a:solidFill>
              <a:latin typeface="Times New Roman" pitchFamily="18" charset="0"/>
              <a:sym typeface="Palatino" charset="0"/>
            </a:endParaRPr>
          </a:p>
        </p:txBody>
      </p:sp>
      <p:sp>
        <p:nvSpPr>
          <p:cNvPr id="195" name="Oval 46"/>
          <p:cNvSpPr>
            <a:spLocks noChangeArrowheads="1"/>
          </p:cNvSpPr>
          <p:nvPr/>
        </p:nvSpPr>
        <p:spPr bwMode="gray">
          <a:xfrm>
            <a:off x="181605" y="3656992"/>
            <a:ext cx="247650" cy="228600"/>
          </a:xfrm>
          <a:prstGeom prst="ellipse">
            <a:avLst/>
          </a:prstGeom>
          <a:gradFill rotWithShape="1">
            <a:gsLst>
              <a:gs pos="0">
                <a:srgbClr val="92D050"/>
              </a:gs>
              <a:gs pos="100000">
                <a:srgbClr val="006600"/>
              </a:gs>
            </a:gsLst>
            <a:path path="shape">
              <a:fillToRect l="50000" t="50000" r="50000" b="50000"/>
            </a:path>
          </a:gradFill>
          <a:ln w="19050">
            <a:solidFill>
              <a:srgbClr val="FFFFFF"/>
            </a:solidFill>
            <a:round/>
            <a:headEnd/>
            <a:tailEnd/>
          </a:ln>
        </p:spPr>
        <p:txBody>
          <a:bodyPr wrap="none" anchor="ctr"/>
          <a:lstStyle/>
          <a:p>
            <a:pPr algn="l" defTabSz="914400" hangingPunct="1"/>
            <a:endParaRPr lang="zh-TW" altLang="en-US" sz="1800">
              <a:solidFill>
                <a:srgbClr val="333333"/>
              </a:solidFill>
              <a:latin typeface="Times New Roman" pitchFamily="18" charset="0"/>
              <a:sym typeface="Palatino" charset="0"/>
            </a:endParaRPr>
          </a:p>
        </p:txBody>
      </p:sp>
      <p:sp>
        <p:nvSpPr>
          <p:cNvPr id="198" name="矩形 197"/>
          <p:cNvSpPr/>
          <p:nvPr/>
        </p:nvSpPr>
        <p:spPr>
          <a:xfrm>
            <a:off x="5522387" y="3433056"/>
            <a:ext cx="4345159" cy="2639697"/>
          </a:xfrm>
          <a:prstGeom prst="rect">
            <a:avLst/>
          </a:prstGeom>
        </p:spPr>
        <p:txBody>
          <a:bodyPr wrap="square">
            <a:spAutoFit/>
          </a:bodyPr>
          <a:lstStyle/>
          <a:p>
            <a:pPr marL="533400" indent="-441325" algn="l" defTabSz="914400" hangingPunct="1">
              <a:lnSpc>
                <a:spcPts val="2800"/>
              </a:lnSpc>
              <a:spcBef>
                <a:spcPct val="10000"/>
              </a:spcBef>
              <a:buClr>
                <a:srgbClr val="333333"/>
              </a:buClr>
            </a:pPr>
            <a:r>
              <a:rPr lang="zh-TW" altLang="en-US" sz="2000" b="1" dirty="0">
                <a:solidFill>
                  <a:srgbClr val="333333"/>
                </a:solidFill>
                <a:latin typeface="微軟正黑體" pitchFamily="34" charset="-120"/>
                <a:ea typeface="微軟正黑體" pitchFamily="34" charset="-120"/>
                <a:sym typeface="Palatino" charset="0"/>
              </a:rPr>
              <a:t>　</a:t>
            </a:r>
            <a:r>
              <a:rPr lang="zh-TW" altLang="en-US" sz="2000" b="1" dirty="0" smtClean="0">
                <a:solidFill>
                  <a:srgbClr val="333333"/>
                </a:solidFill>
                <a:latin typeface="微軟正黑體" pitchFamily="34" charset="-120"/>
                <a:ea typeface="微軟正黑體" pitchFamily="34" charset="-120"/>
                <a:sym typeface="Palatino" charset="0"/>
              </a:rPr>
              <a:t>氣溫→全台↑</a:t>
            </a:r>
            <a:r>
              <a:rPr lang="en-US" altLang="zh-TW" sz="2000" b="1" dirty="0" smtClean="0">
                <a:solidFill>
                  <a:srgbClr val="FF0000"/>
                </a:solidFill>
                <a:latin typeface="微軟正黑體" pitchFamily="34" charset="-120"/>
                <a:ea typeface="微軟正黑體" pitchFamily="34" charset="-120"/>
                <a:sym typeface="Wingdings" pitchFamily="2" charset="2"/>
              </a:rPr>
              <a:t>0.8°</a:t>
            </a:r>
            <a:r>
              <a:rPr lang="en-US" altLang="zh-TW" sz="1100" b="1" dirty="0">
                <a:solidFill>
                  <a:prstClr val="black"/>
                </a:solidFill>
                <a:latin typeface="微軟正黑體" pitchFamily="34" charset="-120"/>
                <a:ea typeface="微軟正黑體" pitchFamily="34" charset="-120"/>
                <a:sym typeface="Wingdings" pitchFamily="2" charset="2"/>
              </a:rPr>
              <a:t> </a:t>
            </a:r>
            <a:r>
              <a:rPr lang="en-US" altLang="zh-TW" sz="1100" b="1" dirty="0" smtClean="0">
                <a:solidFill>
                  <a:prstClr val="black"/>
                </a:solidFill>
                <a:latin typeface="微軟正黑體" pitchFamily="34" charset="-120"/>
                <a:ea typeface="微軟正黑體" pitchFamily="34" charset="-120"/>
                <a:sym typeface="Wingdings" pitchFamily="2" charset="2"/>
              </a:rPr>
              <a:t>/</a:t>
            </a:r>
            <a:r>
              <a:rPr lang="zh-TW" altLang="en-US" sz="1100" b="1" dirty="0" smtClean="0">
                <a:solidFill>
                  <a:prstClr val="black"/>
                </a:solidFill>
                <a:latin typeface="微軟正黑體" pitchFamily="34" charset="-120"/>
                <a:ea typeface="微軟正黑體" pitchFamily="34" charset="-120"/>
                <a:sym typeface="Wingdings" pitchFamily="2" charset="2"/>
              </a:rPr>
              <a:t>百年</a:t>
            </a:r>
            <a:endParaRPr lang="en-US" altLang="zh-TW" sz="2000" b="1" dirty="0" smtClean="0">
              <a:solidFill>
                <a:srgbClr val="FF0000"/>
              </a:solidFill>
              <a:latin typeface="微軟正黑體" pitchFamily="34" charset="-120"/>
              <a:ea typeface="微軟正黑體" pitchFamily="34" charset="-120"/>
              <a:sym typeface="Wingdings" pitchFamily="2" charset="2"/>
            </a:endParaRPr>
          </a:p>
          <a:p>
            <a:pPr marL="533400" indent="-441325" algn="l" defTabSz="914400" hangingPunct="1">
              <a:lnSpc>
                <a:spcPts val="1800"/>
              </a:lnSpc>
              <a:spcBef>
                <a:spcPct val="10000"/>
              </a:spcBef>
              <a:buClr>
                <a:srgbClr val="333333"/>
              </a:buClr>
            </a:pPr>
            <a:r>
              <a:rPr lang="zh-TW" altLang="en-US" sz="2000" b="1" dirty="0">
                <a:solidFill>
                  <a:srgbClr val="FF0000"/>
                </a:solidFill>
                <a:latin typeface="微軟正黑體" pitchFamily="34" charset="-120"/>
                <a:ea typeface="微軟正黑體" pitchFamily="34" charset="-120"/>
                <a:sym typeface="Wingdings" pitchFamily="2" charset="2"/>
              </a:rPr>
              <a:t>　</a:t>
            </a:r>
            <a:r>
              <a:rPr lang="zh-TW" altLang="en-US" sz="2000" b="1" dirty="0" smtClean="0">
                <a:solidFill>
                  <a:srgbClr val="FF0000"/>
                </a:solidFill>
                <a:latin typeface="微軟正黑體" pitchFamily="34" charset="-120"/>
                <a:ea typeface="微軟正黑體" pitchFamily="34" charset="-120"/>
                <a:sym typeface="Wingdings" pitchFamily="2" charset="2"/>
              </a:rPr>
              <a:t>　　　</a:t>
            </a:r>
            <a:r>
              <a:rPr lang="zh-TW" altLang="en-US" sz="1400" b="1" dirty="0" smtClean="0">
                <a:solidFill>
                  <a:srgbClr val="333333"/>
                </a:solidFill>
                <a:latin typeface="微軟正黑體" pitchFamily="34" charset="-120"/>
                <a:ea typeface="微軟正黑體" pitchFamily="34" charset="-120"/>
                <a:sym typeface="Wingdings" pitchFamily="2" charset="2"/>
              </a:rPr>
              <a:t>都會區↑</a:t>
            </a:r>
            <a:r>
              <a:rPr lang="en-US" altLang="zh-TW" sz="1400" b="1" dirty="0" smtClean="0">
                <a:solidFill>
                  <a:srgbClr val="333333"/>
                </a:solidFill>
                <a:latin typeface="微軟正黑體" pitchFamily="34" charset="-120"/>
                <a:ea typeface="微軟正黑體" pitchFamily="34" charset="-120"/>
                <a:sym typeface="Wingdings" pitchFamily="2" charset="2"/>
              </a:rPr>
              <a:t>1.4</a:t>
            </a:r>
          </a:p>
          <a:p>
            <a:pPr marL="533400" indent="-441325" algn="l" defTabSz="914400" hangingPunct="1">
              <a:lnSpc>
                <a:spcPts val="1800"/>
              </a:lnSpc>
              <a:spcBef>
                <a:spcPct val="10000"/>
              </a:spcBef>
              <a:buClr>
                <a:srgbClr val="333333"/>
              </a:buClr>
            </a:pPr>
            <a:r>
              <a:rPr lang="zh-TW" altLang="en-US" sz="1400" b="1" dirty="0">
                <a:solidFill>
                  <a:srgbClr val="333333"/>
                </a:solidFill>
                <a:latin typeface="微軟正黑體" pitchFamily="34" charset="-120"/>
                <a:ea typeface="微軟正黑體" pitchFamily="34" charset="-120"/>
                <a:sym typeface="Wingdings" pitchFamily="2" charset="2"/>
              </a:rPr>
              <a:t>　</a:t>
            </a:r>
            <a:r>
              <a:rPr lang="zh-TW" altLang="en-US" sz="1400" b="1" dirty="0" smtClean="0">
                <a:solidFill>
                  <a:srgbClr val="333333"/>
                </a:solidFill>
                <a:latin typeface="微軟正黑體" pitchFamily="34" charset="-120"/>
                <a:ea typeface="微軟正黑體" pitchFamily="34" charset="-120"/>
                <a:sym typeface="Wingdings" pitchFamily="2" charset="2"/>
              </a:rPr>
              <a:t>　       　　山地↑</a:t>
            </a:r>
            <a:r>
              <a:rPr lang="en-US" altLang="zh-TW" sz="1400" b="1" dirty="0" smtClean="0">
                <a:solidFill>
                  <a:srgbClr val="333333"/>
                </a:solidFill>
                <a:latin typeface="微軟正黑體" pitchFamily="34" charset="-120"/>
                <a:ea typeface="微軟正黑體" pitchFamily="34" charset="-120"/>
                <a:sym typeface="Wingdings" pitchFamily="2" charset="2"/>
              </a:rPr>
              <a:t>0.6</a:t>
            </a:r>
            <a:r>
              <a:rPr lang="en-US" altLang="zh-TW" sz="1400" b="1" dirty="0">
                <a:solidFill>
                  <a:srgbClr val="333333"/>
                </a:solidFill>
                <a:latin typeface="微軟正黑體" pitchFamily="34" charset="-120"/>
                <a:ea typeface="微軟正黑體" pitchFamily="34" charset="-120"/>
                <a:sym typeface="Wingdings" pitchFamily="2" charset="2"/>
              </a:rPr>
              <a:t> °</a:t>
            </a:r>
            <a:endParaRPr lang="en-US" altLang="zh-TW" sz="1400" b="1" dirty="0" smtClean="0">
              <a:solidFill>
                <a:srgbClr val="333333"/>
              </a:solidFill>
              <a:latin typeface="微軟正黑體" pitchFamily="34" charset="-120"/>
              <a:ea typeface="微軟正黑體" pitchFamily="34" charset="-120"/>
              <a:sym typeface="Wingdings" pitchFamily="2" charset="2"/>
            </a:endParaRPr>
          </a:p>
          <a:p>
            <a:pPr marL="533400" indent="-441325" algn="l" defTabSz="914400" hangingPunct="1">
              <a:lnSpc>
                <a:spcPts val="1800"/>
              </a:lnSpc>
              <a:spcBef>
                <a:spcPct val="10000"/>
              </a:spcBef>
              <a:buClr>
                <a:srgbClr val="333333"/>
              </a:buClr>
            </a:pPr>
            <a:r>
              <a:rPr lang="zh-TW" altLang="en-US" sz="1400" b="1" dirty="0">
                <a:solidFill>
                  <a:srgbClr val="333333"/>
                </a:solidFill>
                <a:latin typeface="微軟正黑體" pitchFamily="34" charset="-120"/>
                <a:ea typeface="微軟正黑體" pitchFamily="34" charset="-120"/>
                <a:sym typeface="Wingdings" pitchFamily="2" charset="2"/>
              </a:rPr>
              <a:t>　</a:t>
            </a:r>
            <a:r>
              <a:rPr lang="zh-TW" altLang="en-US" sz="1400" b="1" dirty="0" smtClean="0">
                <a:solidFill>
                  <a:srgbClr val="333333"/>
                </a:solidFill>
                <a:latin typeface="微軟正黑體" pitchFamily="34" charset="-120"/>
                <a:ea typeface="微軟正黑體" pitchFamily="34" charset="-120"/>
                <a:sym typeface="Wingdings" pitchFamily="2" charset="2"/>
              </a:rPr>
              <a:t>　　　       西部↑</a:t>
            </a:r>
            <a:r>
              <a:rPr lang="en-US" altLang="zh-TW" sz="1400" b="1" dirty="0" smtClean="0">
                <a:solidFill>
                  <a:srgbClr val="333333"/>
                </a:solidFill>
                <a:latin typeface="微軟正黑體" pitchFamily="34" charset="-120"/>
                <a:ea typeface="微軟正黑體" pitchFamily="34" charset="-120"/>
                <a:sym typeface="Wingdings" pitchFamily="2" charset="2"/>
              </a:rPr>
              <a:t>0.9</a:t>
            </a:r>
            <a:r>
              <a:rPr lang="en-US" altLang="zh-TW" sz="1400" b="1" dirty="0">
                <a:solidFill>
                  <a:srgbClr val="333333"/>
                </a:solidFill>
                <a:latin typeface="微軟正黑體" pitchFamily="34" charset="-120"/>
                <a:ea typeface="微軟正黑體" pitchFamily="34" charset="-120"/>
                <a:sym typeface="Wingdings" pitchFamily="2" charset="2"/>
              </a:rPr>
              <a:t> °</a:t>
            </a:r>
            <a:endParaRPr lang="en-US" altLang="zh-TW" sz="1400" b="1" dirty="0" smtClean="0">
              <a:solidFill>
                <a:srgbClr val="333333"/>
              </a:solidFill>
              <a:latin typeface="微軟正黑體" pitchFamily="34" charset="-120"/>
              <a:ea typeface="微軟正黑體" pitchFamily="34" charset="-120"/>
              <a:sym typeface="Wingdings" pitchFamily="2" charset="2"/>
            </a:endParaRPr>
          </a:p>
          <a:p>
            <a:pPr marL="533400" indent="-441325" algn="l" defTabSz="914400" hangingPunct="1">
              <a:lnSpc>
                <a:spcPts val="1800"/>
              </a:lnSpc>
              <a:spcBef>
                <a:spcPct val="10000"/>
              </a:spcBef>
              <a:buClr>
                <a:srgbClr val="333333"/>
              </a:buClr>
            </a:pPr>
            <a:r>
              <a:rPr lang="zh-TW" altLang="en-US" sz="1400" b="1" dirty="0" smtClean="0">
                <a:solidFill>
                  <a:srgbClr val="333333"/>
                </a:solidFill>
                <a:latin typeface="微軟正黑體" pitchFamily="34" charset="-120"/>
                <a:ea typeface="微軟正黑體" pitchFamily="34" charset="-120"/>
                <a:sym typeface="Wingdings" pitchFamily="2" charset="2"/>
              </a:rPr>
              <a:t>　　　　       東部↑</a:t>
            </a:r>
            <a:r>
              <a:rPr lang="en-US" altLang="zh-TW" sz="1400" b="1" dirty="0" smtClean="0">
                <a:solidFill>
                  <a:srgbClr val="333333"/>
                </a:solidFill>
                <a:latin typeface="微軟正黑體" pitchFamily="34" charset="-120"/>
                <a:ea typeface="微軟正黑體" pitchFamily="34" charset="-120"/>
                <a:sym typeface="Wingdings" pitchFamily="2" charset="2"/>
              </a:rPr>
              <a:t>1.3</a:t>
            </a:r>
            <a:r>
              <a:rPr lang="en-US" altLang="zh-TW" sz="1400" b="1" dirty="0">
                <a:solidFill>
                  <a:srgbClr val="333333"/>
                </a:solidFill>
                <a:latin typeface="微軟正黑體" pitchFamily="34" charset="-120"/>
                <a:ea typeface="微軟正黑體" pitchFamily="34" charset="-120"/>
                <a:sym typeface="Wingdings" pitchFamily="2" charset="2"/>
              </a:rPr>
              <a:t> ° </a:t>
            </a:r>
            <a:r>
              <a:rPr lang="zh-TW" altLang="en-US" sz="1400" b="1" dirty="0" smtClean="0">
                <a:solidFill>
                  <a:srgbClr val="FF0000"/>
                </a:solidFill>
                <a:latin typeface="微軟正黑體" pitchFamily="34" charset="-120"/>
                <a:ea typeface="微軟正黑體" pitchFamily="34" charset="-120"/>
                <a:sym typeface="Wingdings" pitchFamily="2" charset="2"/>
              </a:rPr>
              <a:t>　</a:t>
            </a:r>
            <a:endParaRPr lang="en-US" altLang="zh-TW" sz="1400" b="1" dirty="0" smtClean="0">
              <a:solidFill>
                <a:srgbClr val="333333"/>
              </a:solidFill>
              <a:latin typeface="微軟正黑體" pitchFamily="34" charset="-120"/>
              <a:ea typeface="微軟正黑體" pitchFamily="34" charset="-120"/>
              <a:sym typeface="Wingdings" pitchFamily="2" charset="2"/>
            </a:endParaRPr>
          </a:p>
          <a:p>
            <a:pPr marL="533400" indent="-441325" algn="l" defTabSz="914400" hangingPunct="1">
              <a:lnSpc>
                <a:spcPts val="2800"/>
              </a:lnSpc>
              <a:spcBef>
                <a:spcPct val="10000"/>
              </a:spcBef>
              <a:buClr>
                <a:srgbClr val="333333"/>
              </a:buClr>
            </a:pPr>
            <a:r>
              <a:rPr lang="zh-TW" altLang="en-US" sz="2000" b="1" dirty="0" smtClean="0">
                <a:solidFill>
                  <a:srgbClr val="333333"/>
                </a:solidFill>
                <a:latin typeface="微軟正黑體" pitchFamily="34" charset="-120"/>
                <a:ea typeface="微軟正黑體" pitchFamily="34" charset="-120"/>
                <a:sym typeface="Palatino" charset="0"/>
              </a:rPr>
              <a:t>　降雨</a:t>
            </a:r>
            <a:r>
              <a:rPr lang="zh-TW" altLang="en-US" sz="2000" b="1" dirty="0" smtClean="0">
                <a:solidFill>
                  <a:srgbClr val="333333"/>
                </a:solidFill>
                <a:latin typeface="微軟正黑體" pitchFamily="34" charset="-120"/>
                <a:ea typeface="微軟正黑體" pitchFamily="34" charset="-120"/>
                <a:sym typeface="Wingdings" pitchFamily="2" charset="2"/>
              </a:rPr>
              <a:t>→四季降雨日數明顯減少</a:t>
            </a:r>
            <a:endParaRPr lang="en-US" altLang="zh-TW" sz="2000" b="1" dirty="0" smtClean="0">
              <a:solidFill>
                <a:srgbClr val="333333"/>
              </a:solidFill>
              <a:latin typeface="微軟正黑體" pitchFamily="34" charset="-120"/>
              <a:ea typeface="微軟正黑體" pitchFamily="34" charset="-120"/>
              <a:sym typeface="Wingdings" pitchFamily="2" charset="2"/>
            </a:endParaRPr>
          </a:p>
          <a:p>
            <a:pPr marL="533400" indent="-441325" algn="l" defTabSz="914400" hangingPunct="1">
              <a:lnSpc>
                <a:spcPts val="2800"/>
              </a:lnSpc>
              <a:spcBef>
                <a:spcPct val="10000"/>
              </a:spcBef>
              <a:buClr>
                <a:srgbClr val="333333"/>
              </a:buClr>
            </a:pPr>
            <a:r>
              <a:rPr lang="zh-TW" altLang="en-US" sz="2000" b="1" dirty="0" smtClean="0">
                <a:solidFill>
                  <a:srgbClr val="333333"/>
                </a:solidFill>
                <a:latin typeface="微軟正黑體" pitchFamily="34" charset="-120"/>
                <a:ea typeface="微軟正黑體" pitchFamily="34" charset="-120"/>
                <a:sym typeface="Wingdings" pitchFamily="2" charset="2"/>
              </a:rPr>
              <a:t>　海平面上升</a:t>
            </a:r>
            <a:r>
              <a:rPr lang="en-US" altLang="zh-TW" sz="2000" b="1" dirty="0" smtClean="0">
                <a:solidFill>
                  <a:srgbClr val="FF0000"/>
                </a:solidFill>
                <a:latin typeface="微軟正黑體" pitchFamily="34" charset="-120"/>
                <a:ea typeface="微軟正黑體" pitchFamily="34" charset="-120"/>
                <a:sym typeface="Wingdings" pitchFamily="2" charset="2"/>
              </a:rPr>
              <a:t>2.51</a:t>
            </a:r>
            <a:r>
              <a:rPr lang="en-US" altLang="zh-TW" sz="2000" b="1" dirty="0">
                <a:solidFill>
                  <a:srgbClr val="333333"/>
                </a:solidFill>
                <a:latin typeface="微軟正黑體" pitchFamily="34" charset="-120"/>
                <a:ea typeface="微軟正黑體" pitchFamily="34" charset="-120"/>
                <a:sym typeface="Wingdings" pitchFamily="2" charset="2"/>
              </a:rPr>
              <a:t>mm</a:t>
            </a:r>
            <a:r>
              <a:rPr lang="en-US" altLang="zh-TW" sz="1100" b="1" dirty="0">
                <a:solidFill>
                  <a:srgbClr val="333333"/>
                </a:solidFill>
                <a:latin typeface="微軟正黑體" pitchFamily="34" charset="-120"/>
                <a:ea typeface="微軟正黑體" pitchFamily="34" charset="-120"/>
                <a:sym typeface="Wingdings" pitchFamily="2" charset="2"/>
              </a:rPr>
              <a:t>/</a:t>
            </a:r>
            <a:r>
              <a:rPr lang="zh-TW" altLang="en-US" sz="1100" b="1" dirty="0" smtClean="0">
                <a:solidFill>
                  <a:srgbClr val="333333"/>
                </a:solidFill>
                <a:latin typeface="微軟正黑體" pitchFamily="34" charset="-120"/>
                <a:ea typeface="微軟正黑體" pitchFamily="34" charset="-120"/>
                <a:sym typeface="Wingdings" pitchFamily="2" charset="2"/>
              </a:rPr>
              <a:t>年</a:t>
            </a:r>
            <a:endParaRPr lang="en-US" altLang="zh-TW" sz="2000" b="1" dirty="0" smtClean="0">
              <a:solidFill>
                <a:srgbClr val="333333"/>
              </a:solidFill>
              <a:latin typeface="微軟正黑體" pitchFamily="34" charset="-120"/>
              <a:ea typeface="微軟正黑體" pitchFamily="34" charset="-120"/>
              <a:sym typeface="Wingdings" pitchFamily="2" charset="2"/>
            </a:endParaRPr>
          </a:p>
          <a:p>
            <a:pPr marL="533400" indent="-441325" algn="l" defTabSz="914400" hangingPunct="1">
              <a:lnSpc>
                <a:spcPts val="2800"/>
              </a:lnSpc>
              <a:spcBef>
                <a:spcPct val="10000"/>
              </a:spcBef>
              <a:buClr>
                <a:srgbClr val="333333"/>
              </a:buClr>
            </a:pPr>
            <a:r>
              <a:rPr lang="zh-TW" altLang="en-US" sz="2000" b="1" dirty="0" smtClean="0">
                <a:solidFill>
                  <a:srgbClr val="333333"/>
                </a:solidFill>
                <a:latin typeface="微軟正黑體" pitchFamily="34" charset="-120"/>
                <a:ea typeface="微軟正黑體" pitchFamily="34" charset="-120"/>
                <a:sym typeface="Wingdings" pitchFamily="2" charset="2"/>
              </a:rPr>
              <a:t>　西南部地層下陷速率</a:t>
            </a:r>
            <a:r>
              <a:rPr lang="en-US" altLang="zh-TW" sz="2000" b="1" dirty="0" smtClean="0">
                <a:solidFill>
                  <a:srgbClr val="FF0000"/>
                </a:solidFill>
                <a:latin typeface="微軟正黑體" pitchFamily="34" charset="-120"/>
                <a:ea typeface="微軟正黑體" pitchFamily="34" charset="-120"/>
                <a:sym typeface="Wingdings" pitchFamily="2" charset="2"/>
              </a:rPr>
              <a:t>7.89</a:t>
            </a:r>
            <a:r>
              <a:rPr lang="en-US" altLang="zh-TW" sz="2000" b="1" dirty="0" smtClean="0">
                <a:solidFill>
                  <a:srgbClr val="333333"/>
                </a:solidFill>
                <a:latin typeface="微軟正黑體" pitchFamily="34" charset="-120"/>
                <a:ea typeface="微軟正黑體" pitchFamily="34" charset="-120"/>
                <a:sym typeface="Wingdings" pitchFamily="2" charset="2"/>
              </a:rPr>
              <a:t>mm</a:t>
            </a:r>
            <a:r>
              <a:rPr lang="en-US" altLang="zh-TW" sz="1050" b="1" dirty="0" smtClean="0">
                <a:solidFill>
                  <a:srgbClr val="333333"/>
                </a:solidFill>
                <a:latin typeface="微軟正黑體" pitchFamily="34" charset="-120"/>
                <a:ea typeface="微軟正黑體" pitchFamily="34" charset="-120"/>
                <a:sym typeface="Wingdings" pitchFamily="2" charset="2"/>
              </a:rPr>
              <a:t>/</a:t>
            </a:r>
            <a:r>
              <a:rPr lang="zh-TW" altLang="en-US" sz="1050" b="1" dirty="0" smtClean="0">
                <a:solidFill>
                  <a:srgbClr val="333333"/>
                </a:solidFill>
                <a:latin typeface="微軟正黑體" pitchFamily="34" charset="-120"/>
                <a:ea typeface="微軟正黑體" pitchFamily="34" charset="-120"/>
                <a:sym typeface="Wingdings" pitchFamily="2" charset="2"/>
              </a:rPr>
              <a:t>年</a:t>
            </a:r>
            <a:endParaRPr lang="en-US" altLang="zh-TW" sz="2000" b="1" dirty="0" smtClean="0">
              <a:solidFill>
                <a:srgbClr val="333333"/>
              </a:solidFill>
              <a:latin typeface="微軟正黑體" pitchFamily="34" charset="-120"/>
              <a:ea typeface="微軟正黑體" pitchFamily="34" charset="-120"/>
              <a:sym typeface="Wingdings" pitchFamily="2" charset="2"/>
            </a:endParaRPr>
          </a:p>
        </p:txBody>
      </p:sp>
      <p:sp>
        <p:nvSpPr>
          <p:cNvPr id="199" name="Oval 46"/>
          <p:cNvSpPr>
            <a:spLocks noChangeArrowheads="1"/>
          </p:cNvSpPr>
          <p:nvPr/>
        </p:nvSpPr>
        <p:spPr bwMode="gray">
          <a:xfrm>
            <a:off x="181605" y="4091039"/>
            <a:ext cx="247650" cy="228600"/>
          </a:xfrm>
          <a:prstGeom prst="ellipse">
            <a:avLst/>
          </a:prstGeom>
          <a:gradFill rotWithShape="1">
            <a:gsLst>
              <a:gs pos="0">
                <a:srgbClr val="92D050"/>
              </a:gs>
              <a:gs pos="100000">
                <a:srgbClr val="006600"/>
              </a:gs>
            </a:gsLst>
            <a:path path="shape">
              <a:fillToRect l="50000" t="50000" r="50000" b="50000"/>
            </a:path>
          </a:gradFill>
          <a:ln w="19050">
            <a:solidFill>
              <a:srgbClr val="FFFFFF"/>
            </a:solidFill>
            <a:round/>
            <a:headEnd/>
            <a:tailEnd/>
          </a:ln>
        </p:spPr>
        <p:txBody>
          <a:bodyPr wrap="none" anchor="ctr"/>
          <a:lstStyle/>
          <a:p>
            <a:pPr algn="l" defTabSz="914400" hangingPunct="1"/>
            <a:endParaRPr lang="zh-TW" altLang="en-US" sz="1800">
              <a:solidFill>
                <a:srgbClr val="333333"/>
              </a:solidFill>
              <a:latin typeface="Times New Roman" pitchFamily="18" charset="0"/>
              <a:sym typeface="Palatino" charset="0"/>
            </a:endParaRPr>
          </a:p>
        </p:txBody>
      </p:sp>
      <p:sp>
        <p:nvSpPr>
          <p:cNvPr id="200" name="Oval 34"/>
          <p:cNvSpPr>
            <a:spLocks noChangeArrowheads="1"/>
          </p:cNvSpPr>
          <p:nvPr/>
        </p:nvSpPr>
        <p:spPr bwMode="gray">
          <a:xfrm>
            <a:off x="5588804" y="3501008"/>
            <a:ext cx="247650" cy="228600"/>
          </a:xfrm>
          <a:prstGeom prst="ellipse">
            <a:avLst/>
          </a:prstGeom>
          <a:gradFill rotWithShape="1">
            <a:gsLst>
              <a:gs pos="0">
                <a:srgbClr val="3366FF"/>
              </a:gs>
              <a:gs pos="100000">
                <a:srgbClr val="0000CC"/>
              </a:gs>
            </a:gsLst>
            <a:path path="shape">
              <a:fillToRect l="50000" t="50000" r="50000" b="50000"/>
            </a:path>
          </a:gradFill>
          <a:ln w="19050">
            <a:solidFill>
              <a:srgbClr val="FFFFFF"/>
            </a:solidFill>
            <a:round/>
            <a:headEnd/>
            <a:tailEnd/>
          </a:ln>
        </p:spPr>
        <p:txBody>
          <a:bodyPr wrap="none" anchor="ctr"/>
          <a:lstStyle/>
          <a:p>
            <a:pPr algn="l" defTabSz="914400" hangingPunct="1"/>
            <a:endParaRPr lang="zh-TW" altLang="en-US" sz="1800">
              <a:solidFill>
                <a:srgbClr val="333333"/>
              </a:solidFill>
              <a:latin typeface="Times New Roman" pitchFamily="18" charset="0"/>
              <a:sym typeface="Palatino" charset="0"/>
            </a:endParaRPr>
          </a:p>
        </p:txBody>
      </p:sp>
      <p:sp>
        <p:nvSpPr>
          <p:cNvPr id="201" name="Oval 34"/>
          <p:cNvSpPr>
            <a:spLocks noChangeArrowheads="1"/>
          </p:cNvSpPr>
          <p:nvPr/>
        </p:nvSpPr>
        <p:spPr bwMode="gray">
          <a:xfrm>
            <a:off x="5577069" y="4909510"/>
            <a:ext cx="247650" cy="228600"/>
          </a:xfrm>
          <a:prstGeom prst="ellipse">
            <a:avLst/>
          </a:prstGeom>
          <a:gradFill rotWithShape="1">
            <a:gsLst>
              <a:gs pos="0">
                <a:srgbClr val="3366FF"/>
              </a:gs>
              <a:gs pos="100000">
                <a:srgbClr val="0000CC"/>
              </a:gs>
            </a:gsLst>
            <a:path path="shape">
              <a:fillToRect l="50000" t="50000" r="50000" b="50000"/>
            </a:path>
          </a:gradFill>
          <a:ln w="19050">
            <a:solidFill>
              <a:srgbClr val="FFFFFF"/>
            </a:solidFill>
            <a:round/>
            <a:headEnd/>
            <a:tailEnd/>
          </a:ln>
        </p:spPr>
        <p:txBody>
          <a:bodyPr wrap="none" anchor="ctr"/>
          <a:lstStyle/>
          <a:p>
            <a:pPr algn="l" defTabSz="914400" hangingPunct="1"/>
            <a:endParaRPr lang="zh-TW" altLang="en-US" sz="1800">
              <a:solidFill>
                <a:srgbClr val="333333"/>
              </a:solidFill>
              <a:latin typeface="Times New Roman" pitchFamily="18" charset="0"/>
              <a:sym typeface="Palatino" charset="0"/>
            </a:endParaRPr>
          </a:p>
        </p:txBody>
      </p:sp>
      <p:sp>
        <p:nvSpPr>
          <p:cNvPr id="202" name="Oval 34"/>
          <p:cNvSpPr>
            <a:spLocks noChangeArrowheads="1"/>
          </p:cNvSpPr>
          <p:nvPr/>
        </p:nvSpPr>
        <p:spPr bwMode="gray">
          <a:xfrm>
            <a:off x="5577069" y="5299775"/>
            <a:ext cx="247650" cy="228600"/>
          </a:xfrm>
          <a:prstGeom prst="ellipse">
            <a:avLst/>
          </a:prstGeom>
          <a:gradFill rotWithShape="1">
            <a:gsLst>
              <a:gs pos="0">
                <a:srgbClr val="3366FF"/>
              </a:gs>
              <a:gs pos="100000">
                <a:srgbClr val="0000CC"/>
              </a:gs>
            </a:gsLst>
            <a:path path="shape">
              <a:fillToRect l="50000" t="50000" r="50000" b="50000"/>
            </a:path>
          </a:gradFill>
          <a:ln w="19050">
            <a:solidFill>
              <a:srgbClr val="FFFFFF"/>
            </a:solidFill>
            <a:round/>
            <a:headEnd/>
            <a:tailEnd/>
          </a:ln>
        </p:spPr>
        <p:txBody>
          <a:bodyPr wrap="none" anchor="ctr"/>
          <a:lstStyle/>
          <a:p>
            <a:pPr algn="l" defTabSz="914400" hangingPunct="1"/>
            <a:endParaRPr lang="zh-TW" altLang="en-US" sz="1800" b="1" dirty="0">
              <a:solidFill>
                <a:srgbClr val="333333"/>
              </a:solidFill>
              <a:latin typeface="Times New Roman" pitchFamily="18" charset="0"/>
              <a:sym typeface="Palatino" charset="0"/>
            </a:endParaRPr>
          </a:p>
        </p:txBody>
      </p:sp>
      <p:sp>
        <p:nvSpPr>
          <p:cNvPr id="203" name="Oval 34"/>
          <p:cNvSpPr>
            <a:spLocks noChangeArrowheads="1"/>
          </p:cNvSpPr>
          <p:nvPr/>
        </p:nvSpPr>
        <p:spPr bwMode="gray">
          <a:xfrm>
            <a:off x="5588804" y="5664607"/>
            <a:ext cx="247650" cy="228600"/>
          </a:xfrm>
          <a:prstGeom prst="ellipse">
            <a:avLst/>
          </a:prstGeom>
          <a:gradFill rotWithShape="1">
            <a:gsLst>
              <a:gs pos="0">
                <a:srgbClr val="3366FF"/>
              </a:gs>
              <a:gs pos="100000">
                <a:srgbClr val="0000CC"/>
              </a:gs>
            </a:gsLst>
            <a:path path="shape">
              <a:fillToRect l="50000" t="50000" r="50000" b="50000"/>
            </a:path>
          </a:gradFill>
          <a:ln w="19050">
            <a:solidFill>
              <a:srgbClr val="FFFFFF"/>
            </a:solidFill>
            <a:round/>
            <a:headEnd/>
            <a:tailEnd/>
          </a:ln>
        </p:spPr>
        <p:txBody>
          <a:bodyPr wrap="none" anchor="ctr"/>
          <a:lstStyle/>
          <a:p>
            <a:pPr algn="l" defTabSz="914400" hangingPunct="1"/>
            <a:endParaRPr lang="zh-TW" altLang="en-US" sz="1800" b="1" dirty="0">
              <a:solidFill>
                <a:srgbClr val="333333"/>
              </a:solidFill>
              <a:latin typeface="Times New Roman" pitchFamily="18" charset="0"/>
              <a:sym typeface="Palatino" charset="0"/>
            </a:endParaRPr>
          </a:p>
        </p:txBody>
      </p:sp>
      <p:sp>
        <p:nvSpPr>
          <p:cNvPr id="209" name="Oval 46"/>
          <p:cNvSpPr>
            <a:spLocks noChangeArrowheads="1"/>
          </p:cNvSpPr>
          <p:nvPr/>
        </p:nvSpPr>
        <p:spPr bwMode="gray">
          <a:xfrm>
            <a:off x="190795" y="4895703"/>
            <a:ext cx="247650" cy="228600"/>
          </a:xfrm>
          <a:prstGeom prst="ellipse">
            <a:avLst/>
          </a:prstGeom>
          <a:gradFill rotWithShape="1">
            <a:gsLst>
              <a:gs pos="0">
                <a:srgbClr val="92D050"/>
              </a:gs>
              <a:gs pos="100000">
                <a:srgbClr val="006600"/>
              </a:gs>
            </a:gsLst>
            <a:path path="shape">
              <a:fillToRect l="50000" t="50000" r="50000" b="50000"/>
            </a:path>
          </a:gradFill>
          <a:ln w="19050">
            <a:solidFill>
              <a:srgbClr val="FFFFFF"/>
            </a:solidFill>
            <a:round/>
            <a:headEnd/>
            <a:tailEnd/>
          </a:ln>
        </p:spPr>
        <p:txBody>
          <a:bodyPr wrap="none" anchor="ctr"/>
          <a:lstStyle/>
          <a:p>
            <a:pPr algn="l" defTabSz="914400" hangingPunct="1"/>
            <a:endParaRPr lang="zh-TW" altLang="en-US" sz="1800">
              <a:solidFill>
                <a:srgbClr val="333333"/>
              </a:solidFill>
              <a:latin typeface="Times New Roman" pitchFamily="18" charset="0"/>
              <a:sym typeface="Palatino"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59" y="5301385"/>
            <a:ext cx="2770266" cy="1312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5123" y="5301208"/>
            <a:ext cx="2566691" cy="1385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1" name="矩形 190"/>
          <p:cNvSpPr/>
          <p:nvPr/>
        </p:nvSpPr>
        <p:spPr>
          <a:xfrm>
            <a:off x="25586" y="1509788"/>
            <a:ext cx="5551483" cy="3935436"/>
          </a:xfrm>
          <a:prstGeom prst="rect">
            <a:avLst/>
          </a:prstGeom>
        </p:spPr>
        <p:txBody>
          <a:bodyPr wrap="square">
            <a:spAutoFit/>
          </a:bodyPr>
          <a:lstStyle/>
          <a:p>
            <a:pPr marL="533400" indent="-441325" algn="l" defTabSz="914400" hangingPunct="1">
              <a:lnSpc>
                <a:spcPts val="2800"/>
              </a:lnSpc>
              <a:spcBef>
                <a:spcPct val="10000"/>
              </a:spcBef>
              <a:buClr>
                <a:srgbClr val="333333"/>
              </a:buClr>
            </a:pPr>
            <a:r>
              <a:rPr lang="en-US" altLang="zh-TW" sz="2000" b="1" dirty="0" smtClean="0">
                <a:solidFill>
                  <a:srgbClr val="333333">
                    <a:lumMod val="50000"/>
                  </a:srgbClr>
                </a:solidFill>
                <a:latin typeface="微軟正黑體" pitchFamily="34" charset="-120"/>
                <a:ea typeface="微軟正黑體" pitchFamily="34" charset="-120"/>
                <a:sym typeface="Palatino" charset="0"/>
              </a:rPr>
              <a:t>IPCC </a:t>
            </a:r>
            <a:r>
              <a:rPr lang="en-US" altLang="zh-TW" sz="2000" b="1" dirty="0">
                <a:solidFill>
                  <a:srgbClr val="333333">
                    <a:lumMod val="50000"/>
                  </a:srgbClr>
                </a:solidFill>
                <a:latin typeface="微軟正黑體" pitchFamily="34" charset="-120"/>
                <a:ea typeface="微軟正黑體" pitchFamily="34" charset="-120"/>
                <a:sym typeface="Palatino" charset="0"/>
              </a:rPr>
              <a:t>(</a:t>
            </a:r>
            <a:r>
              <a:rPr lang="en-US" altLang="zh-TW" sz="2000" b="1" dirty="0" smtClean="0">
                <a:solidFill>
                  <a:srgbClr val="333333">
                    <a:lumMod val="50000"/>
                  </a:srgbClr>
                </a:solidFill>
                <a:latin typeface="微軟正黑體" pitchFamily="34" charset="-120"/>
                <a:ea typeface="微軟正黑體" pitchFamily="34" charset="-120"/>
                <a:sym typeface="Palatino" charset="0"/>
              </a:rPr>
              <a:t>1990,1995,2001,2007,</a:t>
            </a:r>
            <a:r>
              <a:rPr lang="en-US" altLang="zh-TW" sz="2000" b="1" dirty="0" smtClean="0">
                <a:solidFill>
                  <a:srgbClr val="FF0000"/>
                </a:solidFill>
                <a:latin typeface="微軟正黑體" pitchFamily="34" charset="-120"/>
                <a:ea typeface="微軟正黑體" pitchFamily="34" charset="-120"/>
                <a:sym typeface="Palatino" charset="0"/>
              </a:rPr>
              <a:t>2013</a:t>
            </a:r>
            <a:r>
              <a:rPr lang="en-US" altLang="zh-TW" sz="2000" b="1" dirty="0" smtClean="0">
                <a:solidFill>
                  <a:srgbClr val="333333">
                    <a:lumMod val="50000"/>
                  </a:srgbClr>
                </a:solidFill>
                <a:latin typeface="微軟正黑體" pitchFamily="34" charset="-120"/>
                <a:ea typeface="微軟正黑體" pitchFamily="34" charset="-120"/>
                <a:sym typeface="Palatino" charset="0"/>
              </a:rPr>
              <a:t>)</a:t>
            </a:r>
            <a:r>
              <a:rPr lang="zh-TW" altLang="en-US" sz="2000" b="1" dirty="0" smtClean="0">
                <a:solidFill>
                  <a:srgbClr val="333333">
                    <a:lumMod val="50000"/>
                  </a:srgbClr>
                </a:solidFill>
                <a:latin typeface="微軟正黑體" pitchFamily="34" charset="-120"/>
                <a:ea typeface="微軟正黑體" pitchFamily="34" charset="-120"/>
                <a:sym typeface="Palatino" charset="0"/>
              </a:rPr>
              <a:t>報告</a:t>
            </a:r>
            <a:endParaRPr lang="en-US" altLang="zh-TW" sz="2000" b="1" dirty="0">
              <a:solidFill>
                <a:srgbClr val="333333">
                  <a:lumMod val="50000"/>
                </a:srgbClr>
              </a:solidFill>
              <a:latin typeface="微軟正黑體" pitchFamily="34" charset="-120"/>
              <a:ea typeface="微軟正黑體" pitchFamily="34" charset="-120"/>
              <a:sym typeface="Palatino" charset="0"/>
            </a:endParaRPr>
          </a:p>
          <a:p>
            <a:pPr marL="533400" indent="-441325" algn="l" defTabSz="914400" hangingPunct="1">
              <a:lnSpc>
                <a:spcPts val="2800"/>
              </a:lnSpc>
              <a:spcBef>
                <a:spcPct val="10000"/>
              </a:spcBef>
              <a:buClr>
                <a:srgbClr val="333333"/>
              </a:buClr>
            </a:pPr>
            <a:r>
              <a:rPr lang="zh-TW" altLang="en-US" sz="2000" b="1" dirty="0" smtClean="0">
                <a:solidFill>
                  <a:srgbClr val="333333">
                    <a:lumMod val="50000"/>
                  </a:srgbClr>
                </a:solidFill>
                <a:latin typeface="微軟正黑體" pitchFamily="34" charset="-120"/>
                <a:ea typeface="微軟正黑體" pitchFamily="34" charset="-120"/>
                <a:sym typeface="Palatino" charset="0"/>
              </a:rPr>
              <a:t>　</a:t>
            </a:r>
            <a:r>
              <a:rPr lang="zh-TW" altLang="en-US" sz="2000" b="1" dirty="0">
                <a:solidFill>
                  <a:srgbClr val="333333">
                    <a:lumMod val="50000"/>
                  </a:srgbClr>
                </a:solidFill>
                <a:latin typeface="微軟正黑體" pitchFamily="34" charset="-120"/>
                <a:ea typeface="微軟正黑體" pitchFamily="34" charset="-120"/>
                <a:sym typeface="Palatino" charset="0"/>
              </a:rPr>
              <a:t>地表持續增溫</a:t>
            </a:r>
          </a:p>
          <a:p>
            <a:pPr marL="533400" indent="-441325" algn="l" defTabSz="914400" hangingPunct="1">
              <a:lnSpc>
                <a:spcPts val="1800"/>
              </a:lnSpc>
              <a:spcBef>
                <a:spcPts val="0"/>
              </a:spcBef>
              <a:buClr>
                <a:srgbClr val="333333"/>
              </a:buClr>
            </a:pPr>
            <a:r>
              <a:rPr lang="zh-TW" altLang="en-US" sz="2000" b="1" dirty="0" smtClean="0">
                <a:solidFill>
                  <a:srgbClr val="333333">
                    <a:lumMod val="50000"/>
                  </a:srgbClr>
                </a:solidFill>
                <a:latin typeface="微軟正黑體" pitchFamily="34" charset="-120"/>
                <a:ea typeface="微軟正黑體" pitchFamily="34" charset="-120"/>
                <a:sym typeface="Palatino" charset="0"/>
              </a:rPr>
              <a:t>　</a:t>
            </a:r>
            <a:r>
              <a:rPr lang="en-US" altLang="zh-TW" sz="1400" b="1" dirty="0">
                <a:solidFill>
                  <a:srgbClr val="333333">
                    <a:lumMod val="50000"/>
                  </a:srgbClr>
                </a:solidFill>
                <a:latin typeface="微軟正黑體" pitchFamily="34" charset="-120"/>
                <a:ea typeface="微軟正黑體" pitchFamily="34" charset="-120"/>
                <a:sym typeface="Palatino" charset="0"/>
              </a:rPr>
              <a:t>1880-2012</a:t>
            </a:r>
            <a:r>
              <a:rPr lang="zh-TW" altLang="en-US" sz="1400" b="1" dirty="0">
                <a:solidFill>
                  <a:srgbClr val="333333">
                    <a:lumMod val="50000"/>
                  </a:srgbClr>
                </a:solidFill>
                <a:latin typeface="微軟正黑體" pitchFamily="34" charset="-120"/>
                <a:ea typeface="微軟正黑體" pitchFamily="34" charset="-120"/>
                <a:sym typeface="Palatino" charset="0"/>
              </a:rPr>
              <a:t>年陸域與海域↑</a:t>
            </a:r>
            <a:r>
              <a:rPr lang="en-US" altLang="zh-TW" sz="1400" b="1" dirty="0">
                <a:solidFill>
                  <a:srgbClr val="333333">
                    <a:lumMod val="50000"/>
                  </a:srgbClr>
                </a:solidFill>
                <a:latin typeface="微軟正黑體" pitchFamily="34" charset="-120"/>
                <a:ea typeface="微軟正黑體" pitchFamily="34" charset="-120"/>
                <a:sym typeface="Palatino" charset="0"/>
              </a:rPr>
              <a:t>0.85 ℃</a:t>
            </a:r>
          </a:p>
          <a:p>
            <a:pPr marL="533400" indent="-441325" algn="l" defTabSz="914400" hangingPunct="1">
              <a:lnSpc>
                <a:spcPts val="2800"/>
              </a:lnSpc>
              <a:spcBef>
                <a:spcPct val="10000"/>
              </a:spcBef>
              <a:buClr>
                <a:srgbClr val="333333"/>
              </a:buClr>
            </a:pPr>
            <a:r>
              <a:rPr lang="zh-TW" altLang="en-US" sz="2000" b="1" dirty="0" smtClean="0">
                <a:solidFill>
                  <a:srgbClr val="333333">
                    <a:lumMod val="50000"/>
                  </a:srgbClr>
                </a:solidFill>
                <a:latin typeface="微軟正黑體" pitchFamily="34" charset="-120"/>
                <a:ea typeface="微軟正黑體" pitchFamily="34" charset="-120"/>
                <a:sym typeface="Palatino" charset="0"/>
              </a:rPr>
              <a:t>　</a:t>
            </a:r>
            <a:r>
              <a:rPr lang="en-US" altLang="zh-TW" sz="2000" b="1" dirty="0">
                <a:solidFill>
                  <a:srgbClr val="333333">
                    <a:lumMod val="50000"/>
                  </a:srgbClr>
                </a:solidFill>
                <a:latin typeface="微軟正黑體" pitchFamily="34" charset="-120"/>
                <a:ea typeface="微軟正黑體" pitchFamily="34" charset="-120"/>
                <a:sym typeface="Palatino" charset="0"/>
              </a:rPr>
              <a:t>20</a:t>
            </a:r>
            <a:r>
              <a:rPr lang="zh-TW" altLang="en-US" sz="2000" b="1" dirty="0">
                <a:solidFill>
                  <a:srgbClr val="333333">
                    <a:lumMod val="50000"/>
                  </a:srgbClr>
                </a:solidFill>
                <a:latin typeface="微軟正黑體" pitchFamily="34" charset="-120"/>
                <a:ea typeface="微軟正黑體" pitchFamily="34" charset="-120"/>
                <a:sym typeface="Palatino" charset="0"/>
              </a:rPr>
              <a:t>世紀升溫橫跨全球</a:t>
            </a:r>
          </a:p>
          <a:p>
            <a:pPr marL="533400" indent="-441325" algn="l" defTabSz="914400" hangingPunct="1">
              <a:lnSpc>
                <a:spcPts val="1800"/>
              </a:lnSpc>
              <a:spcBef>
                <a:spcPts val="0"/>
              </a:spcBef>
              <a:buClr>
                <a:srgbClr val="333333"/>
              </a:buClr>
            </a:pPr>
            <a:r>
              <a:rPr lang="zh-TW" altLang="en-US" sz="1400" b="1" dirty="0" smtClean="0">
                <a:solidFill>
                  <a:srgbClr val="333333">
                    <a:lumMod val="50000"/>
                  </a:srgbClr>
                </a:solidFill>
                <a:latin typeface="微軟正黑體" pitchFamily="34" charset="-120"/>
                <a:ea typeface="微軟正黑體" pitchFamily="34" charset="-120"/>
                <a:sym typeface="Palatino" charset="0"/>
              </a:rPr>
              <a:t>　  中世紀係區域性</a:t>
            </a:r>
            <a:r>
              <a:rPr lang="zh-TW" altLang="en-US" sz="1400" b="1" dirty="0">
                <a:solidFill>
                  <a:srgbClr val="333333">
                    <a:lumMod val="50000"/>
                  </a:srgbClr>
                </a:solidFill>
                <a:latin typeface="微軟正黑體" pitchFamily="34" charset="-120"/>
                <a:ea typeface="微軟正黑體" pitchFamily="34" charset="-120"/>
                <a:sym typeface="Palatino" charset="0"/>
              </a:rPr>
              <a:t>增溫，</a:t>
            </a:r>
            <a:r>
              <a:rPr lang="en-US" altLang="zh-TW" sz="1400" b="1" dirty="0">
                <a:solidFill>
                  <a:srgbClr val="333333">
                    <a:lumMod val="50000"/>
                  </a:srgbClr>
                </a:solidFill>
                <a:latin typeface="微軟正黑體" pitchFamily="34" charset="-120"/>
                <a:ea typeface="微軟正黑體" pitchFamily="34" charset="-120"/>
                <a:sym typeface="Palatino" charset="0"/>
              </a:rPr>
              <a:t>20</a:t>
            </a:r>
            <a:r>
              <a:rPr lang="zh-TW" altLang="en-US" sz="1400" b="1" dirty="0">
                <a:solidFill>
                  <a:srgbClr val="333333">
                    <a:lumMod val="50000"/>
                  </a:srgbClr>
                </a:solidFill>
                <a:latin typeface="微軟正黑體" pitchFamily="34" charset="-120"/>
                <a:ea typeface="微軟正黑體" pitchFamily="34" charset="-120"/>
                <a:sym typeface="Palatino" charset="0"/>
              </a:rPr>
              <a:t>世紀末是跨地域全球性的增溫</a:t>
            </a:r>
          </a:p>
          <a:p>
            <a:pPr marL="533400" indent="-441325" algn="l" defTabSz="914400" hangingPunct="1">
              <a:lnSpc>
                <a:spcPts val="2800"/>
              </a:lnSpc>
              <a:spcBef>
                <a:spcPct val="10000"/>
              </a:spcBef>
              <a:buClr>
                <a:srgbClr val="333333"/>
              </a:buClr>
            </a:pPr>
            <a:r>
              <a:rPr lang="zh-TW" altLang="en-US" sz="2000" b="1" dirty="0" smtClean="0">
                <a:solidFill>
                  <a:srgbClr val="333333">
                    <a:lumMod val="50000"/>
                  </a:srgbClr>
                </a:solidFill>
                <a:latin typeface="微軟正黑體" pitchFamily="34" charset="-120"/>
                <a:ea typeface="微軟正黑體" pitchFamily="34" charset="-120"/>
                <a:sym typeface="Palatino" charset="0"/>
              </a:rPr>
              <a:t>　部分</a:t>
            </a:r>
            <a:r>
              <a:rPr lang="zh-TW" altLang="en-US" sz="2000" b="1" dirty="0">
                <a:solidFill>
                  <a:srgbClr val="333333">
                    <a:lumMod val="50000"/>
                  </a:srgbClr>
                </a:solidFill>
                <a:latin typeface="微軟正黑體" pitchFamily="34" charset="-120"/>
                <a:ea typeface="微軟正黑體" pitchFamily="34" charset="-120"/>
                <a:sym typeface="Palatino" charset="0"/>
              </a:rPr>
              <a:t>區域降雨量已在增加</a:t>
            </a:r>
          </a:p>
          <a:p>
            <a:pPr marL="533400" indent="-441325" algn="l" defTabSz="914400" hangingPunct="1">
              <a:lnSpc>
                <a:spcPts val="2800"/>
              </a:lnSpc>
              <a:spcBef>
                <a:spcPct val="10000"/>
              </a:spcBef>
              <a:buClr>
                <a:srgbClr val="333333"/>
              </a:buClr>
            </a:pPr>
            <a:r>
              <a:rPr lang="zh-TW" altLang="en-US" sz="2000" b="1" dirty="0" smtClean="0">
                <a:solidFill>
                  <a:srgbClr val="333333">
                    <a:lumMod val="50000"/>
                  </a:srgbClr>
                </a:solidFill>
                <a:latin typeface="微軟正黑體" pitchFamily="34" charset="-120"/>
                <a:ea typeface="微軟正黑體" pitchFamily="34" charset="-120"/>
                <a:sym typeface="Palatino" charset="0"/>
              </a:rPr>
              <a:t>　極端</a:t>
            </a:r>
            <a:r>
              <a:rPr lang="zh-TW" altLang="en-US" sz="2000" b="1" dirty="0">
                <a:solidFill>
                  <a:srgbClr val="333333">
                    <a:lumMod val="50000"/>
                  </a:srgbClr>
                </a:solidFill>
                <a:latin typeface="微軟正黑體" pitchFamily="34" charset="-120"/>
                <a:ea typeface="微軟正黑體" pitchFamily="34" charset="-120"/>
                <a:sym typeface="Palatino" charset="0"/>
              </a:rPr>
              <a:t>氣候亦發頻繁</a:t>
            </a:r>
          </a:p>
          <a:p>
            <a:pPr marL="533400" indent="-441325" algn="l" defTabSz="914400" hangingPunct="1">
              <a:lnSpc>
                <a:spcPts val="2800"/>
              </a:lnSpc>
              <a:spcBef>
                <a:spcPct val="10000"/>
              </a:spcBef>
              <a:buClr>
                <a:srgbClr val="333333"/>
              </a:buClr>
            </a:pPr>
            <a:r>
              <a:rPr lang="zh-TW" altLang="en-US" sz="2000" b="1" dirty="0">
                <a:solidFill>
                  <a:srgbClr val="333333">
                    <a:lumMod val="50000"/>
                  </a:srgbClr>
                </a:solidFill>
                <a:latin typeface="微軟正黑體" pitchFamily="34" charset="-120"/>
                <a:ea typeface="微軟正黑體" pitchFamily="34" charset="-120"/>
                <a:sym typeface="Palatino" charset="0"/>
              </a:rPr>
              <a:t>　海平面持續上升</a:t>
            </a:r>
          </a:p>
          <a:p>
            <a:pPr marL="533400" indent="-441325" algn="l" defTabSz="914400" hangingPunct="1">
              <a:lnSpc>
                <a:spcPts val="1800"/>
              </a:lnSpc>
              <a:spcBef>
                <a:spcPts val="0"/>
              </a:spcBef>
              <a:buClr>
                <a:srgbClr val="333333"/>
              </a:buClr>
            </a:pPr>
            <a:r>
              <a:rPr lang="zh-TW" altLang="en-US" sz="1400" b="1" dirty="0" smtClean="0">
                <a:solidFill>
                  <a:srgbClr val="333333">
                    <a:lumMod val="50000"/>
                  </a:srgbClr>
                </a:solidFill>
                <a:latin typeface="微軟正黑體" pitchFamily="34" charset="-120"/>
                <a:ea typeface="微軟正黑體" pitchFamily="34" charset="-120"/>
                <a:sym typeface="Palatino" charset="0"/>
              </a:rPr>
              <a:t>　  </a:t>
            </a:r>
            <a:r>
              <a:rPr lang="en-US" altLang="zh-TW" sz="1400" b="1" dirty="0" smtClean="0">
                <a:solidFill>
                  <a:srgbClr val="333333">
                    <a:lumMod val="50000"/>
                  </a:srgbClr>
                </a:solidFill>
                <a:latin typeface="微軟正黑體" pitchFamily="34" charset="-120"/>
                <a:ea typeface="微軟正黑體" pitchFamily="34" charset="-120"/>
                <a:sym typeface="Palatino" charset="0"/>
              </a:rPr>
              <a:t>1901-2010</a:t>
            </a:r>
            <a:r>
              <a:rPr lang="zh-TW" altLang="en-US" sz="1400" b="1" dirty="0">
                <a:solidFill>
                  <a:srgbClr val="333333">
                    <a:lumMod val="50000"/>
                  </a:srgbClr>
                </a:solidFill>
                <a:latin typeface="微軟正黑體" pitchFamily="34" charset="-120"/>
                <a:ea typeface="微軟正黑體" pitchFamily="34" charset="-120"/>
                <a:sym typeface="Palatino" charset="0"/>
              </a:rPr>
              <a:t>年平均每年上升</a:t>
            </a:r>
            <a:r>
              <a:rPr lang="en-US" altLang="zh-TW" sz="1400" b="1" dirty="0">
                <a:solidFill>
                  <a:srgbClr val="333333">
                    <a:lumMod val="50000"/>
                  </a:srgbClr>
                </a:solidFill>
                <a:latin typeface="微軟正黑體" pitchFamily="34" charset="-120"/>
                <a:ea typeface="微軟正黑體" pitchFamily="34" charset="-120"/>
                <a:sym typeface="Palatino" charset="0"/>
              </a:rPr>
              <a:t>1.7mm</a:t>
            </a:r>
          </a:p>
          <a:p>
            <a:pPr marL="533400" indent="-441325" algn="l" defTabSz="914400" hangingPunct="1">
              <a:lnSpc>
                <a:spcPts val="1800"/>
              </a:lnSpc>
              <a:spcBef>
                <a:spcPts val="0"/>
              </a:spcBef>
              <a:buClr>
                <a:srgbClr val="333333"/>
              </a:buClr>
            </a:pPr>
            <a:r>
              <a:rPr lang="zh-TW" altLang="en-US" sz="1400" b="1" dirty="0" smtClean="0">
                <a:solidFill>
                  <a:srgbClr val="333333">
                    <a:lumMod val="50000"/>
                  </a:srgbClr>
                </a:solidFill>
                <a:latin typeface="微軟正黑體" pitchFamily="34" charset="-120"/>
                <a:ea typeface="微軟正黑體" pitchFamily="34" charset="-120"/>
                <a:sym typeface="Palatino" charset="0"/>
              </a:rPr>
              <a:t>　  </a:t>
            </a:r>
            <a:r>
              <a:rPr lang="en-US" altLang="zh-TW" sz="1400" b="1" dirty="0" smtClean="0">
                <a:solidFill>
                  <a:srgbClr val="333333">
                    <a:lumMod val="50000"/>
                  </a:srgbClr>
                </a:solidFill>
                <a:latin typeface="微軟正黑體" pitchFamily="34" charset="-120"/>
                <a:ea typeface="微軟正黑體" pitchFamily="34" charset="-120"/>
                <a:sym typeface="Palatino" charset="0"/>
              </a:rPr>
              <a:t>1993-2010</a:t>
            </a:r>
            <a:r>
              <a:rPr lang="zh-TW" altLang="en-US" sz="1400" b="1" dirty="0">
                <a:solidFill>
                  <a:srgbClr val="333333">
                    <a:lumMod val="50000"/>
                  </a:srgbClr>
                </a:solidFill>
                <a:latin typeface="微軟正黑體" pitchFamily="34" charset="-120"/>
                <a:ea typeface="微軟正黑體" pitchFamily="34" charset="-120"/>
                <a:sym typeface="Palatino" charset="0"/>
              </a:rPr>
              <a:t>年平均每年上升</a:t>
            </a:r>
            <a:r>
              <a:rPr lang="en-US" altLang="zh-TW" sz="1400" b="1" dirty="0" smtClean="0">
                <a:solidFill>
                  <a:srgbClr val="333333">
                    <a:lumMod val="50000"/>
                  </a:srgbClr>
                </a:solidFill>
                <a:latin typeface="微軟正黑體" pitchFamily="34" charset="-120"/>
                <a:ea typeface="微軟正黑體" pitchFamily="34" charset="-120"/>
                <a:sym typeface="Palatino" charset="0"/>
              </a:rPr>
              <a:t>3.2mm</a:t>
            </a:r>
          </a:p>
          <a:p>
            <a:pPr marL="533400" indent="-441325" algn="l" defTabSz="914400" hangingPunct="1">
              <a:lnSpc>
                <a:spcPts val="2800"/>
              </a:lnSpc>
              <a:spcBef>
                <a:spcPct val="10000"/>
              </a:spcBef>
              <a:buClr>
                <a:srgbClr val="333333"/>
              </a:buClr>
            </a:pPr>
            <a:r>
              <a:rPr lang="zh-TW" altLang="en-US" sz="2000" b="1" dirty="0" smtClean="0">
                <a:solidFill>
                  <a:srgbClr val="333333">
                    <a:lumMod val="50000"/>
                  </a:srgbClr>
                </a:solidFill>
                <a:latin typeface="微軟正黑體" pitchFamily="34" charset="-120"/>
                <a:ea typeface="微軟正黑體" pitchFamily="34" charset="-120"/>
                <a:sym typeface="Palatino" charset="0"/>
              </a:rPr>
              <a:t>　海洋</a:t>
            </a:r>
            <a:r>
              <a:rPr lang="zh-TW" altLang="en-US" sz="2000" b="1" dirty="0">
                <a:solidFill>
                  <a:srgbClr val="333333">
                    <a:lumMod val="50000"/>
                  </a:srgbClr>
                </a:solidFill>
                <a:latin typeface="微軟正黑體" pitchFamily="34" charset="-120"/>
                <a:ea typeface="微軟正黑體" pitchFamily="34" charset="-120"/>
                <a:sym typeface="Palatino" charset="0"/>
              </a:rPr>
              <a:t>吸收</a:t>
            </a:r>
            <a:r>
              <a:rPr lang="en-US" altLang="zh-TW" sz="2000" b="1" dirty="0">
                <a:solidFill>
                  <a:srgbClr val="333333">
                    <a:lumMod val="50000"/>
                  </a:srgbClr>
                </a:solidFill>
                <a:latin typeface="微軟正黑體" pitchFamily="34" charset="-120"/>
                <a:ea typeface="微軟正黑體" pitchFamily="34" charset="-120"/>
                <a:sym typeface="Palatino" charset="0"/>
              </a:rPr>
              <a:t>30%</a:t>
            </a:r>
            <a:r>
              <a:rPr lang="zh-TW" altLang="en-US" sz="2000" b="1" dirty="0">
                <a:solidFill>
                  <a:srgbClr val="333333">
                    <a:lumMod val="50000"/>
                  </a:srgbClr>
                </a:solidFill>
                <a:latin typeface="微軟正黑體" pitchFamily="34" charset="-120"/>
                <a:ea typeface="微軟正黑體" pitchFamily="34" charset="-120"/>
                <a:sym typeface="Palatino" charset="0"/>
              </a:rPr>
              <a:t>的</a:t>
            </a:r>
            <a:r>
              <a:rPr lang="en-US" altLang="zh-TW" sz="2000" b="1" dirty="0">
                <a:solidFill>
                  <a:srgbClr val="333333">
                    <a:lumMod val="50000"/>
                  </a:srgbClr>
                </a:solidFill>
                <a:latin typeface="微軟正黑體" pitchFamily="34" charset="-120"/>
                <a:ea typeface="微軟正黑體" pitchFamily="34" charset="-120"/>
                <a:sym typeface="Palatino" charset="0"/>
              </a:rPr>
              <a:t>CO</a:t>
            </a:r>
            <a:r>
              <a:rPr lang="en-US" altLang="zh-TW" sz="2000" b="1" baseline="-25000" dirty="0">
                <a:solidFill>
                  <a:srgbClr val="333333">
                    <a:lumMod val="50000"/>
                  </a:srgbClr>
                </a:solidFill>
                <a:latin typeface="微軟正黑體" pitchFamily="34" charset="-120"/>
                <a:ea typeface="微軟正黑體" pitchFamily="34" charset="-120"/>
                <a:sym typeface="Palatino" charset="0"/>
              </a:rPr>
              <a:t>2</a:t>
            </a:r>
            <a:r>
              <a:rPr lang="zh-TW" altLang="en-US" sz="2000" b="1" dirty="0">
                <a:solidFill>
                  <a:srgbClr val="333333">
                    <a:lumMod val="50000"/>
                  </a:srgbClr>
                </a:solidFill>
                <a:latin typeface="微軟正黑體" pitchFamily="34" charset="-120"/>
                <a:ea typeface="微軟正黑體" pitchFamily="34" charset="-120"/>
                <a:sym typeface="Palatino" charset="0"/>
              </a:rPr>
              <a:t>，持續酸化</a:t>
            </a:r>
            <a:endParaRPr lang="en-US" altLang="zh-TW" sz="2000" b="1" dirty="0">
              <a:solidFill>
                <a:srgbClr val="333333">
                  <a:lumMod val="50000"/>
                </a:srgbClr>
              </a:solidFill>
              <a:latin typeface="微軟正黑體" pitchFamily="34" charset="-120"/>
              <a:ea typeface="微軟正黑體" pitchFamily="34" charset="-120"/>
              <a:sym typeface="Palatino" charset="0"/>
            </a:endParaRPr>
          </a:p>
          <a:p>
            <a:pPr marL="533400" indent="-441325" algn="l" defTabSz="914400" hangingPunct="1">
              <a:lnSpc>
                <a:spcPts val="1800"/>
              </a:lnSpc>
              <a:spcBef>
                <a:spcPts val="0"/>
              </a:spcBef>
              <a:buClr>
                <a:srgbClr val="333333"/>
              </a:buClr>
            </a:pPr>
            <a:endParaRPr lang="en-US" altLang="zh-TW" sz="1400" b="1" dirty="0">
              <a:solidFill>
                <a:srgbClr val="333333">
                  <a:lumMod val="50000"/>
                </a:srgbClr>
              </a:solidFill>
              <a:latin typeface="微軟正黑體" pitchFamily="34" charset="-120"/>
              <a:ea typeface="微軟正黑體" pitchFamily="34" charset="-120"/>
              <a:sym typeface="Palatino" charset="0"/>
            </a:endParaRPr>
          </a:p>
        </p:txBody>
      </p:sp>
      <p:sp>
        <p:nvSpPr>
          <p:cNvPr id="212" name="文字方塊 211"/>
          <p:cNvSpPr txBox="1"/>
          <p:nvPr/>
        </p:nvSpPr>
        <p:spPr>
          <a:xfrm>
            <a:off x="323717" y="6577784"/>
            <a:ext cx="4772372" cy="307777"/>
          </a:xfrm>
          <a:prstGeom prst="rect">
            <a:avLst/>
          </a:prstGeom>
          <a:noFill/>
        </p:spPr>
        <p:txBody>
          <a:bodyPr wrap="square" rtlCol="0">
            <a:spAutoFit/>
          </a:bodyPr>
          <a:lstStyle/>
          <a:p>
            <a:pPr defTabSz="914400" hangingPunct="1"/>
            <a:r>
              <a:rPr lang="zh-TW" altLang="en-US" sz="1400" b="1" dirty="0" smtClean="0">
                <a:solidFill>
                  <a:srgbClr val="333333"/>
                </a:solidFill>
                <a:latin typeface="微軟正黑體" panose="020B0604030504040204" pitchFamily="34" charset="-120"/>
                <a:ea typeface="微軟正黑體" panose="020B0604030504040204" pitchFamily="34" charset="-120"/>
                <a:sym typeface="Palatino" charset="0"/>
              </a:rPr>
              <a:t>　全球平均地表溫度變化　　　全球平均海平面上升</a:t>
            </a:r>
            <a:endParaRPr lang="zh-TW" altLang="en-US" sz="1400" b="1" dirty="0">
              <a:solidFill>
                <a:srgbClr val="333333"/>
              </a:solidFill>
              <a:latin typeface="微軟正黑體" panose="020B0604030504040204" pitchFamily="34" charset="-120"/>
              <a:ea typeface="微軟正黑體" panose="020B0604030504040204" pitchFamily="34" charset="-120"/>
              <a:sym typeface="Palatino" charset="0"/>
            </a:endParaRPr>
          </a:p>
        </p:txBody>
      </p:sp>
      <p:sp>
        <p:nvSpPr>
          <p:cNvPr id="196" name="投影片編號版面配置區 2"/>
          <p:cNvSpPr txBox="1">
            <a:spLocks/>
          </p:cNvSpPr>
          <p:nvPr/>
        </p:nvSpPr>
        <p:spPr>
          <a:xfrm>
            <a:off x="7507949" y="6503799"/>
            <a:ext cx="2311400" cy="365125"/>
          </a:xfrm>
          <a:prstGeom prst="rect">
            <a:avLst/>
          </a:prstGeom>
        </p:spPr>
        <p:txBody>
          <a:bodyPr/>
          <a:lstStyle>
            <a:defPPr>
              <a:defRPr lang="zh-TW"/>
            </a:defPPr>
            <a:lvl1pPr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1pPr>
            <a:lvl2pPr marL="252580" indent="84193"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2pPr>
            <a:lvl3pPr marL="505160" indent="168387"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3pPr>
            <a:lvl4pPr marL="757740" indent="252580"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4pPr>
            <a:lvl5pPr marL="1010321" indent="336774"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5pPr>
            <a:lvl6pPr marL="168386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6pPr>
            <a:lvl7pPr marL="2020641"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7pPr>
            <a:lvl8pPr marL="2357415"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8pPr>
            <a:lvl9pPr marL="269418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9pPr>
          </a:lstStyle>
          <a:p>
            <a:pPr marL="0" marR="0" lvl="0" indent="0" algn="r" defTabSz="430322" rtl="0" eaLnBrk="1" fontAlgn="base" latinLnBrk="0" hangingPunct="0">
              <a:lnSpc>
                <a:spcPct val="100000"/>
              </a:lnSpc>
              <a:spcBef>
                <a:spcPct val="0"/>
              </a:spcBef>
              <a:spcAft>
                <a:spcPct val="0"/>
              </a:spcAft>
              <a:buClrTx/>
              <a:buSzTx/>
              <a:buFontTx/>
              <a:buNone/>
              <a:tabLst/>
              <a:defRPr/>
            </a:pPr>
            <a:fld id="{682E2177-6B80-4297-95FE-211C5BE53637}" type="slidenum">
              <a:rPr kumimoji="0" lang="zh-TW" altLang="en-US" sz="14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r" defTabSz="430322" rtl="0" eaLnBrk="1" fontAlgn="base" latinLnBrk="0" hangingPunct="0">
                <a:lnSpc>
                  <a:spcPct val="100000"/>
                </a:lnSpc>
                <a:spcBef>
                  <a:spcPct val="0"/>
                </a:spcBef>
                <a:spcAft>
                  <a:spcPct val="0"/>
                </a:spcAft>
                <a:buClrTx/>
                <a:buSzTx/>
                <a:buFontTx/>
                <a:buNone/>
                <a:tabLst/>
                <a:defRPr/>
              </a:pPr>
              <a:t>17</a:t>
            </a:fld>
            <a:endParaRPr kumimoji="0" lang="zh-TW" altLang="en-US" sz="14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377559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bwMode="auto">
          <a:xfrm>
            <a:off x="1743897" y="3413152"/>
            <a:ext cx="2357835" cy="430887"/>
          </a:xfrm>
          <a:prstGeom prst="rect">
            <a:avLst/>
          </a:prstGeom>
        </p:spPr>
        <p:txBody>
          <a:bodyPr>
            <a:spAutoFit/>
          </a:bodyPr>
          <a:lstStyle/>
          <a:p>
            <a:pPr algn="l" defTabSz="914400" fontAlgn="ctr" hangingPunct="1">
              <a:spcBef>
                <a:spcPts val="0"/>
              </a:spcBef>
              <a:spcAft>
                <a:spcPts val="0"/>
              </a:spcAft>
              <a:defRPr/>
            </a:pPr>
            <a:r>
              <a:rPr lang="en-US" altLang="zh-TW" sz="1100" dirty="0">
                <a:solidFill>
                  <a:srgbClr val="FFFFFF"/>
                </a:solidFill>
                <a:latin typeface=""/>
                <a:ea typeface="+mj-ea"/>
                <a:sym typeface="Palatino" charset="0"/>
              </a:rPr>
              <a:t>1990</a:t>
            </a:r>
            <a:r>
              <a:rPr lang="zh-TW" altLang="en-US" sz="1100" dirty="0">
                <a:solidFill>
                  <a:srgbClr val="FFFFFF"/>
                </a:solidFill>
                <a:latin typeface=""/>
                <a:ea typeface="+mj-ea"/>
                <a:sym typeface="Palatino" charset="0"/>
              </a:rPr>
              <a:t>楊希  </a:t>
            </a:r>
            <a:r>
              <a:rPr lang="en-US" altLang="zh-TW" sz="1100" dirty="0">
                <a:solidFill>
                  <a:srgbClr val="FFFFFF"/>
                </a:solidFill>
                <a:latin typeface=""/>
                <a:ea typeface="+mj-ea"/>
                <a:sym typeface="Palatino" charset="0"/>
              </a:rPr>
              <a:t>1992</a:t>
            </a:r>
            <a:r>
              <a:rPr lang="zh-TW" altLang="en-US" sz="1100" dirty="0">
                <a:solidFill>
                  <a:srgbClr val="FFFFFF"/>
                </a:solidFill>
                <a:latin typeface=""/>
                <a:ea typeface="+mj-ea"/>
                <a:sym typeface="Palatino" charset="0"/>
              </a:rPr>
              <a:t>寶莉 </a:t>
            </a:r>
            <a:r>
              <a:rPr lang="en-US" altLang="zh-TW" sz="1100" dirty="0">
                <a:solidFill>
                  <a:srgbClr val="FFFFFF"/>
                </a:solidFill>
                <a:latin typeface=""/>
                <a:ea typeface="+mj-ea"/>
                <a:sym typeface="Palatino" charset="0"/>
              </a:rPr>
              <a:t>1994</a:t>
            </a:r>
            <a:r>
              <a:rPr lang="zh-TW" altLang="en-US" sz="1100" dirty="0">
                <a:solidFill>
                  <a:srgbClr val="FFFFFF"/>
                </a:solidFill>
                <a:latin typeface=""/>
                <a:ea typeface="+mj-ea"/>
                <a:sym typeface="Palatino" charset="0"/>
              </a:rPr>
              <a:t>凱特琳 </a:t>
            </a:r>
            <a:r>
              <a:rPr lang="en-US" altLang="zh-TW" sz="1100" b="1" dirty="0">
                <a:solidFill>
                  <a:srgbClr val="FFFFFF"/>
                </a:solidFill>
                <a:latin typeface=""/>
                <a:ea typeface="+mj-ea"/>
                <a:sym typeface="Palatino" charset="0"/>
              </a:rPr>
              <a:t>1996</a:t>
            </a:r>
            <a:r>
              <a:rPr lang="zh-TW" altLang="en-US" sz="1100" b="1" dirty="0">
                <a:solidFill>
                  <a:srgbClr val="FFFFFF"/>
                </a:solidFill>
                <a:latin typeface=""/>
                <a:ea typeface="+mj-ea"/>
                <a:sym typeface="Palatino" charset="0"/>
              </a:rPr>
              <a:t>賀伯</a:t>
            </a:r>
            <a:r>
              <a:rPr lang="zh-TW" altLang="en-US" sz="1100" dirty="0">
                <a:solidFill>
                  <a:srgbClr val="FFFFFF"/>
                </a:solidFill>
                <a:latin typeface=""/>
                <a:ea typeface="+mj-ea"/>
                <a:sym typeface="Palatino" charset="0"/>
              </a:rPr>
              <a:t> </a:t>
            </a:r>
            <a:r>
              <a:rPr lang="en-US" altLang="zh-TW" sz="1100" dirty="0">
                <a:solidFill>
                  <a:srgbClr val="FFFFFF"/>
                </a:solidFill>
                <a:latin typeface=""/>
                <a:ea typeface="+mj-ea"/>
                <a:sym typeface="Palatino" charset="0"/>
              </a:rPr>
              <a:t>1998</a:t>
            </a:r>
            <a:r>
              <a:rPr lang="zh-TW" altLang="en-US" sz="1100" dirty="0">
                <a:solidFill>
                  <a:srgbClr val="FFFFFF"/>
                </a:solidFill>
                <a:latin typeface=""/>
                <a:ea typeface="+mj-ea"/>
                <a:sym typeface="Palatino" charset="0"/>
              </a:rPr>
              <a:t>瑞伯  </a:t>
            </a:r>
            <a:r>
              <a:rPr lang="en-US" altLang="zh-TW" sz="1100" dirty="0">
                <a:solidFill>
                  <a:srgbClr val="FFFFFF"/>
                </a:solidFill>
                <a:latin typeface=""/>
                <a:ea typeface="+mj-ea"/>
                <a:sym typeface="Palatino" charset="0"/>
              </a:rPr>
              <a:t>1998</a:t>
            </a:r>
            <a:r>
              <a:rPr lang="zh-TW" altLang="en-US" sz="1100" dirty="0">
                <a:solidFill>
                  <a:srgbClr val="FFFFFF"/>
                </a:solidFill>
                <a:latin typeface=""/>
                <a:ea typeface="+mj-ea"/>
                <a:sym typeface="Palatino" charset="0"/>
              </a:rPr>
              <a:t>芭比絲</a:t>
            </a:r>
          </a:p>
        </p:txBody>
      </p:sp>
      <p:sp>
        <p:nvSpPr>
          <p:cNvPr id="2053" name="矩形 6"/>
          <p:cNvSpPr>
            <a:spLocks noChangeArrowheads="1"/>
          </p:cNvSpPr>
          <p:nvPr/>
        </p:nvSpPr>
        <p:spPr bwMode="auto">
          <a:xfrm>
            <a:off x="1826419" y="4556232"/>
            <a:ext cx="1900370" cy="430887"/>
          </a:xfrm>
          <a:prstGeom prst="rect">
            <a:avLst/>
          </a:prstGeom>
          <a:noFill/>
          <a:ln w="9525">
            <a:noFill/>
            <a:miter lim="800000"/>
            <a:headEnd/>
            <a:tailEnd/>
          </a:ln>
        </p:spPr>
        <p:txBody>
          <a:bodyPr>
            <a:spAutoFit/>
          </a:bodyPr>
          <a:lstStyle/>
          <a:p>
            <a:pPr algn="l" defTabSz="914400" fontAlgn="ctr" hangingPunct="1">
              <a:spcBef>
                <a:spcPts val="0"/>
              </a:spcBef>
              <a:spcAft>
                <a:spcPts val="0"/>
              </a:spcAft>
              <a:defRPr/>
            </a:pPr>
            <a:r>
              <a:rPr lang="en-US" altLang="zh-TW" sz="1100" dirty="0">
                <a:solidFill>
                  <a:srgbClr val="FFFFFF"/>
                </a:solidFill>
                <a:latin typeface=""/>
                <a:ea typeface="+mj-ea"/>
                <a:sym typeface="Palatino" charset="0"/>
              </a:rPr>
              <a:t>1970</a:t>
            </a:r>
            <a:r>
              <a:rPr lang="zh-TW" altLang="en-US" sz="1100" dirty="0">
                <a:solidFill>
                  <a:srgbClr val="FFFFFF"/>
                </a:solidFill>
                <a:latin typeface=""/>
                <a:ea typeface="+mj-ea"/>
                <a:sym typeface="Palatino" charset="0"/>
              </a:rPr>
              <a:t>芙安  </a:t>
            </a:r>
            <a:r>
              <a:rPr lang="en-US" altLang="zh-TW" sz="1100" dirty="0">
                <a:solidFill>
                  <a:srgbClr val="FFFFFF"/>
                </a:solidFill>
                <a:latin typeface=""/>
                <a:ea typeface="+mj-ea"/>
                <a:sym typeface="Palatino" charset="0"/>
              </a:rPr>
              <a:t>1972</a:t>
            </a:r>
            <a:r>
              <a:rPr lang="zh-TW" altLang="en-US" sz="1100" dirty="0">
                <a:solidFill>
                  <a:srgbClr val="FFFFFF"/>
                </a:solidFill>
                <a:latin typeface=""/>
                <a:ea typeface="+mj-ea"/>
                <a:sym typeface="Palatino" charset="0"/>
              </a:rPr>
              <a:t>貝蒂 </a:t>
            </a:r>
            <a:r>
              <a:rPr lang="en-US" altLang="zh-TW" sz="1100" dirty="0">
                <a:solidFill>
                  <a:srgbClr val="FFFFFF"/>
                </a:solidFill>
                <a:latin typeface=""/>
                <a:ea typeface="+mj-ea"/>
                <a:sym typeface="Palatino" charset="0"/>
              </a:rPr>
              <a:t>1973</a:t>
            </a:r>
            <a:r>
              <a:rPr lang="zh-TW" altLang="en-US" sz="1100" dirty="0">
                <a:solidFill>
                  <a:srgbClr val="FFFFFF"/>
                </a:solidFill>
                <a:latin typeface=""/>
                <a:ea typeface="+mj-ea"/>
                <a:sym typeface="Palatino" charset="0"/>
              </a:rPr>
              <a:t>娜拉  </a:t>
            </a:r>
            <a:r>
              <a:rPr lang="en-US" altLang="zh-TW" sz="1100" dirty="0">
                <a:solidFill>
                  <a:srgbClr val="FFFFFF"/>
                </a:solidFill>
                <a:latin typeface=""/>
                <a:ea typeface="+mj-ea"/>
                <a:sym typeface="Palatino" charset="0"/>
              </a:rPr>
              <a:t>1974</a:t>
            </a:r>
            <a:r>
              <a:rPr lang="zh-TW" altLang="en-US" sz="1100" dirty="0">
                <a:solidFill>
                  <a:srgbClr val="FFFFFF"/>
                </a:solidFill>
                <a:latin typeface=""/>
                <a:ea typeface="+mj-ea"/>
                <a:sym typeface="Palatino" charset="0"/>
              </a:rPr>
              <a:t>貝絲 </a:t>
            </a:r>
            <a:r>
              <a:rPr lang="en-US" altLang="zh-TW" sz="1100" dirty="0">
                <a:solidFill>
                  <a:srgbClr val="FFFFFF"/>
                </a:solidFill>
                <a:latin typeface=""/>
                <a:ea typeface="+mj-ea"/>
                <a:sym typeface="Palatino" charset="0"/>
              </a:rPr>
              <a:t>1978</a:t>
            </a:r>
            <a:r>
              <a:rPr lang="zh-TW" altLang="en-US" sz="1100" dirty="0">
                <a:solidFill>
                  <a:srgbClr val="FFFFFF"/>
                </a:solidFill>
                <a:latin typeface=""/>
                <a:ea typeface="+mj-ea"/>
                <a:sym typeface="Palatino" charset="0"/>
              </a:rPr>
              <a:t>婀拉</a:t>
            </a:r>
          </a:p>
        </p:txBody>
      </p:sp>
      <p:sp>
        <p:nvSpPr>
          <p:cNvPr id="11" name="標題 1"/>
          <p:cNvSpPr txBox="1">
            <a:spLocks/>
          </p:cNvSpPr>
          <p:nvPr/>
        </p:nvSpPr>
        <p:spPr>
          <a:xfrm>
            <a:off x="412750" y="0"/>
            <a:ext cx="8915400" cy="914400"/>
          </a:xfrm>
          <a:prstGeom prst="rect">
            <a:avLst/>
          </a:prstGeom>
        </p:spPr>
        <p:txBody>
          <a:bodyPr/>
          <a:lstStyle/>
          <a:p>
            <a:pPr defTabSz="914400" fontAlgn="auto" hangingPunct="1">
              <a:spcBef>
                <a:spcPts val="0"/>
              </a:spcBef>
              <a:spcAft>
                <a:spcPts val="0"/>
              </a:spcAft>
              <a:defRPr/>
            </a:pPr>
            <a:endParaRPr lang="zh-TW" altLang="en-US" sz="3200" b="1" dirty="0">
              <a:solidFill>
                <a:srgbClr val="002060"/>
              </a:solidFill>
              <a:effectLst>
                <a:outerShdw blurRad="38100" dist="38100" dir="2700000" algn="tl">
                  <a:srgbClr val="000000">
                    <a:alpha val="43137"/>
                  </a:srgbClr>
                </a:outerShdw>
              </a:effectLst>
              <a:latin typeface="標楷體" pitchFamily="65" charset="-120"/>
              <a:ea typeface="標楷體" pitchFamily="65" charset="-120"/>
              <a:cs typeface="+mj-cs"/>
              <a:sym typeface="Palatino" charset="0"/>
            </a:endParaRPr>
          </a:p>
        </p:txBody>
      </p:sp>
      <p:sp>
        <p:nvSpPr>
          <p:cNvPr id="13" name="圓角矩形 4"/>
          <p:cNvSpPr/>
          <p:nvPr/>
        </p:nvSpPr>
        <p:spPr>
          <a:xfrm>
            <a:off x="464125" y="455966"/>
            <a:ext cx="8256221" cy="646331"/>
          </a:xfrm>
          <a:prstGeom prst="rect">
            <a:avLst/>
          </a:prstGeom>
          <a:noFill/>
        </p:spPr>
        <p:txBody>
          <a:bodyPr wrap="square" rtlCol="0">
            <a:spAutoFit/>
          </a:bodyPr>
          <a:lstStyle/>
          <a:p>
            <a:pPr algn="l"/>
            <a:r>
              <a:rPr lang="zh-TW" altLang="en-US" sz="3600" b="1" dirty="0" smtClean="0">
                <a:solidFill>
                  <a:srgbClr val="414141"/>
                </a:solidFill>
                <a:latin typeface="微軟正黑體" panose="020B0604030504040204" pitchFamily="34" charset="-120"/>
                <a:ea typeface="微軟正黑體" panose="020B0604030504040204" pitchFamily="34" charset="-120"/>
                <a:cs typeface="Times New Roman" panose="02020603050405020304" pitchFamily="18" charset="0"/>
                <a:sym typeface="Palatino" charset="0"/>
              </a:rPr>
              <a:t>氣候極端</a:t>
            </a:r>
            <a:r>
              <a:rPr lang="zh-TW" altLang="en-US" sz="3600" b="1" dirty="0">
                <a:solidFill>
                  <a:srgbClr val="414141"/>
                </a:solidFill>
                <a:latin typeface="微軟正黑體" panose="020B0604030504040204" pitchFamily="34" charset="-120"/>
                <a:ea typeface="微軟正黑體" panose="020B0604030504040204" pitchFamily="34" charset="-120"/>
                <a:cs typeface="Times New Roman" panose="02020603050405020304" pitchFamily="18" charset="0"/>
                <a:sym typeface="Palatino" charset="0"/>
              </a:rPr>
              <a:t>事件愈趨頻繁</a:t>
            </a:r>
          </a:p>
        </p:txBody>
      </p:sp>
      <p:pic>
        <p:nvPicPr>
          <p:cNvPr id="49157" name="圖片 18"/>
          <p:cNvPicPr>
            <a:picLocks noChangeAspect="1" noChangeArrowheads="1"/>
          </p:cNvPicPr>
          <p:nvPr/>
        </p:nvPicPr>
        <p:blipFill>
          <a:blip r:embed="rId3"/>
          <a:srcRect t="20436"/>
          <a:stretch>
            <a:fillRect/>
          </a:stretch>
        </p:blipFill>
        <p:spPr bwMode="auto">
          <a:xfrm>
            <a:off x="431671" y="1244620"/>
            <a:ext cx="9123494" cy="4622800"/>
          </a:xfrm>
          <a:prstGeom prst="rect">
            <a:avLst/>
          </a:prstGeom>
          <a:noFill/>
          <a:ln w="9525">
            <a:solidFill>
              <a:srgbClr val="0070C0"/>
            </a:solidFill>
            <a:miter lim="800000"/>
            <a:headEnd/>
            <a:tailEnd/>
          </a:ln>
        </p:spPr>
      </p:pic>
      <p:sp>
        <p:nvSpPr>
          <p:cNvPr id="23" name="文字方塊 1"/>
          <p:cNvSpPr txBox="1"/>
          <p:nvPr/>
        </p:nvSpPr>
        <p:spPr>
          <a:xfrm>
            <a:off x="4017440" y="2644795"/>
            <a:ext cx="5226043" cy="1966912"/>
          </a:xfrm>
          <a:prstGeom prst="rect">
            <a:avLst/>
          </a:prstGeom>
        </p:spPr>
        <p:style>
          <a:lnRef idx="1">
            <a:schemeClr val="accent3"/>
          </a:lnRef>
          <a:fillRef idx="2">
            <a:schemeClr val="accent3"/>
          </a:fillRef>
          <a:effectRef idx="1">
            <a:schemeClr val="accent3"/>
          </a:effectRef>
          <a:fontRef idx="minor">
            <a:schemeClr val="dk1"/>
          </a:fontRef>
        </p:style>
        <p:txBody>
          <a:bodyPr/>
          <a:lstStyle/>
          <a:p>
            <a:pPr algn="l" defTabSz="914400" hangingPunct="1"/>
            <a:r>
              <a:rPr lang="en-US" altLang="zh-TW" sz="2000" b="1" dirty="0">
                <a:solidFill>
                  <a:srgbClr val="0070C0"/>
                </a:solidFill>
                <a:latin typeface="微軟正黑體" pitchFamily="34" charset="-120"/>
                <a:ea typeface="微軟正黑體" pitchFamily="34" charset="-120"/>
                <a:cs typeface="微軟正黑體"/>
                <a:sym typeface="Palatino" charset="0"/>
              </a:rPr>
              <a:t>2000</a:t>
            </a:r>
            <a:r>
              <a:rPr lang="zh-TW" altLang="en-US" sz="2000" b="1" dirty="0">
                <a:solidFill>
                  <a:srgbClr val="0070C0"/>
                </a:solidFill>
                <a:latin typeface="微軟正黑體" pitchFamily="34" charset="-120"/>
                <a:ea typeface="微軟正黑體" pitchFamily="34" charset="-120"/>
                <a:cs typeface="微軟正黑體"/>
                <a:sym typeface="Palatino" charset="0"/>
              </a:rPr>
              <a:t>年以前</a:t>
            </a:r>
            <a:r>
              <a:rPr lang="zh-TW" altLang="en-US" sz="2000" dirty="0">
                <a:solidFill>
                  <a:srgbClr val="0070C0"/>
                </a:solidFill>
                <a:latin typeface="微軟正黑體" pitchFamily="34" charset="-120"/>
                <a:ea typeface="微軟正黑體" pitchFamily="34" charset="-120"/>
                <a:cs typeface="微軟正黑體"/>
                <a:sym typeface="Palatino" charset="0"/>
              </a:rPr>
              <a:t>發生極端強降雨颱風的頻率</a:t>
            </a:r>
            <a:endParaRPr lang="en-US" altLang="zh-TW" sz="2000" dirty="0">
              <a:solidFill>
                <a:srgbClr val="0070C0"/>
              </a:solidFill>
              <a:latin typeface="微軟正黑體" pitchFamily="34" charset="-120"/>
              <a:ea typeface="微軟正黑體" pitchFamily="34" charset="-120"/>
              <a:cs typeface="微軟正黑體"/>
              <a:sym typeface="Palatino" charset="0"/>
            </a:endParaRPr>
          </a:p>
          <a:p>
            <a:pPr algn="l" defTabSz="914400" hangingPunct="1"/>
            <a:r>
              <a:rPr lang="zh-TW" altLang="en-US" sz="2000" b="1" dirty="0">
                <a:solidFill>
                  <a:srgbClr val="0070C0"/>
                </a:solidFill>
                <a:latin typeface="微軟正黑體" pitchFamily="34" charset="-120"/>
                <a:ea typeface="微軟正黑體" pitchFamily="34" charset="-120"/>
                <a:cs typeface="微軟正黑體"/>
                <a:sym typeface="Palatino" charset="0"/>
              </a:rPr>
              <a:t>約</a:t>
            </a:r>
            <a:r>
              <a:rPr lang="en-US" altLang="zh-TW" sz="2000" b="1" dirty="0">
                <a:solidFill>
                  <a:srgbClr val="0070C0"/>
                </a:solidFill>
                <a:latin typeface="微軟正黑體" pitchFamily="34" charset="-120"/>
                <a:ea typeface="微軟正黑體" pitchFamily="34" charset="-120"/>
                <a:cs typeface="微軟正黑體"/>
                <a:sym typeface="Palatino" charset="0"/>
              </a:rPr>
              <a:t>3~4</a:t>
            </a:r>
            <a:r>
              <a:rPr lang="zh-TW" altLang="en-US" sz="2000" b="1" dirty="0">
                <a:solidFill>
                  <a:srgbClr val="0070C0"/>
                </a:solidFill>
                <a:latin typeface="微軟正黑體" pitchFamily="34" charset="-120"/>
                <a:ea typeface="微軟正黑體" pitchFamily="34" charset="-120"/>
                <a:cs typeface="微軟正黑體"/>
                <a:sym typeface="Palatino" charset="0"/>
              </a:rPr>
              <a:t>年一次</a:t>
            </a:r>
            <a:r>
              <a:rPr lang="zh-TW" altLang="en-US" sz="2000" dirty="0">
                <a:solidFill>
                  <a:srgbClr val="0070C0"/>
                </a:solidFill>
                <a:latin typeface="微軟正黑體" pitchFamily="34" charset="-120"/>
                <a:ea typeface="微軟正黑體" pitchFamily="34" charset="-120"/>
                <a:cs typeface="微軟正黑體"/>
                <a:sym typeface="Palatino" charset="0"/>
              </a:rPr>
              <a:t>；</a:t>
            </a:r>
            <a:endParaRPr lang="en-US" altLang="zh-TW" sz="2000" dirty="0">
              <a:solidFill>
                <a:srgbClr val="0070C0"/>
              </a:solidFill>
              <a:latin typeface="微軟正黑體" pitchFamily="34" charset="-120"/>
              <a:ea typeface="微軟正黑體" pitchFamily="34" charset="-120"/>
              <a:cs typeface="微軟正黑體"/>
              <a:sym typeface="Palatino" charset="0"/>
            </a:endParaRPr>
          </a:p>
          <a:p>
            <a:pPr algn="l" defTabSz="914400" hangingPunct="1"/>
            <a:r>
              <a:rPr lang="en-US" altLang="zh-TW" sz="2000" b="1" dirty="0">
                <a:solidFill>
                  <a:srgbClr val="C00000"/>
                </a:solidFill>
                <a:latin typeface="微軟正黑體" pitchFamily="34" charset="-120"/>
                <a:ea typeface="微軟正黑體" pitchFamily="34" charset="-120"/>
                <a:cs typeface="微軟正黑體"/>
                <a:sym typeface="Palatino" charset="0"/>
              </a:rPr>
              <a:t>2000</a:t>
            </a:r>
            <a:r>
              <a:rPr lang="zh-TW" altLang="en-US" sz="2000" b="1" dirty="0">
                <a:solidFill>
                  <a:srgbClr val="C00000"/>
                </a:solidFill>
                <a:latin typeface="微軟正黑體" pitchFamily="34" charset="-120"/>
                <a:ea typeface="微軟正黑體" pitchFamily="34" charset="-120"/>
                <a:cs typeface="微軟正黑體"/>
                <a:sym typeface="Palatino" charset="0"/>
              </a:rPr>
              <a:t>年以後</a:t>
            </a:r>
            <a:r>
              <a:rPr lang="zh-TW" altLang="en-US" sz="2000" dirty="0">
                <a:solidFill>
                  <a:srgbClr val="0070C0"/>
                </a:solidFill>
                <a:latin typeface="微軟正黑體" pitchFamily="34" charset="-120"/>
                <a:ea typeface="微軟正黑體" pitchFamily="34" charset="-120"/>
                <a:cs typeface="微軟正黑體"/>
                <a:sym typeface="Palatino" charset="0"/>
              </a:rPr>
              <a:t>發生極端強降雨颱風的頻率增加為</a:t>
            </a:r>
            <a:r>
              <a:rPr lang="en-US" altLang="zh-TW" sz="2000" b="1" dirty="0">
                <a:solidFill>
                  <a:srgbClr val="C00000"/>
                </a:solidFill>
                <a:latin typeface="微軟正黑體" pitchFamily="34" charset="-120"/>
                <a:ea typeface="微軟正黑體" pitchFamily="34" charset="-120"/>
                <a:cs typeface="微軟正黑體"/>
                <a:sym typeface="Palatino" charset="0"/>
              </a:rPr>
              <a:t>1</a:t>
            </a:r>
            <a:r>
              <a:rPr lang="zh-TW" altLang="en-US" sz="2000" b="1" dirty="0">
                <a:solidFill>
                  <a:srgbClr val="C00000"/>
                </a:solidFill>
                <a:latin typeface="微軟正黑體" pitchFamily="34" charset="-120"/>
                <a:ea typeface="微軟正黑體" pitchFamily="34" charset="-120"/>
                <a:cs typeface="微軟正黑體"/>
                <a:sym typeface="Palatino" charset="0"/>
              </a:rPr>
              <a:t>年至少發生一次</a:t>
            </a:r>
            <a:endParaRPr lang="en-US" altLang="zh-TW" sz="2000" b="1" dirty="0">
              <a:solidFill>
                <a:srgbClr val="C00000"/>
              </a:solidFill>
              <a:latin typeface="微軟正黑體" pitchFamily="34" charset="-120"/>
              <a:ea typeface="微軟正黑體" pitchFamily="34" charset="-120"/>
              <a:cs typeface="微軟正黑體"/>
              <a:sym typeface="Palatino" charset="0"/>
            </a:endParaRPr>
          </a:p>
          <a:p>
            <a:pPr algn="l" defTabSz="914400" hangingPunct="1"/>
            <a:endParaRPr lang="en-US" altLang="zh-TW" sz="2000" b="1" dirty="0">
              <a:solidFill>
                <a:srgbClr val="C00000"/>
              </a:solidFill>
              <a:latin typeface="微軟正黑體" pitchFamily="34" charset="-120"/>
              <a:ea typeface="微軟正黑體" pitchFamily="34" charset="-120"/>
              <a:cs typeface="微軟正黑體"/>
              <a:sym typeface="Palatino" charset="0"/>
            </a:endParaRPr>
          </a:p>
          <a:p>
            <a:pPr algn="l" defTabSz="914400" hangingPunct="1"/>
            <a:r>
              <a:rPr lang="zh-TW" altLang="en-US" sz="2000" b="1" dirty="0">
                <a:solidFill>
                  <a:srgbClr val="C00000"/>
                </a:solidFill>
                <a:latin typeface="微軟正黑體" pitchFamily="34" charset="-120"/>
                <a:ea typeface="微軟正黑體" pitchFamily="34" charset="-120"/>
                <a:cs typeface="微軟正黑體"/>
                <a:sym typeface="Palatino" charset="0"/>
              </a:rPr>
              <a:t>莫拉克颱風為排名第一的極端強降雨颱風</a:t>
            </a:r>
            <a:endParaRPr lang="en-US" altLang="zh-TW" sz="2000" dirty="0">
              <a:solidFill>
                <a:srgbClr val="000000"/>
              </a:solidFill>
              <a:latin typeface="微軟正黑體" pitchFamily="34" charset="-120"/>
              <a:ea typeface="微軟正黑體" pitchFamily="34" charset="-120"/>
              <a:cs typeface="微軟正黑體"/>
              <a:sym typeface="Palatino" charset="0"/>
            </a:endParaRPr>
          </a:p>
        </p:txBody>
      </p:sp>
      <p:sp>
        <p:nvSpPr>
          <p:cNvPr id="49159" name="文字方塊 5"/>
          <p:cNvSpPr txBox="1">
            <a:spLocks noChangeArrowheads="1"/>
          </p:cNvSpPr>
          <p:nvPr/>
        </p:nvSpPr>
        <p:spPr bwMode="auto">
          <a:xfrm>
            <a:off x="2067191" y="5867597"/>
            <a:ext cx="6395906" cy="369887"/>
          </a:xfrm>
          <a:prstGeom prst="rect">
            <a:avLst/>
          </a:prstGeom>
          <a:noFill/>
          <a:ln w="9525">
            <a:noFill/>
            <a:miter lim="800000"/>
            <a:headEnd/>
            <a:tailEnd/>
          </a:ln>
        </p:spPr>
        <p:txBody>
          <a:bodyPr>
            <a:spAutoFit/>
          </a:bodyPr>
          <a:lstStyle/>
          <a:p>
            <a:pPr algn="l" defTabSz="914400" hangingPunct="1"/>
            <a:r>
              <a:rPr lang="zh-TW" altLang="en-US" sz="1800">
                <a:solidFill>
                  <a:srgbClr val="333333"/>
                </a:solidFill>
                <a:latin typeface="Times New Roman" pitchFamily="18" charset="0"/>
                <a:ea typeface="標楷體" pitchFamily="65" charset="-120"/>
                <a:cs typeface="Times New Roman" pitchFamily="18" charset="0"/>
                <a:sym typeface="Palatino" charset="0"/>
              </a:rPr>
              <a:t>極端強降雨颱風統計 </a:t>
            </a:r>
            <a:r>
              <a:rPr lang="en-US" altLang="zh-TW" sz="1800">
                <a:solidFill>
                  <a:srgbClr val="333333"/>
                </a:solidFill>
                <a:latin typeface="Times New Roman" pitchFamily="18" charset="0"/>
                <a:ea typeface="標楷體" pitchFamily="65" charset="-120"/>
                <a:cs typeface="Times New Roman" pitchFamily="18" charset="0"/>
                <a:sym typeface="Palatino" charset="0"/>
              </a:rPr>
              <a:t>(</a:t>
            </a:r>
            <a:r>
              <a:rPr lang="zh-TW" altLang="en-US" sz="1800">
                <a:solidFill>
                  <a:srgbClr val="333333"/>
                </a:solidFill>
                <a:latin typeface="Times New Roman" pitchFamily="18" charset="0"/>
                <a:ea typeface="標楷體" pitchFamily="65" charset="-120"/>
                <a:cs typeface="Times New Roman" pitchFamily="18" charset="0"/>
                <a:sym typeface="Palatino" charset="0"/>
              </a:rPr>
              <a:t>國家災害防救科技中心製作</a:t>
            </a:r>
            <a:r>
              <a:rPr lang="en-US" altLang="zh-TW" sz="1800">
                <a:solidFill>
                  <a:srgbClr val="333333"/>
                </a:solidFill>
                <a:latin typeface="Times New Roman" pitchFamily="18" charset="0"/>
                <a:ea typeface="標楷體" pitchFamily="65" charset="-120"/>
                <a:cs typeface="Times New Roman" pitchFamily="18" charset="0"/>
                <a:sym typeface="Palatino" charset="0"/>
              </a:rPr>
              <a:t>)</a:t>
            </a:r>
            <a:endParaRPr lang="zh-TW" altLang="en-US" sz="1800">
              <a:solidFill>
                <a:srgbClr val="333333"/>
              </a:solidFill>
              <a:latin typeface="Times New Roman" pitchFamily="18" charset="0"/>
              <a:ea typeface="標楷體" pitchFamily="65" charset="-120"/>
              <a:cs typeface="Times New Roman" pitchFamily="18" charset="0"/>
              <a:sym typeface="Palatino" charset="0"/>
            </a:endParaRPr>
          </a:p>
        </p:txBody>
      </p:sp>
      <p:sp>
        <p:nvSpPr>
          <p:cNvPr id="9" name="投影片編號版面配置區 2"/>
          <p:cNvSpPr txBox="1">
            <a:spLocks/>
          </p:cNvSpPr>
          <p:nvPr/>
        </p:nvSpPr>
        <p:spPr>
          <a:xfrm>
            <a:off x="7401272" y="6369156"/>
            <a:ext cx="2311400" cy="365125"/>
          </a:xfrm>
          <a:prstGeom prst="rect">
            <a:avLst/>
          </a:prstGeom>
        </p:spPr>
        <p:txBody>
          <a:bodyPr/>
          <a:lstStyle>
            <a:defPPr>
              <a:defRPr lang="zh-TW"/>
            </a:defPPr>
            <a:lvl1pPr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1pPr>
            <a:lvl2pPr marL="252580" indent="84193"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2pPr>
            <a:lvl3pPr marL="505160" indent="168387"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3pPr>
            <a:lvl4pPr marL="757740" indent="252580"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4pPr>
            <a:lvl5pPr marL="1010321" indent="336774"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5pPr>
            <a:lvl6pPr marL="168386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6pPr>
            <a:lvl7pPr marL="2020641"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7pPr>
            <a:lvl8pPr marL="2357415"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8pPr>
            <a:lvl9pPr marL="269418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9pPr>
          </a:lstStyle>
          <a:p>
            <a:pPr marL="0" marR="0" lvl="0" indent="0" algn="r" defTabSz="430322" rtl="0" eaLnBrk="1" fontAlgn="base" latinLnBrk="0" hangingPunct="0">
              <a:lnSpc>
                <a:spcPct val="100000"/>
              </a:lnSpc>
              <a:spcBef>
                <a:spcPct val="0"/>
              </a:spcBef>
              <a:spcAft>
                <a:spcPct val="0"/>
              </a:spcAft>
              <a:buClrTx/>
              <a:buSzTx/>
              <a:buFontTx/>
              <a:buNone/>
              <a:tabLst/>
              <a:defRPr/>
            </a:pPr>
            <a:fld id="{682E2177-6B80-4297-95FE-211C5BE53637}" type="slidenum">
              <a:rPr kumimoji="0" lang="zh-TW" altLang="en-US" sz="14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r" defTabSz="430322" rtl="0" eaLnBrk="1" fontAlgn="base" latinLnBrk="0" hangingPunct="0">
                <a:lnSpc>
                  <a:spcPct val="100000"/>
                </a:lnSpc>
                <a:spcBef>
                  <a:spcPct val="0"/>
                </a:spcBef>
                <a:spcAft>
                  <a:spcPct val="0"/>
                </a:spcAft>
                <a:buClrTx/>
                <a:buSzTx/>
                <a:buFontTx/>
                <a:buNone/>
                <a:tabLst/>
                <a:defRPr/>
              </a:pPr>
              <a:t>18</a:t>
            </a:fld>
            <a:endParaRPr kumimoji="0" lang="zh-TW" altLang="en-US" sz="14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6239062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848544" y="398107"/>
            <a:ext cx="7992888" cy="584775"/>
          </a:xfrm>
          <a:prstGeom prst="rect">
            <a:avLst/>
          </a:prstGeom>
          <a:noFill/>
        </p:spPr>
        <p:txBody>
          <a:bodyPr wrap="square" rtlCol="0">
            <a:spAutoFit/>
          </a:bodyPr>
          <a:lstStyle/>
          <a:p>
            <a:r>
              <a:rPr lang="zh-TW" altLang="en-US" sz="3200" b="1" dirty="0">
                <a:latin typeface="微軟正黑體"/>
                <a:ea typeface="微軟正黑體"/>
              </a:rPr>
              <a:t>國家氣候變遷</a:t>
            </a:r>
            <a:r>
              <a:rPr lang="zh-TW" altLang="en-US" sz="3200" b="1" dirty="0" smtClean="0">
                <a:latin typeface="微軟正黑體"/>
                <a:ea typeface="微軟正黑體"/>
              </a:rPr>
              <a:t>調適</a:t>
            </a:r>
            <a:r>
              <a:rPr lang="zh-TW" altLang="en-US" sz="3200" b="1" dirty="0">
                <a:latin typeface="微軟正黑體"/>
                <a:ea typeface="微軟正黑體"/>
              </a:rPr>
              <a:t>政策綱領</a:t>
            </a:r>
          </a:p>
        </p:txBody>
      </p:sp>
      <p:sp>
        <p:nvSpPr>
          <p:cNvPr id="6" name="AutoShape 8"/>
          <p:cNvSpPr>
            <a:spLocks/>
          </p:cNvSpPr>
          <p:nvPr/>
        </p:nvSpPr>
        <p:spPr bwMode="auto">
          <a:xfrm>
            <a:off x="793565" y="1052782"/>
            <a:ext cx="3647027" cy="449223"/>
          </a:xfrm>
          <a:prstGeom prst="borderCallout2">
            <a:avLst>
              <a:gd name="adj1" fmla="val 22644"/>
              <a:gd name="adj2" fmla="val -1375"/>
              <a:gd name="adj3" fmla="val 22644"/>
              <a:gd name="adj4" fmla="val -3926"/>
              <a:gd name="adj5" fmla="val -20125"/>
              <a:gd name="adj6" fmla="val -6560"/>
            </a:avLst>
          </a:prstGeom>
          <a:gradFill rotWithShape="1">
            <a:gsLst>
              <a:gs pos="0">
                <a:srgbClr val="4BACC6">
                  <a:lumMod val="40000"/>
                  <a:lumOff val="60000"/>
                  <a:alpha val="64000"/>
                </a:srgbClr>
              </a:gs>
              <a:gs pos="100000">
                <a:sysClr val="window" lastClr="FFFFFF"/>
              </a:gs>
            </a:gsLst>
            <a:lin ang="5400000" scaled="1"/>
          </a:gradFill>
          <a:ln w="9525">
            <a:solidFill>
              <a:srgbClr val="000099"/>
            </a:solidFill>
            <a:miter lim="800000"/>
            <a:headEnd/>
            <a:tailEnd/>
          </a:ln>
          <a:effectLst>
            <a:outerShdw dist="107763" dir="18900000" algn="ctr" rotWithShape="0">
              <a:srgbClr val="EEECE1">
                <a:alpha val="50000"/>
              </a:srgbClr>
            </a:outerShdw>
          </a:effectLst>
        </p:spPr>
        <p:txBody>
          <a:bodyPr/>
          <a:lstStyle/>
          <a:p>
            <a:pPr marL="628650" marR="0" lvl="0" indent="-628650" algn="ctr" defTabSz="914400" eaLnBrk="1" fontAlgn="auto" latinLnBrk="0" hangingPunct="1">
              <a:lnSpc>
                <a:spcPct val="100000"/>
              </a:lnSpc>
              <a:spcBef>
                <a:spcPct val="10000"/>
              </a:spcBef>
              <a:spcAft>
                <a:spcPct val="5000"/>
              </a:spcAft>
              <a:buClr>
                <a:srgbClr val="6699FF"/>
              </a:buClr>
              <a:buSzTx/>
              <a:buFont typeface="Wingdings" pitchFamily="2" charset="2"/>
              <a:buNone/>
              <a:tabLst/>
              <a:defRPr/>
            </a:pPr>
            <a:r>
              <a:rPr lang="zh-TW" altLang="en-US" sz="2400" b="1" kern="0" dirty="0">
                <a:solidFill>
                  <a:srgbClr val="000099"/>
                </a:solidFill>
                <a:latin typeface="Calibri"/>
                <a:ea typeface="微軟正黑體" pitchFamily="34" charset="-120"/>
              </a:rPr>
              <a:t>願景與目標</a:t>
            </a:r>
            <a:endParaRPr kumimoji="0" lang="zh-TW" altLang="en-US" sz="2400" b="1" i="0" u="none" strike="noStrike" kern="0" cap="none" spc="0" normalizeH="0" baseline="0" noProof="0" dirty="0" smtClean="0">
              <a:ln>
                <a:noFill/>
              </a:ln>
              <a:solidFill>
                <a:srgbClr val="000099"/>
              </a:solidFill>
              <a:effectLst/>
              <a:uLnTx/>
              <a:uFillTx/>
              <a:latin typeface="Calibri"/>
              <a:ea typeface="微軟正黑體" pitchFamily="34" charset="-120"/>
            </a:endParaRPr>
          </a:p>
        </p:txBody>
      </p:sp>
      <p:grpSp>
        <p:nvGrpSpPr>
          <p:cNvPr id="7" name="群組 6"/>
          <p:cNvGrpSpPr/>
          <p:nvPr/>
        </p:nvGrpSpPr>
        <p:grpSpPr>
          <a:xfrm>
            <a:off x="179512" y="1916832"/>
            <a:ext cx="4834954" cy="3965604"/>
            <a:chOff x="793565" y="1781827"/>
            <a:chExt cx="5695950" cy="4671788"/>
          </a:xfrm>
        </p:grpSpPr>
        <p:grpSp>
          <p:nvGrpSpPr>
            <p:cNvPr id="8" name="群組 7"/>
            <p:cNvGrpSpPr/>
            <p:nvPr/>
          </p:nvGrpSpPr>
          <p:grpSpPr>
            <a:xfrm>
              <a:off x="793565" y="1781827"/>
              <a:ext cx="5695950" cy="4671788"/>
              <a:chOff x="1200150" y="1703104"/>
              <a:chExt cx="5695950" cy="4671788"/>
            </a:xfrm>
          </p:grpSpPr>
          <p:sp>
            <p:nvSpPr>
              <p:cNvPr id="12" name="手繪多邊形 11"/>
              <p:cNvSpPr/>
              <p:nvPr/>
            </p:nvSpPr>
            <p:spPr>
              <a:xfrm>
                <a:off x="1857375" y="4276726"/>
                <a:ext cx="4410075" cy="1132568"/>
              </a:xfrm>
              <a:custGeom>
                <a:avLst/>
                <a:gdLst>
                  <a:gd name="connsiteX0" fmla="*/ 0 w 4410075"/>
                  <a:gd name="connsiteY0" fmla="*/ 685800 h 1123950"/>
                  <a:gd name="connsiteX1" fmla="*/ 2847975 w 4410075"/>
                  <a:gd name="connsiteY1" fmla="*/ 1123950 h 1123950"/>
                  <a:gd name="connsiteX2" fmla="*/ 4410075 w 4410075"/>
                  <a:gd name="connsiteY2" fmla="*/ 409575 h 1123950"/>
                  <a:gd name="connsiteX3" fmla="*/ 1352550 w 4410075"/>
                  <a:gd name="connsiteY3" fmla="*/ 0 h 1123950"/>
                  <a:gd name="connsiteX4" fmla="*/ 0 w 4410075"/>
                  <a:gd name="connsiteY4" fmla="*/ 685800 h 1123950"/>
                  <a:gd name="connsiteX0" fmla="*/ 0 w 4410075"/>
                  <a:gd name="connsiteY0" fmla="*/ 685800 h 1132568"/>
                  <a:gd name="connsiteX1" fmla="*/ 2839357 w 4410075"/>
                  <a:gd name="connsiteY1" fmla="*/ 1132568 h 1132568"/>
                  <a:gd name="connsiteX2" fmla="*/ 4410075 w 4410075"/>
                  <a:gd name="connsiteY2" fmla="*/ 409575 h 1132568"/>
                  <a:gd name="connsiteX3" fmla="*/ 1352550 w 4410075"/>
                  <a:gd name="connsiteY3" fmla="*/ 0 h 1132568"/>
                  <a:gd name="connsiteX4" fmla="*/ 0 w 4410075"/>
                  <a:gd name="connsiteY4" fmla="*/ 685800 h 113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0075" h="1132568">
                    <a:moveTo>
                      <a:pt x="0" y="685800"/>
                    </a:moveTo>
                    <a:lnTo>
                      <a:pt x="2839357" y="1132568"/>
                    </a:lnTo>
                    <a:lnTo>
                      <a:pt x="4410075" y="409575"/>
                    </a:lnTo>
                    <a:lnTo>
                      <a:pt x="1352550" y="0"/>
                    </a:lnTo>
                    <a:lnTo>
                      <a:pt x="0" y="685800"/>
                    </a:lnTo>
                    <a:close/>
                  </a:path>
                </a:pathLst>
              </a:custGeom>
              <a:solidFill>
                <a:srgbClr val="1F497D">
                  <a:lumMod val="40000"/>
                  <a:lumOff val="60000"/>
                </a:srgbClr>
              </a:solidFill>
              <a:ln>
                <a:noFill/>
              </a:ln>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a:ea typeface="新細明體"/>
                </a:endParaRPr>
              </a:p>
            </p:txBody>
          </p:sp>
          <p:sp>
            <p:nvSpPr>
              <p:cNvPr id="13" name="手繪多邊形 12"/>
              <p:cNvSpPr/>
              <p:nvPr/>
            </p:nvSpPr>
            <p:spPr>
              <a:xfrm>
                <a:off x="1200150" y="4962525"/>
                <a:ext cx="3653409" cy="1412367"/>
              </a:xfrm>
              <a:custGeom>
                <a:avLst/>
                <a:gdLst>
                  <a:gd name="connsiteX0" fmla="*/ 657225 w 3629025"/>
                  <a:gd name="connsiteY0" fmla="*/ 0 h 1381125"/>
                  <a:gd name="connsiteX1" fmla="*/ 0 w 3629025"/>
                  <a:gd name="connsiteY1" fmla="*/ 714375 h 1381125"/>
                  <a:gd name="connsiteX2" fmla="*/ 3629025 w 3629025"/>
                  <a:gd name="connsiteY2" fmla="*/ 1381125 h 1381125"/>
                  <a:gd name="connsiteX3" fmla="*/ 3476625 w 3629025"/>
                  <a:gd name="connsiteY3" fmla="*/ 428625 h 1381125"/>
                  <a:gd name="connsiteX4" fmla="*/ 657225 w 3629025"/>
                  <a:gd name="connsiteY4" fmla="*/ 0 h 1381125"/>
                  <a:gd name="connsiteX0" fmla="*/ 682625 w 3629025"/>
                  <a:gd name="connsiteY0" fmla="*/ 0 h 1400175"/>
                  <a:gd name="connsiteX1" fmla="*/ 0 w 3629025"/>
                  <a:gd name="connsiteY1" fmla="*/ 733425 h 1400175"/>
                  <a:gd name="connsiteX2" fmla="*/ 3629025 w 3629025"/>
                  <a:gd name="connsiteY2" fmla="*/ 1400175 h 1400175"/>
                  <a:gd name="connsiteX3" fmla="*/ 3476625 w 3629025"/>
                  <a:gd name="connsiteY3" fmla="*/ 447675 h 1400175"/>
                  <a:gd name="connsiteX4" fmla="*/ 682625 w 3629025"/>
                  <a:gd name="connsiteY4" fmla="*/ 0 h 1400175"/>
                  <a:gd name="connsiteX0" fmla="*/ 669925 w 3629025"/>
                  <a:gd name="connsiteY0" fmla="*/ 0 h 1400175"/>
                  <a:gd name="connsiteX1" fmla="*/ 0 w 3629025"/>
                  <a:gd name="connsiteY1" fmla="*/ 733425 h 1400175"/>
                  <a:gd name="connsiteX2" fmla="*/ 3629025 w 3629025"/>
                  <a:gd name="connsiteY2" fmla="*/ 1400175 h 1400175"/>
                  <a:gd name="connsiteX3" fmla="*/ 3476625 w 3629025"/>
                  <a:gd name="connsiteY3" fmla="*/ 447675 h 1400175"/>
                  <a:gd name="connsiteX4" fmla="*/ 669925 w 3629025"/>
                  <a:gd name="connsiteY4" fmla="*/ 0 h 1400175"/>
                  <a:gd name="connsiteX0" fmla="*/ 669925 w 3629025"/>
                  <a:gd name="connsiteY0" fmla="*/ 0 h 1400175"/>
                  <a:gd name="connsiteX1" fmla="*/ 0 w 3629025"/>
                  <a:gd name="connsiteY1" fmla="*/ 733425 h 1400175"/>
                  <a:gd name="connsiteX2" fmla="*/ 3629025 w 3629025"/>
                  <a:gd name="connsiteY2" fmla="*/ 1400175 h 1400175"/>
                  <a:gd name="connsiteX3" fmla="*/ 3501009 w 3629025"/>
                  <a:gd name="connsiteY3" fmla="*/ 459867 h 1400175"/>
                  <a:gd name="connsiteX4" fmla="*/ 669925 w 3629025"/>
                  <a:gd name="connsiteY4" fmla="*/ 0 h 1400175"/>
                  <a:gd name="connsiteX0" fmla="*/ 669925 w 3653409"/>
                  <a:gd name="connsiteY0" fmla="*/ 0 h 1412367"/>
                  <a:gd name="connsiteX1" fmla="*/ 0 w 3653409"/>
                  <a:gd name="connsiteY1" fmla="*/ 733425 h 1412367"/>
                  <a:gd name="connsiteX2" fmla="*/ 3653409 w 3653409"/>
                  <a:gd name="connsiteY2" fmla="*/ 1412367 h 1412367"/>
                  <a:gd name="connsiteX3" fmla="*/ 3501009 w 3653409"/>
                  <a:gd name="connsiteY3" fmla="*/ 459867 h 1412367"/>
                  <a:gd name="connsiteX4" fmla="*/ 669925 w 3653409"/>
                  <a:gd name="connsiteY4" fmla="*/ 0 h 1412367"/>
                  <a:gd name="connsiteX0" fmla="*/ 669925 w 3653409"/>
                  <a:gd name="connsiteY0" fmla="*/ 0 h 1412367"/>
                  <a:gd name="connsiteX1" fmla="*/ 0 w 3653409"/>
                  <a:gd name="connsiteY1" fmla="*/ 733425 h 1412367"/>
                  <a:gd name="connsiteX2" fmla="*/ 3653409 w 3653409"/>
                  <a:gd name="connsiteY2" fmla="*/ 1412367 h 1412367"/>
                  <a:gd name="connsiteX3" fmla="*/ 3509627 w 3653409"/>
                  <a:gd name="connsiteY3" fmla="*/ 451249 h 1412367"/>
                  <a:gd name="connsiteX4" fmla="*/ 669925 w 3653409"/>
                  <a:gd name="connsiteY4" fmla="*/ 0 h 141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3409" h="1412367">
                    <a:moveTo>
                      <a:pt x="669925" y="0"/>
                    </a:moveTo>
                    <a:lnTo>
                      <a:pt x="0" y="733425"/>
                    </a:lnTo>
                    <a:lnTo>
                      <a:pt x="3653409" y="1412367"/>
                    </a:lnTo>
                    <a:lnTo>
                      <a:pt x="3509627" y="451249"/>
                    </a:lnTo>
                    <a:lnTo>
                      <a:pt x="669925" y="0"/>
                    </a:lnTo>
                    <a:close/>
                  </a:path>
                </a:pathLst>
              </a:custGeom>
              <a:solidFill>
                <a:srgbClr val="4BACC6">
                  <a:lumMod val="40000"/>
                  <a:lumOff val="60000"/>
                </a:srgbClr>
              </a:solidFill>
              <a:ln>
                <a:noFill/>
              </a:ln>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a:ea typeface="新細明體"/>
                </a:endParaRPr>
              </a:p>
            </p:txBody>
          </p:sp>
          <p:sp>
            <p:nvSpPr>
              <p:cNvPr id="14" name="手繪多邊形 13"/>
              <p:cNvSpPr/>
              <p:nvPr/>
            </p:nvSpPr>
            <p:spPr>
              <a:xfrm>
                <a:off x="4686300" y="4676775"/>
                <a:ext cx="2209800" cy="1692275"/>
              </a:xfrm>
              <a:custGeom>
                <a:avLst/>
                <a:gdLst>
                  <a:gd name="connsiteX0" fmla="*/ 0 w 2209800"/>
                  <a:gd name="connsiteY0" fmla="*/ 762000 h 1743075"/>
                  <a:gd name="connsiteX1" fmla="*/ 161925 w 2209800"/>
                  <a:gd name="connsiteY1" fmla="*/ 1743075 h 1743075"/>
                  <a:gd name="connsiteX2" fmla="*/ 2209800 w 2209800"/>
                  <a:gd name="connsiteY2" fmla="*/ 666750 h 1743075"/>
                  <a:gd name="connsiteX3" fmla="*/ 1609725 w 2209800"/>
                  <a:gd name="connsiteY3" fmla="*/ 0 h 1743075"/>
                  <a:gd name="connsiteX4" fmla="*/ 0 w 2209800"/>
                  <a:gd name="connsiteY4" fmla="*/ 762000 h 1743075"/>
                  <a:gd name="connsiteX0" fmla="*/ 0 w 2209800"/>
                  <a:gd name="connsiteY0" fmla="*/ 762000 h 1711325"/>
                  <a:gd name="connsiteX1" fmla="*/ 155575 w 2209800"/>
                  <a:gd name="connsiteY1" fmla="*/ 1711325 h 1711325"/>
                  <a:gd name="connsiteX2" fmla="*/ 2209800 w 2209800"/>
                  <a:gd name="connsiteY2" fmla="*/ 666750 h 1711325"/>
                  <a:gd name="connsiteX3" fmla="*/ 1609725 w 2209800"/>
                  <a:gd name="connsiteY3" fmla="*/ 0 h 1711325"/>
                  <a:gd name="connsiteX4" fmla="*/ 0 w 2209800"/>
                  <a:gd name="connsiteY4" fmla="*/ 762000 h 1711325"/>
                  <a:gd name="connsiteX0" fmla="*/ 0 w 2209800"/>
                  <a:gd name="connsiteY0" fmla="*/ 742950 h 1692275"/>
                  <a:gd name="connsiteX1" fmla="*/ 155575 w 2209800"/>
                  <a:gd name="connsiteY1" fmla="*/ 1692275 h 1692275"/>
                  <a:gd name="connsiteX2" fmla="*/ 2209800 w 2209800"/>
                  <a:gd name="connsiteY2" fmla="*/ 647700 h 1692275"/>
                  <a:gd name="connsiteX3" fmla="*/ 1603375 w 2209800"/>
                  <a:gd name="connsiteY3" fmla="*/ 0 h 1692275"/>
                  <a:gd name="connsiteX4" fmla="*/ 0 w 2209800"/>
                  <a:gd name="connsiteY4" fmla="*/ 742950 h 169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0" h="1692275">
                    <a:moveTo>
                      <a:pt x="0" y="742950"/>
                    </a:moveTo>
                    <a:lnTo>
                      <a:pt x="155575" y="1692275"/>
                    </a:lnTo>
                    <a:lnTo>
                      <a:pt x="2209800" y="647700"/>
                    </a:lnTo>
                    <a:lnTo>
                      <a:pt x="1603375" y="0"/>
                    </a:lnTo>
                    <a:lnTo>
                      <a:pt x="0" y="742950"/>
                    </a:lnTo>
                    <a:close/>
                  </a:path>
                </a:pathLst>
              </a:custGeom>
              <a:solidFill>
                <a:srgbClr val="4BACC6">
                  <a:lumMod val="60000"/>
                  <a:lumOff val="40000"/>
                </a:srgbClr>
              </a:solidFill>
              <a:ln>
                <a:noFill/>
              </a:ln>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a:ea typeface="新細明體"/>
                </a:endParaRPr>
              </a:p>
            </p:txBody>
          </p:sp>
          <p:sp>
            <p:nvSpPr>
              <p:cNvPr id="15" name="手繪多邊形 14"/>
              <p:cNvSpPr/>
              <p:nvPr/>
            </p:nvSpPr>
            <p:spPr>
              <a:xfrm>
                <a:off x="2486026" y="3381375"/>
                <a:ext cx="3219450" cy="733425"/>
              </a:xfrm>
              <a:custGeom>
                <a:avLst/>
                <a:gdLst>
                  <a:gd name="connsiteX0" fmla="*/ 0 w 3190875"/>
                  <a:gd name="connsiteY0" fmla="*/ 523875 h 790575"/>
                  <a:gd name="connsiteX1" fmla="*/ 2019300 w 3190875"/>
                  <a:gd name="connsiteY1" fmla="*/ 790575 h 790575"/>
                  <a:gd name="connsiteX2" fmla="*/ 3190875 w 3190875"/>
                  <a:gd name="connsiteY2" fmla="*/ 352425 h 790575"/>
                  <a:gd name="connsiteX3" fmla="*/ 1409700 w 3190875"/>
                  <a:gd name="connsiteY3" fmla="*/ 0 h 790575"/>
                  <a:gd name="connsiteX4" fmla="*/ 0 w 3190875"/>
                  <a:gd name="connsiteY4" fmla="*/ 523875 h 790575"/>
                  <a:gd name="connsiteX0" fmla="*/ 0 w 3219450"/>
                  <a:gd name="connsiteY0" fmla="*/ 523875 h 790575"/>
                  <a:gd name="connsiteX1" fmla="*/ 2019300 w 3219450"/>
                  <a:gd name="connsiteY1" fmla="*/ 790575 h 790575"/>
                  <a:gd name="connsiteX2" fmla="*/ 3219450 w 3219450"/>
                  <a:gd name="connsiteY2" fmla="*/ 381000 h 790575"/>
                  <a:gd name="connsiteX3" fmla="*/ 1409700 w 3219450"/>
                  <a:gd name="connsiteY3" fmla="*/ 0 h 790575"/>
                  <a:gd name="connsiteX4" fmla="*/ 0 w 3219450"/>
                  <a:gd name="connsiteY4" fmla="*/ 523875 h 790575"/>
                  <a:gd name="connsiteX0" fmla="*/ 0 w 3219450"/>
                  <a:gd name="connsiteY0" fmla="*/ 466725 h 733425"/>
                  <a:gd name="connsiteX1" fmla="*/ 2019300 w 3219450"/>
                  <a:gd name="connsiteY1" fmla="*/ 733425 h 733425"/>
                  <a:gd name="connsiteX2" fmla="*/ 3219450 w 3219450"/>
                  <a:gd name="connsiteY2" fmla="*/ 323850 h 733425"/>
                  <a:gd name="connsiteX3" fmla="*/ 1438275 w 3219450"/>
                  <a:gd name="connsiteY3" fmla="*/ 0 h 733425"/>
                  <a:gd name="connsiteX4" fmla="*/ 0 w 3219450"/>
                  <a:gd name="connsiteY4" fmla="*/ 466725 h 73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733425">
                    <a:moveTo>
                      <a:pt x="0" y="466725"/>
                    </a:moveTo>
                    <a:lnTo>
                      <a:pt x="2019300" y="733425"/>
                    </a:lnTo>
                    <a:lnTo>
                      <a:pt x="3219450" y="323850"/>
                    </a:lnTo>
                    <a:lnTo>
                      <a:pt x="1438275" y="0"/>
                    </a:lnTo>
                    <a:lnTo>
                      <a:pt x="0" y="466725"/>
                    </a:lnTo>
                    <a:close/>
                  </a:path>
                </a:pathLst>
              </a:custGeom>
              <a:solidFill>
                <a:srgbClr val="1F497D">
                  <a:lumMod val="40000"/>
                  <a:lumOff val="60000"/>
                </a:srgbClr>
              </a:solidFill>
              <a:ln>
                <a:noFill/>
              </a:ln>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a:ea typeface="新細明體"/>
                </a:endParaRPr>
              </a:p>
            </p:txBody>
          </p:sp>
          <p:sp>
            <p:nvSpPr>
              <p:cNvPr id="16" name="手繪多邊形 15"/>
              <p:cNvSpPr/>
              <p:nvPr/>
            </p:nvSpPr>
            <p:spPr>
              <a:xfrm>
                <a:off x="1838325" y="3841750"/>
                <a:ext cx="2771775" cy="1273175"/>
              </a:xfrm>
              <a:custGeom>
                <a:avLst/>
                <a:gdLst>
                  <a:gd name="connsiteX0" fmla="*/ 638175 w 2771775"/>
                  <a:gd name="connsiteY0" fmla="*/ 28575 h 1247775"/>
                  <a:gd name="connsiteX1" fmla="*/ 0 w 2771775"/>
                  <a:gd name="connsiteY1" fmla="*/ 800100 h 1247775"/>
                  <a:gd name="connsiteX2" fmla="*/ 2771775 w 2771775"/>
                  <a:gd name="connsiteY2" fmla="*/ 1247775 h 1247775"/>
                  <a:gd name="connsiteX3" fmla="*/ 2647950 w 2771775"/>
                  <a:gd name="connsiteY3" fmla="*/ 276225 h 1247775"/>
                  <a:gd name="connsiteX4" fmla="*/ 695325 w 2771775"/>
                  <a:gd name="connsiteY4" fmla="*/ 0 h 1247775"/>
                  <a:gd name="connsiteX5" fmla="*/ 638175 w 2771775"/>
                  <a:gd name="connsiteY5" fmla="*/ 28575 h 1247775"/>
                  <a:gd name="connsiteX0" fmla="*/ 644525 w 2771775"/>
                  <a:gd name="connsiteY0" fmla="*/ 9525 h 1247775"/>
                  <a:gd name="connsiteX1" fmla="*/ 0 w 2771775"/>
                  <a:gd name="connsiteY1" fmla="*/ 800100 h 1247775"/>
                  <a:gd name="connsiteX2" fmla="*/ 2771775 w 2771775"/>
                  <a:gd name="connsiteY2" fmla="*/ 1247775 h 1247775"/>
                  <a:gd name="connsiteX3" fmla="*/ 2647950 w 2771775"/>
                  <a:gd name="connsiteY3" fmla="*/ 276225 h 1247775"/>
                  <a:gd name="connsiteX4" fmla="*/ 695325 w 2771775"/>
                  <a:gd name="connsiteY4" fmla="*/ 0 h 1247775"/>
                  <a:gd name="connsiteX5" fmla="*/ 644525 w 2771775"/>
                  <a:gd name="connsiteY5" fmla="*/ 9525 h 1247775"/>
                  <a:gd name="connsiteX0" fmla="*/ 695325 w 2771775"/>
                  <a:gd name="connsiteY0" fmla="*/ 0 h 1247775"/>
                  <a:gd name="connsiteX1" fmla="*/ 0 w 2771775"/>
                  <a:gd name="connsiteY1" fmla="*/ 800100 h 1247775"/>
                  <a:gd name="connsiteX2" fmla="*/ 2771775 w 2771775"/>
                  <a:gd name="connsiteY2" fmla="*/ 1247775 h 1247775"/>
                  <a:gd name="connsiteX3" fmla="*/ 2647950 w 2771775"/>
                  <a:gd name="connsiteY3" fmla="*/ 276225 h 1247775"/>
                  <a:gd name="connsiteX4" fmla="*/ 695325 w 2771775"/>
                  <a:gd name="connsiteY4" fmla="*/ 0 h 1247775"/>
                  <a:gd name="connsiteX0" fmla="*/ 638175 w 2771775"/>
                  <a:gd name="connsiteY0" fmla="*/ 0 h 1260475"/>
                  <a:gd name="connsiteX1" fmla="*/ 0 w 2771775"/>
                  <a:gd name="connsiteY1" fmla="*/ 812800 h 1260475"/>
                  <a:gd name="connsiteX2" fmla="*/ 2771775 w 2771775"/>
                  <a:gd name="connsiteY2" fmla="*/ 1260475 h 1260475"/>
                  <a:gd name="connsiteX3" fmla="*/ 2647950 w 2771775"/>
                  <a:gd name="connsiteY3" fmla="*/ 288925 h 1260475"/>
                  <a:gd name="connsiteX4" fmla="*/ 638175 w 2771775"/>
                  <a:gd name="connsiteY4" fmla="*/ 0 h 1260475"/>
                  <a:gd name="connsiteX0" fmla="*/ 669925 w 2771775"/>
                  <a:gd name="connsiteY0" fmla="*/ 0 h 1254125"/>
                  <a:gd name="connsiteX1" fmla="*/ 0 w 2771775"/>
                  <a:gd name="connsiteY1" fmla="*/ 806450 h 1254125"/>
                  <a:gd name="connsiteX2" fmla="*/ 2771775 w 2771775"/>
                  <a:gd name="connsiteY2" fmla="*/ 1254125 h 1254125"/>
                  <a:gd name="connsiteX3" fmla="*/ 2647950 w 2771775"/>
                  <a:gd name="connsiteY3" fmla="*/ 282575 h 1254125"/>
                  <a:gd name="connsiteX4" fmla="*/ 669925 w 2771775"/>
                  <a:gd name="connsiteY4" fmla="*/ 0 h 1254125"/>
                  <a:gd name="connsiteX0" fmla="*/ 669925 w 2759075"/>
                  <a:gd name="connsiteY0" fmla="*/ 0 h 1266825"/>
                  <a:gd name="connsiteX1" fmla="*/ 0 w 2759075"/>
                  <a:gd name="connsiteY1" fmla="*/ 806450 h 1266825"/>
                  <a:gd name="connsiteX2" fmla="*/ 2759075 w 2759075"/>
                  <a:gd name="connsiteY2" fmla="*/ 1266825 h 1266825"/>
                  <a:gd name="connsiteX3" fmla="*/ 2647950 w 2759075"/>
                  <a:gd name="connsiteY3" fmla="*/ 282575 h 1266825"/>
                  <a:gd name="connsiteX4" fmla="*/ 669925 w 2759075"/>
                  <a:gd name="connsiteY4" fmla="*/ 0 h 1266825"/>
                  <a:gd name="connsiteX0" fmla="*/ 669925 w 2771775"/>
                  <a:gd name="connsiteY0" fmla="*/ 0 h 1273175"/>
                  <a:gd name="connsiteX1" fmla="*/ 0 w 2771775"/>
                  <a:gd name="connsiteY1" fmla="*/ 806450 h 1273175"/>
                  <a:gd name="connsiteX2" fmla="*/ 2771775 w 2771775"/>
                  <a:gd name="connsiteY2" fmla="*/ 1273175 h 1273175"/>
                  <a:gd name="connsiteX3" fmla="*/ 2647950 w 2771775"/>
                  <a:gd name="connsiteY3" fmla="*/ 282575 h 1273175"/>
                  <a:gd name="connsiteX4" fmla="*/ 669925 w 2771775"/>
                  <a:gd name="connsiteY4" fmla="*/ 0 h 1273175"/>
                  <a:gd name="connsiteX0" fmla="*/ 669925 w 2771775"/>
                  <a:gd name="connsiteY0" fmla="*/ 0 h 1273175"/>
                  <a:gd name="connsiteX1" fmla="*/ 0 w 2771775"/>
                  <a:gd name="connsiteY1" fmla="*/ 806450 h 1273175"/>
                  <a:gd name="connsiteX2" fmla="*/ 2771775 w 2771775"/>
                  <a:gd name="connsiteY2" fmla="*/ 1273175 h 1273175"/>
                  <a:gd name="connsiteX3" fmla="*/ 2656567 w 2771775"/>
                  <a:gd name="connsiteY3" fmla="*/ 256722 h 1273175"/>
                  <a:gd name="connsiteX4" fmla="*/ 669925 w 2771775"/>
                  <a:gd name="connsiteY4" fmla="*/ 0 h 1273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775" h="1273175">
                    <a:moveTo>
                      <a:pt x="669925" y="0"/>
                    </a:moveTo>
                    <a:lnTo>
                      <a:pt x="0" y="806450"/>
                    </a:lnTo>
                    <a:lnTo>
                      <a:pt x="2771775" y="1273175"/>
                    </a:lnTo>
                    <a:lnTo>
                      <a:pt x="2656567" y="256722"/>
                    </a:lnTo>
                    <a:lnTo>
                      <a:pt x="669925" y="0"/>
                    </a:lnTo>
                    <a:close/>
                  </a:path>
                </a:pathLst>
              </a:custGeom>
              <a:solidFill>
                <a:srgbClr val="4BACC6">
                  <a:lumMod val="40000"/>
                  <a:lumOff val="60000"/>
                </a:srgbClr>
              </a:solidFill>
              <a:ln>
                <a:noFill/>
              </a:ln>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a:ea typeface="新細明體"/>
                </a:endParaRPr>
              </a:p>
            </p:txBody>
          </p:sp>
          <p:sp>
            <p:nvSpPr>
              <p:cNvPr id="17" name="手繪多邊形 16"/>
              <p:cNvSpPr/>
              <p:nvPr/>
            </p:nvSpPr>
            <p:spPr>
              <a:xfrm>
                <a:off x="4489450" y="3697515"/>
                <a:ext cx="1768474" cy="1404710"/>
              </a:xfrm>
              <a:custGeom>
                <a:avLst/>
                <a:gdLst>
                  <a:gd name="connsiteX0" fmla="*/ 0 w 1762125"/>
                  <a:gd name="connsiteY0" fmla="*/ 419100 h 1381125"/>
                  <a:gd name="connsiteX1" fmla="*/ 133350 w 1762125"/>
                  <a:gd name="connsiteY1" fmla="*/ 1381125 h 1381125"/>
                  <a:gd name="connsiteX2" fmla="*/ 1762125 w 1762125"/>
                  <a:gd name="connsiteY2" fmla="*/ 676275 h 1381125"/>
                  <a:gd name="connsiteX3" fmla="*/ 1209675 w 1762125"/>
                  <a:gd name="connsiteY3" fmla="*/ 0 h 1381125"/>
                  <a:gd name="connsiteX4" fmla="*/ 0 w 1762125"/>
                  <a:gd name="connsiteY4" fmla="*/ 419100 h 1381125"/>
                  <a:gd name="connsiteX0" fmla="*/ 0 w 1768475"/>
                  <a:gd name="connsiteY0" fmla="*/ 400050 h 1381125"/>
                  <a:gd name="connsiteX1" fmla="*/ 139700 w 1768475"/>
                  <a:gd name="connsiteY1" fmla="*/ 1381125 h 1381125"/>
                  <a:gd name="connsiteX2" fmla="*/ 1768475 w 1768475"/>
                  <a:gd name="connsiteY2" fmla="*/ 676275 h 1381125"/>
                  <a:gd name="connsiteX3" fmla="*/ 1216025 w 1768475"/>
                  <a:gd name="connsiteY3" fmla="*/ 0 h 1381125"/>
                  <a:gd name="connsiteX4" fmla="*/ 0 w 1768475"/>
                  <a:gd name="connsiteY4" fmla="*/ 400050 h 1381125"/>
                  <a:gd name="connsiteX0" fmla="*/ 0 w 1768475"/>
                  <a:gd name="connsiteY0" fmla="*/ 400050 h 1387475"/>
                  <a:gd name="connsiteX1" fmla="*/ 120650 w 1768475"/>
                  <a:gd name="connsiteY1" fmla="*/ 1387475 h 1387475"/>
                  <a:gd name="connsiteX2" fmla="*/ 1768475 w 1768475"/>
                  <a:gd name="connsiteY2" fmla="*/ 676275 h 1387475"/>
                  <a:gd name="connsiteX3" fmla="*/ 1216025 w 1768475"/>
                  <a:gd name="connsiteY3" fmla="*/ 0 h 1387475"/>
                  <a:gd name="connsiteX4" fmla="*/ 0 w 1768475"/>
                  <a:gd name="connsiteY4" fmla="*/ 400050 h 1387475"/>
                  <a:gd name="connsiteX0" fmla="*/ 0 w 1768475"/>
                  <a:gd name="connsiteY0" fmla="*/ 417285 h 1404710"/>
                  <a:gd name="connsiteX1" fmla="*/ 120650 w 1768475"/>
                  <a:gd name="connsiteY1" fmla="*/ 1404710 h 1404710"/>
                  <a:gd name="connsiteX2" fmla="*/ 1768475 w 1768475"/>
                  <a:gd name="connsiteY2" fmla="*/ 693510 h 1404710"/>
                  <a:gd name="connsiteX3" fmla="*/ 1198790 w 1768475"/>
                  <a:gd name="connsiteY3" fmla="*/ 0 h 1404710"/>
                  <a:gd name="connsiteX4" fmla="*/ 0 w 1768475"/>
                  <a:gd name="connsiteY4" fmla="*/ 417285 h 140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475" h="1404710">
                    <a:moveTo>
                      <a:pt x="0" y="417285"/>
                    </a:moveTo>
                    <a:lnTo>
                      <a:pt x="120650" y="1404710"/>
                    </a:lnTo>
                    <a:lnTo>
                      <a:pt x="1768475" y="693510"/>
                    </a:lnTo>
                    <a:lnTo>
                      <a:pt x="1198790" y="0"/>
                    </a:lnTo>
                    <a:lnTo>
                      <a:pt x="0" y="417285"/>
                    </a:lnTo>
                    <a:close/>
                  </a:path>
                </a:pathLst>
              </a:custGeom>
              <a:solidFill>
                <a:srgbClr val="4BACC6">
                  <a:lumMod val="60000"/>
                  <a:lumOff val="40000"/>
                </a:srgbClr>
              </a:solidFill>
              <a:ln>
                <a:noFill/>
              </a:ln>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a:ea typeface="新細明體"/>
                </a:endParaRPr>
              </a:p>
            </p:txBody>
          </p:sp>
          <p:sp>
            <p:nvSpPr>
              <p:cNvPr id="18" name="手繪多邊形 17"/>
              <p:cNvSpPr/>
              <p:nvPr/>
            </p:nvSpPr>
            <p:spPr>
              <a:xfrm>
                <a:off x="2481618" y="1703104"/>
                <a:ext cx="1996440" cy="2179320"/>
              </a:xfrm>
              <a:custGeom>
                <a:avLst/>
                <a:gdLst>
                  <a:gd name="connsiteX0" fmla="*/ 1587535 w 2092956"/>
                  <a:gd name="connsiteY0" fmla="*/ 1211 h 2321450"/>
                  <a:gd name="connsiteX1" fmla="*/ 2575 w 2092956"/>
                  <a:gd name="connsiteY1" fmla="*/ 1875731 h 2321450"/>
                  <a:gd name="connsiteX2" fmla="*/ 1999015 w 2092956"/>
                  <a:gd name="connsiteY2" fmla="*/ 2180531 h 2321450"/>
                  <a:gd name="connsiteX3" fmla="*/ 1587535 w 2092956"/>
                  <a:gd name="connsiteY3" fmla="*/ 1211 h 2321450"/>
                  <a:gd name="connsiteX0" fmla="*/ 1584960 w 2090381"/>
                  <a:gd name="connsiteY0" fmla="*/ 0 h 2320239"/>
                  <a:gd name="connsiteX1" fmla="*/ 0 w 2090381"/>
                  <a:gd name="connsiteY1" fmla="*/ 1874520 h 2320239"/>
                  <a:gd name="connsiteX2" fmla="*/ 1996440 w 2090381"/>
                  <a:gd name="connsiteY2" fmla="*/ 2179320 h 2320239"/>
                  <a:gd name="connsiteX3" fmla="*/ 1584960 w 2090381"/>
                  <a:gd name="connsiteY3" fmla="*/ 0 h 2320239"/>
                  <a:gd name="connsiteX0" fmla="*/ 1584960 w 2090381"/>
                  <a:gd name="connsiteY0" fmla="*/ 0 h 2179320"/>
                  <a:gd name="connsiteX1" fmla="*/ 0 w 2090381"/>
                  <a:gd name="connsiteY1" fmla="*/ 1874520 h 2179320"/>
                  <a:gd name="connsiteX2" fmla="*/ 1996440 w 2090381"/>
                  <a:gd name="connsiteY2" fmla="*/ 2179320 h 2179320"/>
                  <a:gd name="connsiteX3" fmla="*/ 1584960 w 2090381"/>
                  <a:gd name="connsiteY3" fmla="*/ 0 h 2179320"/>
                  <a:gd name="connsiteX0" fmla="*/ 1584960 w 1996440"/>
                  <a:gd name="connsiteY0" fmla="*/ 0 h 2179320"/>
                  <a:gd name="connsiteX1" fmla="*/ 0 w 1996440"/>
                  <a:gd name="connsiteY1" fmla="*/ 1874520 h 2179320"/>
                  <a:gd name="connsiteX2" fmla="*/ 1996440 w 1996440"/>
                  <a:gd name="connsiteY2" fmla="*/ 2179320 h 2179320"/>
                  <a:gd name="connsiteX3" fmla="*/ 1584960 w 1996440"/>
                  <a:gd name="connsiteY3" fmla="*/ 0 h 2179320"/>
                </a:gdLst>
                <a:ahLst/>
                <a:cxnLst>
                  <a:cxn ang="0">
                    <a:pos x="connsiteX0" y="connsiteY0"/>
                  </a:cxn>
                  <a:cxn ang="0">
                    <a:pos x="connsiteX1" y="connsiteY1"/>
                  </a:cxn>
                  <a:cxn ang="0">
                    <a:pos x="connsiteX2" y="connsiteY2"/>
                  </a:cxn>
                  <a:cxn ang="0">
                    <a:pos x="connsiteX3" y="connsiteY3"/>
                  </a:cxn>
                </a:cxnLst>
                <a:rect l="l" t="t" r="r" b="b"/>
                <a:pathLst>
                  <a:path w="1996440" h="2179320">
                    <a:moveTo>
                      <a:pt x="1584960" y="0"/>
                    </a:moveTo>
                    <a:lnTo>
                      <a:pt x="0" y="1874520"/>
                    </a:lnTo>
                    <a:lnTo>
                      <a:pt x="1996440" y="2179320"/>
                    </a:lnTo>
                    <a:lnTo>
                      <a:pt x="1584960" y="0"/>
                    </a:lnTo>
                    <a:close/>
                  </a:path>
                </a:pathLst>
              </a:custGeom>
              <a:solidFill>
                <a:srgbClr val="4BACC6">
                  <a:lumMod val="40000"/>
                  <a:lumOff val="60000"/>
                </a:srgbClr>
              </a:solidFill>
              <a:ln>
                <a:noFill/>
              </a:ln>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a:ea typeface="新細明體"/>
                </a:endParaRPr>
              </a:p>
            </p:txBody>
          </p:sp>
          <p:sp>
            <p:nvSpPr>
              <p:cNvPr id="19" name="手繪多邊形 18"/>
              <p:cNvSpPr/>
              <p:nvPr/>
            </p:nvSpPr>
            <p:spPr>
              <a:xfrm>
                <a:off x="4060825" y="1711325"/>
                <a:ext cx="1597025" cy="2163081"/>
              </a:xfrm>
              <a:custGeom>
                <a:avLst/>
                <a:gdLst>
                  <a:gd name="connsiteX0" fmla="*/ 0 w 1590675"/>
                  <a:gd name="connsiteY0" fmla="*/ 0 h 2171700"/>
                  <a:gd name="connsiteX1" fmla="*/ 419100 w 1590675"/>
                  <a:gd name="connsiteY1" fmla="*/ 2171700 h 2171700"/>
                  <a:gd name="connsiteX2" fmla="*/ 1590675 w 1590675"/>
                  <a:gd name="connsiteY2" fmla="*/ 1733550 h 2171700"/>
                  <a:gd name="connsiteX3" fmla="*/ 0 w 1590675"/>
                  <a:gd name="connsiteY3" fmla="*/ 0 h 2171700"/>
                  <a:gd name="connsiteX0" fmla="*/ 0 w 1597025"/>
                  <a:gd name="connsiteY0" fmla="*/ 0 h 2184400"/>
                  <a:gd name="connsiteX1" fmla="*/ 425450 w 1597025"/>
                  <a:gd name="connsiteY1" fmla="*/ 2184400 h 2184400"/>
                  <a:gd name="connsiteX2" fmla="*/ 1597025 w 1597025"/>
                  <a:gd name="connsiteY2" fmla="*/ 1746250 h 2184400"/>
                  <a:gd name="connsiteX3" fmla="*/ 0 w 1597025"/>
                  <a:gd name="connsiteY3" fmla="*/ 0 h 2184400"/>
                  <a:gd name="connsiteX0" fmla="*/ 0 w 1597025"/>
                  <a:gd name="connsiteY0" fmla="*/ 0 h 2171700"/>
                  <a:gd name="connsiteX1" fmla="*/ 425450 w 1597025"/>
                  <a:gd name="connsiteY1" fmla="*/ 2171700 h 2171700"/>
                  <a:gd name="connsiteX2" fmla="*/ 1597025 w 1597025"/>
                  <a:gd name="connsiteY2" fmla="*/ 1746250 h 2171700"/>
                  <a:gd name="connsiteX3" fmla="*/ 0 w 1597025"/>
                  <a:gd name="connsiteY3" fmla="*/ 0 h 2171700"/>
                  <a:gd name="connsiteX0" fmla="*/ 0 w 1597025"/>
                  <a:gd name="connsiteY0" fmla="*/ 0 h 2188935"/>
                  <a:gd name="connsiteX1" fmla="*/ 408213 w 1597025"/>
                  <a:gd name="connsiteY1" fmla="*/ 2188935 h 2188935"/>
                  <a:gd name="connsiteX2" fmla="*/ 1597025 w 1597025"/>
                  <a:gd name="connsiteY2" fmla="*/ 1746250 h 2188935"/>
                  <a:gd name="connsiteX3" fmla="*/ 0 w 1597025"/>
                  <a:gd name="connsiteY3" fmla="*/ 0 h 2188935"/>
                  <a:gd name="connsiteX0" fmla="*/ 0 w 1597025"/>
                  <a:gd name="connsiteY0" fmla="*/ 0 h 2163081"/>
                  <a:gd name="connsiteX1" fmla="*/ 399594 w 1597025"/>
                  <a:gd name="connsiteY1" fmla="*/ 2163081 h 2163081"/>
                  <a:gd name="connsiteX2" fmla="*/ 1597025 w 1597025"/>
                  <a:gd name="connsiteY2" fmla="*/ 1746250 h 2163081"/>
                  <a:gd name="connsiteX3" fmla="*/ 0 w 1597025"/>
                  <a:gd name="connsiteY3" fmla="*/ 0 h 2163081"/>
                </a:gdLst>
                <a:ahLst/>
                <a:cxnLst>
                  <a:cxn ang="0">
                    <a:pos x="connsiteX0" y="connsiteY0"/>
                  </a:cxn>
                  <a:cxn ang="0">
                    <a:pos x="connsiteX1" y="connsiteY1"/>
                  </a:cxn>
                  <a:cxn ang="0">
                    <a:pos x="connsiteX2" y="connsiteY2"/>
                  </a:cxn>
                  <a:cxn ang="0">
                    <a:pos x="connsiteX3" y="connsiteY3"/>
                  </a:cxn>
                </a:cxnLst>
                <a:rect l="l" t="t" r="r" b="b"/>
                <a:pathLst>
                  <a:path w="1597025" h="2163081">
                    <a:moveTo>
                      <a:pt x="0" y="0"/>
                    </a:moveTo>
                    <a:lnTo>
                      <a:pt x="399594" y="2163081"/>
                    </a:lnTo>
                    <a:lnTo>
                      <a:pt x="1597025" y="1746250"/>
                    </a:lnTo>
                    <a:lnTo>
                      <a:pt x="0" y="0"/>
                    </a:lnTo>
                    <a:close/>
                  </a:path>
                </a:pathLst>
              </a:custGeom>
              <a:solidFill>
                <a:srgbClr val="4BACC6">
                  <a:lumMod val="60000"/>
                  <a:lumOff val="40000"/>
                </a:srgbClr>
              </a:solidFill>
              <a:ln>
                <a:noFill/>
              </a:ln>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a:ea typeface="新細明體"/>
                </a:endParaRPr>
              </a:p>
            </p:txBody>
          </p:sp>
        </p:grpSp>
        <p:sp>
          <p:nvSpPr>
            <p:cNvPr id="9" name="矩形 8"/>
            <p:cNvSpPr/>
            <p:nvPr/>
          </p:nvSpPr>
          <p:spPr>
            <a:xfrm rot="472397">
              <a:off x="2575856" y="2776141"/>
              <a:ext cx="1320413" cy="761428"/>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3600" b="1" i="0" u="none" strike="noStrike" kern="0" cap="none" spc="50" normalizeH="0" baseline="0" noProof="0" dirty="0" smtClean="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uLnTx/>
                  <a:uFillTx/>
                  <a:latin typeface="微軟正黑體" pitchFamily="34" charset="-120"/>
                  <a:ea typeface="微軟正黑體" pitchFamily="34" charset="-120"/>
                </a:rPr>
                <a:t>願景</a:t>
              </a:r>
            </a:p>
          </p:txBody>
        </p:sp>
        <p:sp>
          <p:nvSpPr>
            <p:cNvPr id="10" name="矩形 9"/>
            <p:cNvSpPr/>
            <p:nvPr/>
          </p:nvSpPr>
          <p:spPr>
            <a:xfrm rot="591272">
              <a:off x="1759128" y="4138042"/>
              <a:ext cx="2423273" cy="761428"/>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3600" b="1" i="0" u="none" strike="noStrike" kern="0" cap="none" spc="50" normalizeH="0" baseline="0" noProof="0" dirty="0" smtClean="0">
                  <a:ln w="11430"/>
                  <a:solidFill>
                    <a:srgbClr val="0000CC"/>
                  </a:solidFill>
                  <a:effectLst>
                    <a:outerShdw blurRad="76200" dist="50800" dir="5400000" algn="tl" rotWithShape="0">
                      <a:srgbClr val="000000">
                        <a:alpha val="65000"/>
                      </a:srgbClr>
                    </a:outerShdw>
                  </a:effectLst>
                  <a:uLnTx/>
                  <a:uFillTx/>
                  <a:latin typeface="微軟正黑體" pitchFamily="34" charset="-120"/>
                  <a:ea typeface="微軟正黑體" pitchFamily="34" charset="-120"/>
                </a:rPr>
                <a:t>政策原則</a:t>
              </a:r>
            </a:p>
          </p:txBody>
        </p:sp>
        <p:sp>
          <p:nvSpPr>
            <p:cNvPr id="11" name="矩形 10"/>
            <p:cNvSpPr/>
            <p:nvPr/>
          </p:nvSpPr>
          <p:spPr>
            <a:xfrm rot="591272">
              <a:off x="1571660" y="5270900"/>
              <a:ext cx="2423273" cy="761428"/>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3600" b="1" i="0" u="none" strike="noStrike" kern="0" cap="none" spc="50" normalizeH="0" baseline="0" noProof="0" dirty="0" smtClean="0">
                  <a:ln w="11430"/>
                  <a:solidFill>
                    <a:srgbClr val="006600"/>
                  </a:solidFill>
                  <a:effectLst>
                    <a:outerShdw blurRad="76200" dist="50800" dir="5400000" algn="tl" rotWithShape="0">
                      <a:srgbClr val="000000">
                        <a:alpha val="65000"/>
                      </a:srgbClr>
                    </a:outerShdw>
                  </a:effectLst>
                  <a:uLnTx/>
                  <a:uFillTx/>
                  <a:latin typeface="微軟正黑體" pitchFamily="34" charset="-120"/>
                  <a:ea typeface="微軟正黑體" pitchFamily="34" charset="-120"/>
                </a:rPr>
                <a:t>政策目標</a:t>
              </a:r>
            </a:p>
          </p:txBody>
        </p:sp>
      </p:grpSp>
      <p:sp>
        <p:nvSpPr>
          <p:cNvPr id="20" name="圓角矩形 19"/>
          <p:cNvSpPr/>
          <p:nvPr/>
        </p:nvSpPr>
        <p:spPr bwMode="auto">
          <a:xfrm>
            <a:off x="4893412" y="1550790"/>
            <a:ext cx="3758662" cy="744417"/>
          </a:xfrm>
          <a:prstGeom prst="roundRect">
            <a:avLst/>
          </a:prstGeom>
          <a:solidFill>
            <a:sysClr val="window" lastClr="FFFFFF"/>
          </a:solidFill>
          <a:ln w="44450">
            <a:solidFill>
              <a:srgbClr val="1F497D">
                <a:lumMod val="40000"/>
                <a:lumOff val="60000"/>
              </a:srgbClr>
            </a:solidFill>
            <a:miter lim="800000"/>
            <a:headEnd/>
            <a:tailEnd/>
          </a:ln>
          <a:effectLst>
            <a:outerShdw blurRad="50800" dist="76200" dir="2700000" algn="tl" rotWithShape="0">
              <a:prstClr val="black">
                <a:alpha val="40000"/>
              </a:prst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000" b="1" i="0" u="none" strike="noStrike" kern="0" cap="none" spc="0" normalizeH="0" baseline="0" noProof="0" dirty="0" smtClean="0">
                <a:ln>
                  <a:noFill/>
                </a:ln>
                <a:solidFill>
                  <a:srgbClr val="FF0000"/>
                </a:solidFill>
                <a:effectLst/>
                <a:uLnTx/>
                <a:uFillTx/>
                <a:latin typeface="微軟正黑體" pitchFamily="34" charset="-120"/>
                <a:ea typeface="微軟正黑體" pitchFamily="34" charset="-120"/>
              </a:rPr>
              <a:t>建構能適應氣候風險的永續臺灣</a:t>
            </a:r>
          </a:p>
        </p:txBody>
      </p:sp>
      <p:sp>
        <p:nvSpPr>
          <p:cNvPr id="21" name="圓角矩形 20"/>
          <p:cNvSpPr/>
          <p:nvPr/>
        </p:nvSpPr>
        <p:spPr bwMode="auto">
          <a:xfrm>
            <a:off x="4893412" y="2492896"/>
            <a:ext cx="3758662" cy="2790102"/>
          </a:xfrm>
          <a:prstGeom prst="roundRect">
            <a:avLst/>
          </a:prstGeom>
          <a:solidFill>
            <a:srgbClr val="4BACC6">
              <a:lumMod val="20000"/>
              <a:lumOff val="80000"/>
            </a:srgbClr>
          </a:solidFill>
          <a:ln w="44450">
            <a:solidFill>
              <a:srgbClr val="1F497D">
                <a:lumMod val="40000"/>
                <a:lumOff val="60000"/>
              </a:srgbClr>
            </a:solidFill>
            <a:miter lim="800000"/>
            <a:headEnd/>
            <a:tailEnd/>
          </a:ln>
          <a:effectLst>
            <a:outerShdw blurRad="50800" dist="76200" dir="2700000" algn="tl" rotWithShape="0">
              <a:prstClr val="black">
                <a:alpha val="40000"/>
              </a:prstClr>
            </a:outerShdw>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rPr>
              <a:t>1.</a:t>
            </a:r>
            <a:r>
              <a:rPr kumimoji="0" lang="zh-TW" altLang="en-US"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rPr>
              <a:t>政府與機制之整合</a:t>
            </a:r>
            <a:endParaRPr kumimoji="0" lang="en-US" altLang="zh-TW"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rPr>
              <a:t>2.</a:t>
            </a:r>
            <a:r>
              <a:rPr kumimoji="0" lang="zh-TW" altLang="en-US"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rPr>
              <a:t>預防、安全與效率並重</a:t>
            </a:r>
            <a:endParaRPr kumimoji="0" lang="en-US" altLang="zh-TW"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rPr>
              <a:t>3.</a:t>
            </a:r>
            <a:r>
              <a:rPr kumimoji="0" lang="zh-TW" altLang="en-US"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rPr>
              <a:t>前瞻思維與無悔策略</a:t>
            </a:r>
            <a:endParaRPr kumimoji="0" lang="en-US" altLang="zh-TW"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rPr>
              <a:t>4.</a:t>
            </a:r>
            <a:r>
              <a:rPr kumimoji="0" lang="zh-TW" altLang="en-US"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rPr>
              <a:t>調適與減緩兼顧</a:t>
            </a:r>
            <a:endParaRPr kumimoji="0" lang="en-US" altLang="zh-TW"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rPr>
              <a:t>5.</a:t>
            </a:r>
            <a:r>
              <a:rPr kumimoji="0" lang="zh-TW" altLang="en-US"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rPr>
              <a:t>調適應以生態系統為基礎</a:t>
            </a:r>
            <a:endParaRPr kumimoji="0" lang="en-US" altLang="zh-TW"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rPr>
              <a:t>6.</a:t>
            </a:r>
            <a:r>
              <a:rPr kumimoji="0" lang="zh-TW" altLang="en-US"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rPr>
              <a:t>人人有責、夥伴參與及合作</a:t>
            </a:r>
            <a:endParaRPr kumimoji="0" lang="en-US" altLang="zh-TW"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rPr>
              <a:t>7.</a:t>
            </a:r>
            <a:r>
              <a:rPr kumimoji="0" lang="zh-TW" altLang="en-US"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rPr>
              <a:t>考量弱勢族群與不同性別之需求</a:t>
            </a:r>
            <a:endParaRPr kumimoji="0" lang="en-US" altLang="zh-TW"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rPr>
              <a:t>8.</a:t>
            </a:r>
            <a:r>
              <a:rPr kumimoji="0" lang="zh-TW" altLang="en-US"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rPr>
              <a:t>全民素養與能力之提升</a:t>
            </a:r>
            <a:endParaRPr kumimoji="0" lang="en-US" altLang="zh-TW"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rPr>
              <a:t>9.</a:t>
            </a:r>
            <a:r>
              <a:rPr kumimoji="0" lang="zh-TW" altLang="en-US"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rPr>
              <a:t>國際合作</a:t>
            </a:r>
            <a:endParaRPr kumimoji="0" lang="en-US" altLang="zh-TW" sz="1800" b="1" i="0" u="none" strike="noStrike" kern="0" cap="none" spc="0" normalizeH="0" baseline="0" noProof="0" dirty="0" smtClean="0">
              <a:ln>
                <a:noFill/>
              </a:ln>
              <a:solidFill>
                <a:srgbClr val="0000CC"/>
              </a:solidFill>
              <a:effectLst/>
              <a:uLnTx/>
              <a:uFillTx/>
              <a:latin typeface="微軟正黑體" pitchFamily="34" charset="-120"/>
              <a:ea typeface="微軟正黑體" pitchFamily="34" charset="-120"/>
              <a:cs typeface="Times New Roman" pitchFamily="18" charset="0"/>
            </a:endParaRPr>
          </a:p>
        </p:txBody>
      </p:sp>
      <p:sp>
        <p:nvSpPr>
          <p:cNvPr id="22" name="圓角矩形 21"/>
          <p:cNvSpPr/>
          <p:nvPr/>
        </p:nvSpPr>
        <p:spPr bwMode="auto">
          <a:xfrm>
            <a:off x="4917794" y="5445224"/>
            <a:ext cx="3758662" cy="1080120"/>
          </a:xfrm>
          <a:prstGeom prst="roundRect">
            <a:avLst/>
          </a:prstGeom>
          <a:solidFill>
            <a:srgbClr val="4BACC6">
              <a:lumMod val="40000"/>
              <a:lumOff val="60000"/>
            </a:srgbClr>
          </a:solidFill>
          <a:ln w="44450">
            <a:solidFill>
              <a:srgbClr val="1F497D">
                <a:lumMod val="40000"/>
                <a:lumOff val="60000"/>
              </a:srgbClr>
            </a:solidFill>
            <a:miter lim="800000"/>
            <a:headEnd/>
            <a:tailEnd/>
          </a:ln>
          <a:effectLst>
            <a:outerShdw blurRad="50800" dist="76200" dir="2700000" algn="tl" rotWithShape="0">
              <a:prstClr val="black">
                <a:alpha val="40000"/>
              </a:prst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000" b="1" i="0" u="none" strike="noStrike" kern="0" cap="none" spc="0" normalizeH="0" baseline="0" noProof="0" dirty="0" smtClean="0">
                <a:ln>
                  <a:noFill/>
                </a:ln>
                <a:solidFill>
                  <a:srgbClr val="006600"/>
                </a:solidFill>
                <a:effectLst/>
                <a:uLnTx/>
                <a:uFillTx/>
                <a:latin typeface="微軟正黑體" pitchFamily="34" charset="-120"/>
                <a:ea typeface="微軟正黑體" pitchFamily="34" charset="-120"/>
              </a:rPr>
              <a:t>提升及健全臺灣面對氣候變遷的</a:t>
            </a:r>
            <a:endParaRPr kumimoji="0" lang="en-US" altLang="zh-TW" sz="2000" b="1" i="0" u="none" strike="noStrike" kern="0" cap="none" spc="0" normalizeH="0" baseline="0" noProof="0" dirty="0" smtClean="0">
              <a:ln>
                <a:noFill/>
              </a:ln>
              <a:solidFill>
                <a:srgbClr val="006600"/>
              </a:solidFill>
              <a:effectLst/>
              <a:uLnTx/>
              <a:uFillTx/>
              <a:latin typeface="微軟正黑體" pitchFamily="34" charset="-120"/>
              <a:ea typeface="微軟正黑體" pitchFamily="34" charset="-12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000" b="1" i="0" u="none" strike="noStrike" kern="0" cap="none" spc="0" normalizeH="0" baseline="0" noProof="0" dirty="0" smtClean="0">
                <a:ln>
                  <a:noFill/>
                </a:ln>
                <a:solidFill>
                  <a:srgbClr val="006600"/>
                </a:solidFill>
                <a:effectLst/>
                <a:uLnTx/>
                <a:uFillTx/>
                <a:latin typeface="微軟正黑體" pitchFamily="34" charset="-120"/>
                <a:ea typeface="微軟正黑體" pitchFamily="34" charset="-120"/>
              </a:rPr>
              <a:t>調適能力，以降低臺灣的脆弱度</a:t>
            </a:r>
          </a:p>
        </p:txBody>
      </p:sp>
      <p:sp>
        <p:nvSpPr>
          <p:cNvPr id="23" name="Oval 46"/>
          <p:cNvSpPr>
            <a:spLocks noChangeArrowheads="1"/>
          </p:cNvSpPr>
          <p:nvPr/>
        </p:nvSpPr>
        <p:spPr bwMode="gray">
          <a:xfrm>
            <a:off x="3849089" y="5043590"/>
            <a:ext cx="228600" cy="228600"/>
          </a:xfrm>
          <a:prstGeom prst="ellipse">
            <a:avLst/>
          </a:prstGeom>
          <a:gradFill rotWithShape="1">
            <a:gsLst>
              <a:gs pos="0">
                <a:srgbClr val="92D050"/>
              </a:gs>
              <a:gs pos="100000">
                <a:srgbClr val="006600"/>
              </a:gs>
            </a:gsLst>
            <a:path path="shape">
              <a:fillToRect l="50000" t="50000" r="50000" b="50000"/>
            </a:path>
          </a:gradFill>
          <a:ln w="19050">
            <a:solidFill>
              <a:srgbClr val="FFFFFF"/>
            </a:solidFill>
            <a:round/>
            <a:headEnd/>
            <a:tailEnd/>
          </a:ln>
        </p:spPr>
        <p:txBody>
          <a:bodyPr wrap="none" anchor="ctr"/>
          <a:lstStyle/>
          <a:p>
            <a:pPr fontAlgn="auto">
              <a:spcBef>
                <a:spcPts val="0"/>
              </a:spcBef>
              <a:spcAft>
                <a:spcPts val="0"/>
              </a:spcAft>
            </a:pPr>
            <a:endParaRPr lang="zh-TW" altLang="en-US">
              <a:solidFill>
                <a:prstClr val="black"/>
              </a:solidFill>
              <a:latin typeface="Times New Roman" pitchFamily="18" charset="0"/>
              <a:ea typeface="新細明體"/>
            </a:endParaRPr>
          </a:p>
        </p:txBody>
      </p:sp>
      <p:sp>
        <p:nvSpPr>
          <p:cNvPr id="24" name="Oval 34"/>
          <p:cNvSpPr>
            <a:spLocks noChangeArrowheads="1"/>
          </p:cNvSpPr>
          <p:nvPr/>
        </p:nvSpPr>
        <p:spPr bwMode="gray">
          <a:xfrm>
            <a:off x="3493580" y="4040184"/>
            <a:ext cx="228600" cy="228600"/>
          </a:xfrm>
          <a:prstGeom prst="ellipse">
            <a:avLst/>
          </a:prstGeom>
          <a:gradFill rotWithShape="1">
            <a:gsLst>
              <a:gs pos="0">
                <a:srgbClr val="3366FF"/>
              </a:gs>
              <a:gs pos="100000">
                <a:srgbClr val="0000CC"/>
              </a:gs>
            </a:gsLst>
            <a:path path="shape">
              <a:fillToRect l="50000" t="50000" r="50000" b="50000"/>
            </a:path>
          </a:gradFill>
          <a:ln w="19050">
            <a:solidFill>
              <a:srgbClr val="FFFFFF"/>
            </a:solidFill>
            <a:round/>
            <a:headEnd/>
            <a:tailEnd/>
          </a:ln>
        </p:spPr>
        <p:txBody>
          <a:bodyPr wrap="none" anchor="ctr"/>
          <a:lstStyle/>
          <a:p>
            <a:pPr fontAlgn="auto">
              <a:spcBef>
                <a:spcPts val="0"/>
              </a:spcBef>
              <a:spcAft>
                <a:spcPts val="0"/>
              </a:spcAft>
            </a:pPr>
            <a:endParaRPr lang="zh-TW" altLang="en-US">
              <a:solidFill>
                <a:prstClr val="black"/>
              </a:solidFill>
              <a:latin typeface="Times New Roman" pitchFamily="18" charset="0"/>
              <a:ea typeface="新細明體"/>
            </a:endParaRPr>
          </a:p>
        </p:txBody>
      </p:sp>
      <p:sp>
        <p:nvSpPr>
          <p:cNvPr id="25" name="Oval 34"/>
          <p:cNvSpPr>
            <a:spLocks noChangeArrowheads="1"/>
          </p:cNvSpPr>
          <p:nvPr/>
        </p:nvSpPr>
        <p:spPr bwMode="gray">
          <a:xfrm>
            <a:off x="3074016" y="2924545"/>
            <a:ext cx="228600" cy="228600"/>
          </a:xfrm>
          <a:prstGeom prst="ellipse">
            <a:avLst/>
          </a:prstGeom>
          <a:gradFill rotWithShape="1">
            <a:gsLst>
              <a:gs pos="0">
                <a:srgbClr val="E96E29"/>
              </a:gs>
              <a:gs pos="100000">
                <a:srgbClr val="9B491B"/>
              </a:gs>
            </a:gsLst>
            <a:path path="shape">
              <a:fillToRect l="50000" t="50000" r="50000" b="50000"/>
            </a:path>
          </a:gradFill>
          <a:ln w="19050">
            <a:solidFill>
              <a:srgbClr val="FFFFFF"/>
            </a:solidFill>
            <a:round/>
            <a:headEnd/>
            <a:tailEnd/>
          </a:ln>
        </p:spPr>
        <p:txBody>
          <a:bodyPr wrap="none" anchor="ctr"/>
          <a:lstStyle/>
          <a:p>
            <a:pPr fontAlgn="auto">
              <a:spcBef>
                <a:spcPts val="0"/>
              </a:spcBef>
              <a:spcAft>
                <a:spcPts val="0"/>
              </a:spcAft>
            </a:pPr>
            <a:endParaRPr lang="zh-TW" altLang="en-US">
              <a:solidFill>
                <a:prstClr val="black"/>
              </a:solidFill>
              <a:latin typeface="Times New Roman" pitchFamily="18" charset="0"/>
              <a:ea typeface="新細明體"/>
            </a:endParaRPr>
          </a:p>
        </p:txBody>
      </p:sp>
      <p:cxnSp>
        <p:nvCxnSpPr>
          <p:cNvPr id="26" name="肘形接點 25"/>
          <p:cNvCxnSpPr>
            <a:stCxn id="25" idx="6"/>
            <a:endCxn id="20" idx="1"/>
          </p:cNvCxnSpPr>
          <p:nvPr/>
        </p:nvCxnSpPr>
        <p:spPr>
          <a:xfrm flipV="1">
            <a:off x="3302619" y="1923042"/>
            <a:ext cx="1590796" cy="1115849"/>
          </a:xfrm>
          <a:prstGeom prst="bentConnector3">
            <a:avLst/>
          </a:prstGeom>
          <a:noFill/>
          <a:ln w="28575" cap="flat" cmpd="sng" algn="ctr">
            <a:solidFill>
              <a:srgbClr val="C0504D">
                <a:shade val="95000"/>
                <a:satMod val="105000"/>
              </a:srgbClr>
            </a:solidFill>
            <a:prstDash val="sysDot"/>
            <a:tailEnd type="arrow"/>
          </a:ln>
          <a:effectLst/>
        </p:spPr>
      </p:cxnSp>
      <p:cxnSp>
        <p:nvCxnSpPr>
          <p:cNvPr id="27" name="肘形接點 26"/>
          <p:cNvCxnSpPr>
            <a:stCxn id="24" idx="7"/>
            <a:endCxn id="21" idx="1"/>
          </p:cNvCxnSpPr>
          <p:nvPr/>
        </p:nvCxnSpPr>
        <p:spPr>
          <a:xfrm rot="5400000" flipH="1" flipV="1">
            <a:off x="4198225" y="3378450"/>
            <a:ext cx="185715" cy="1204710"/>
          </a:xfrm>
          <a:prstGeom prst="bentConnector2">
            <a:avLst/>
          </a:prstGeom>
          <a:noFill/>
          <a:ln w="28575" cap="flat" cmpd="sng" algn="ctr">
            <a:solidFill>
              <a:srgbClr val="0000CC"/>
            </a:solidFill>
            <a:prstDash val="sysDot"/>
            <a:tailEnd type="arrow"/>
          </a:ln>
          <a:effectLst/>
        </p:spPr>
      </p:cxnSp>
      <p:cxnSp>
        <p:nvCxnSpPr>
          <p:cNvPr id="28" name="肘形接點 27"/>
          <p:cNvCxnSpPr>
            <a:stCxn id="23" idx="4"/>
            <a:endCxn id="22" idx="1"/>
          </p:cNvCxnSpPr>
          <p:nvPr/>
        </p:nvCxnSpPr>
        <p:spPr>
          <a:xfrm rot="16200000" flipH="1">
            <a:off x="4084044" y="5151580"/>
            <a:ext cx="713094" cy="954405"/>
          </a:xfrm>
          <a:prstGeom prst="bentConnector2">
            <a:avLst/>
          </a:prstGeom>
          <a:noFill/>
          <a:ln w="28575" cap="flat" cmpd="sng" algn="ctr">
            <a:solidFill>
              <a:srgbClr val="006600"/>
            </a:solidFill>
            <a:prstDash val="sysDot"/>
            <a:tailEnd type="arrow"/>
          </a:ln>
          <a:effectLst/>
        </p:spPr>
      </p:cxnSp>
      <p:sp>
        <p:nvSpPr>
          <p:cNvPr id="29" name="投影片編號版面配置區 2"/>
          <p:cNvSpPr txBox="1">
            <a:spLocks/>
          </p:cNvSpPr>
          <p:nvPr/>
        </p:nvSpPr>
        <p:spPr>
          <a:xfrm>
            <a:off x="7401272" y="6378681"/>
            <a:ext cx="2311400" cy="365125"/>
          </a:xfrm>
          <a:prstGeom prst="rect">
            <a:avLst/>
          </a:prstGeom>
        </p:spPr>
        <p:txBody>
          <a:bodyPr/>
          <a:lstStyle>
            <a:defPPr>
              <a:defRPr lang="zh-TW"/>
            </a:defPPr>
            <a:lvl1pPr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1pPr>
            <a:lvl2pPr marL="252580" indent="84193"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2pPr>
            <a:lvl3pPr marL="505160" indent="168387"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3pPr>
            <a:lvl4pPr marL="757740" indent="252580"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4pPr>
            <a:lvl5pPr marL="1010321" indent="336774"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5pPr>
            <a:lvl6pPr marL="168386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6pPr>
            <a:lvl7pPr marL="2020641"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7pPr>
            <a:lvl8pPr marL="2357415"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8pPr>
            <a:lvl9pPr marL="269418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9pPr>
          </a:lstStyle>
          <a:p>
            <a:pPr marL="0" marR="0" lvl="0" indent="0" algn="r" defTabSz="430322" rtl="0" eaLnBrk="1" fontAlgn="base" latinLnBrk="0" hangingPunct="0">
              <a:lnSpc>
                <a:spcPct val="100000"/>
              </a:lnSpc>
              <a:spcBef>
                <a:spcPct val="0"/>
              </a:spcBef>
              <a:spcAft>
                <a:spcPct val="0"/>
              </a:spcAft>
              <a:buClrTx/>
              <a:buSzTx/>
              <a:buFontTx/>
              <a:buNone/>
              <a:tabLst/>
              <a:defRPr/>
            </a:pPr>
            <a:fld id="{682E2177-6B80-4297-95FE-211C5BE53637}" type="slidenum">
              <a:rPr kumimoji="0" lang="zh-TW" altLang="en-US" sz="14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r" defTabSz="430322" rtl="0" eaLnBrk="1" fontAlgn="base" latinLnBrk="0" hangingPunct="0">
                <a:lnSpc>
                  <a:spcPct val="100000"/>
                </a:lnSpc>
                <a:spcBef>
                  <a:spcPct val="0"/>
                </a:spcBef>
                <a:spcAft>
                  <a:spcPct val="0"/>
                </a:spcAft>
                <a:buClrTx/>
                <a:buSzTx/>
                <a:buFontTx/>
                <a:buNone/>
                <a:tabLst/>
                <a:defRPr/>
              </a:pPr>
              <a:t>19</a:t>
            </a:fld>
            <a:endParaRPr kumimoji="0" lang="zh-TW" altLang="en-US" sz="14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16191961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6"/>
          <p:cNvSpPr>
            <a:spLocks noGrp="1" noChangeArrowheads="1"/>
          </p:cNvSpPr>
          <p:nvPr>
            <p:ph type="title"/>
          </p:nvPr>
        </p:nvSpPr>
        <p:spPr>
          <a:xfrm>
            <a:off x="621543" y="305842"/>
            <a:ext cx="8667750" cy="1214438"/>
          </a:xfrm>
        </p:spPr>
        <p:txBody>
          <a:bodyPr lIns="93132" tIns="53218" rIns="93132" bIns="53218" anchor="b"/>
          <a:lstStyle/>
          <a:p>
            <a:pPr defTabSz="957700" eaLnBrk="1"/>
            <a:r>
              <a:rPr lang="zh-TW" altLang="en-US" sz="4400" b="1" dirty="0">
                <a:solidFill>
                  <a:srgbClr val="000066"/>
                </a:solidFill>
                <a:latin typeface="微軟正黑體" pitchFamily="34" charset="-120"/>
                <a:ea typeface="微軟正黑體" pitchFamily="34" charset="-120"/>
                <a:sym typeface="Helvetica" charset="0"/>
              </a:rPr>
              <a:t>簡報大綱</a:t>
            </a:r>
            <a:endParaRPr lang="zh-TW" altLang="en-US" sz="4400" dirty="0">
              <a:latin typeface="微軟正黑體" pitchFamily="34" charset="-120"/>
              <a:ea typeface="微軟正黑體" pitchFamily="34" charset="-120"/>
            </a:endParaRPr>
          </a:p>
        </p:txBody>
      </p:sp>
      <p:graphicFrame>
        <p:nvGraphicFramePr>
          <p:cNvPr id="2" name="資料庫圖表 1"/>
          <p:cNvGraphicFramePr/>
          <p:nvPr>
            <p:extLst>
              <p:ext uri="{D42A27DB-BD31-4B8C-83A1-F6EECF244321}">
                <p14:modId xmlns:p14="http://schemas.microsoft.com/office/powerpoint/2010/main" val="561441418"/>
              </p:ext>
            </p:extLst>
          </p:nvPr>
        </p:nvGraphicFramePr>
        <p:xfrm>
          <a:off x="1312053" y="1916833"/>
          <a:ext cx="7317097" cy="3645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9"/>
          <p:cNvSpPr>
            <a:spLocks noChangeArrowheads="1"/>
          </p:cNvSpPr>
          <p:nvPr/>
        </p:nvSpPr>
        <p:spPr bwMode="auto">
          <a:xfrm>
            <a:off x="1032120" y="476672"/>
            <a:ext cx="3704861" cy="432048"/>
          </a:xfrm>
          <a:prstGeom prst="rect">
            <a:avLst/>
          </a:prstGeom>
          <a:gradFill rotWithShape="1">
            <a:gsLst>
              <a:gs pos="0">
                <a:srgbClr val="4BACC6">
                  <a:lumMod val="40000"/>
                  <a:lumOff val="60000"/>
                  <a:alpha val="64000"/>
                </a:srgbClr>
              </a:gs>
              <a:gs pos="100000">
                <a:sysClr val="window" lastClr="FFFFFF"/>
              </a:gs>
            </a:gsLst>
            <a:lin ang="5400000" scaled="1"/>
          </a:gradFill>
          <a:ln w="9525">
            <a:solidFill>
              <a:srgbClr val="000099"/>
            </a:solidFill>
            <a:miter lim="800000"/>
            <a:headEnd/>
            <a:tailEnd/>
          </a:ln>
          <a:effectLst>
            <a:outerShdw dist="107763" dir="18900000" algn="ctr" rotWithShape="0">
              <a:srgbClr val="EEECE1">
                <a:alpha val="50000"/>
              </a:srgbClr>
            </a:outerShdw>
          </a:effectLst>
          <a:extLst/>
        </p:spPr>
        <p:txBody>
          <a:bodyPr/>
          <a:lstStyle/>
          <a:p>
            <a:pPr marL="628650" indent="-628650" defTabSz="914400" fontAlgn="auto" hangingPunct="1">
              <a:spcBef>
                <a:spcPct val="10000"/>
              </a:spcBef>
              <a:spcAft>
                <a:spcPct val="5000"/>
              </a:spcAft>
              <a:buClr>
                <a:srgbClr val="6699FF"/>
              </a:buClr>
              <a:buFont typeface="Wingdings" pitchFamily="2" charset="2"/>
              <a:buNone/>
            </a:pPr>
            <a:r>
              <a:rPr lang="zh-TW" altLang="en-US" sz="2400" b="1" kern="0" dirty="0">
                <a:solidFill>
                  <a:srgbClr val="000099"/>
                </a:solidFill>
                <a:latin typeface="Calibri"/>
                <a:ea typeface="微軟正黑體" pitchFamily="34" charset="-120"/>
                <a:cs typeface="+mn-cs"/>
              </a:rPr>
              <a:t>調適領域</a:t>
            </a:r>
            <a:r>
              <a:rPr lang="en-US" altLang="zh-TW" sz="2400" b="1" kern="0" dirty="0">
                <a:solidFill>
                  <a:srgbClr val="000099"/>
                </a:solidFill>
                <a:latin typeface="Calibri"/>
                <a:ea typeface="微軟正黑體" pitchFamily="34" charset="-120"/>
                <a:cs typeface="+mn-cs"/>
              </a:rPr>
              <a:t>1.</a:t>
            </a:r>
            <a:r>
              <a:rPr lang="zh-TW" altLang="en-US" sz="2400" b="1" kern="0" dirty="0">
                <a:solidFill>
                  <a:srgbClr val="000099"/>
                </a:solidFill>
                <a:latin typeface="Calibri"/>
                <a:ea typeface="微軟正黑體" pitchFamily="34" charset="-120"/>
                <a:cs typeface="+mn-cs"/>
              </a:rPr>
              <a:t>災害</a:t>
            </a:r>
          </a:p>
        </p:txBody>
      </p:sp>
      <p:graphicFrame>
        <p:nvGraphicFramePr>
          <p:cNvPr id="8" name="資料庫圖表 7"/>
          <p:cNvGraphicFramePr/>
          <p:nvPr>
            <p:extLst>
              <p:ext uri="{D42A27DB-BD31-4B8C-83A1-F6EECF244321}">
                <p14:modId xmlns:p14="http://schemas.microsoft.com/office/powerpoint/2010/main" val="579293437"/>
              </p:ext>
            </p:extLst>
          </p:nvPr>
        </p:nvGraphicFramePr>
        <p:xfrm>
          <a:off x="1130575" y="1988840"/>
          <a:ext cx="7566841" cy="123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矩形 8"/>
          <p:cNvSpPr/>
          <p:nvPr/>
        </p:nvSpPr>
        <p:spPr>
          <a:xfrm>
            <a:off x="1130575" y="1621886"/>
            <a:ext cx="7742575" cy="757130"/>
          </a:xfrm>
          <a:prstGeom prst="rect">
            <a:avLst/>
          </a:prstGeom>
        </p:spPr>
        <p:txBody>
          <a:bodyPr wrap="square">
            <a:spAutoFit/>
          </a:bodyPr>
          <a:lstStyle/>
          <a:p>
            <a:pPr algn="l" defTabSz="914400" fontAlgn="auto" hangingPunct="1">
              <a:lnSpc>
                <a:spcPct val="120000"/>
              </a:lnSpc>
              <a:spcBef>
                <a:spcPts val="0"/>
              </a:spcBef>
              <a:spcAft>
                <a:spcPts val="0"/>
              </a:spcAft>
              <a:defRPr/>
            </a:pPr>
            <a:r>
              <a:rPr lang="zh-TW" altLang="zh-TW" sz="1800" b="1" dirty="0">
                <a:solidFill>
                  <a:srgbClr val="0000FF"/>
                </a:solidFill>
                <a:latin typeface="微軟正黑體" pitchFamily="34" charset="-120"/>
                <a:ea typeface="微軟正黑體" pitchFamily="34" charset="-120"/>
                <a:cs typeface="+mn-cs"/>
              </a:rPr>
              <a:t>經由災害風險評估與綜合調適政策推動，降低氣候變遷所導致之災害風險，強化整體防救災調適能力</a:t>
            </a:r>
            <a:endParaRPr lang="zh-TW" altLang="en-US" sz="1800" b="1" dirty="0">
              <a:solidFill>
                <a:srgbClr val="0000FF"/>
              </a:solidFill>
              <a:latin typeface="微軟正黑體" pitchFamily="34" charset="-120"/>
              <a:ea typeface="微軟正黑體" pitchFamily="34" charset="-120"/>
              <a:cs typeface="+mn-cs"/>
            </a:endParaRPr>
          </a:p>
        </p:txBody>
      </p:sp>
      <p:graphicFrame>
        <p:nvGraphicFramePr>
          <p:cNvPr id="10" name="資料庫圖表 9"/>
          <p:cNvGraphicFramePr/>
          <p:nvPr>
            <p:extLst>
              <p:ext uri="{D42A27DB-BD31-4B8C-83A1-F6EECF244321}">
                <p14:modId xmlns:p14="http://schemas.microsoft.com/office/powerpoint/2010/main" val="3268454578"/>
              </p:ext>
            </p:extLst>
          </p:nvPr>
        </p:nvGraphicFramePr>
        <p:xfrm>
          <a:off x="1139658" y="821636"/>
          <a:ext cx="7557758" cy="12633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933420908"/>
              </p:ext>
            </p:extLst>
          </p:nvPr>
        </p:nvGraphicFramePr>
        <p:xfrm>
          <a:off x="1208586" y="2746841"/>
          <a:ext cx="7800867" cy="3499039"/>
        </p:xfrm>
        <a:graphic>
          <a:graphicData uri="http://schemas.openxmlformats.org/drawingml/2006/table">
            <a:tbl>
              <a:tblPr/>
              <a:tblGrid>
                <a:gridCol w="7800867"/>
              </a:tblGrid>
              <a:tr h="45929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pPr>
                      <a:r>
                        <a:rPr kumimoji="0" lang="zh-TW" sz="1800" b="0" i="0" u="none" strike="noStrike" cap="none" normalizeH="0" baseline="0" dirty="0" smtClean="0">
                          <a:ln>
                            <a:noFill/>
                          </a:ln>
                          <a:solidFill>
                            <a:schemeClr val="tx1"/>
                          </a:solidFill>
                          <a:effectLst/>
                          <a:latin typeface="微軟正黑體" pitchFamily="34" charset="-120"/>
                          <a:ea typeface="微軟正黑體" pitchFamily="34" charset="-120"/>
                        </a:rPr>
                        <a:t>推動氣候變遷災害風險評估及高災害風險區與潛在危險地區的劃設</a:t>
                      </a:r>
                    </a:p>
                  </a:txBody>
                  <a:tcPr marL="74297" marR="74297"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69312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pPr>
                      <a:r>
                        <a:rPr kumimoji="0" lang="zh-TW" sz="1800" b="0" i="0" u="none" strike="noStrike" cap="none" normalizeH="0" baseline="0" dirty="0" smtClean="0">
                          <a:ln>
                            <a:noFill/>
                          </a:ln>
                          <a:solidFill>
                            <a:schemeClr val="tx1"/>
                          </a:solidFill>
                          <a:effectLst/>
                          <a:latin typeface="微軟正黑體" pitchFamily="34" charset="-120"/>
                          <a:ea typeface="微軟正黑體" pitchFamily="34" charset="-120"/>
                        </a:rPr>
                        <a:t>加速國土監測資源與災害預警資訊系統之整合，以強化氣候變遷衝擊之因應能力</a:t>
                      </a:r>
                    </a:p>
                  </a:txBody>
                  <a:tcPr marL="74297" marR="74297"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69312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pPr>
                      <a:r>
                        <a:rPr kumimoji="0" lang="zh-TW" sz="1800" b="0" i="0" u="none" strike="noStrike" cap="none" normalizeH="0" baseline="0" dirty="0" smtClean="0">
                          <a:ln>
                            <a:noFill/>
                          </a:ln>
                          <a:solidFill>
                            <a:schemeClr val="tx1"/>
                          </a:solidFill>
                          <a:effectLst/>
                          <a:latin typeface="微軟正黑體" pitchFamily="34" charset="-120"/>
                          <a:ea typeface="微軟正黑體" pitchFamily="34" charset="-120"/>
                        </a:rPr>
                        <a:t>檢視、評估現有重大公共工程設施之脆弱度與防護能力，並強化災害防護計畫</a:t>
                      </a:r>
                    </a:p>
                  </a:txBody>
                  <a:tcPr marL="74297" marR="74297"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5364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pPr>
                      <a:r>
                        <a:rPr kumimoji="0" lang="zh-TW" sz="1800" b="0" i="0" u="none" strike="noStrike" cap="none" normalizeH="0" baseline="0" dirty="0" smtClean="0">
                          <a:ln>
                            <a:noFill/>
                          </a:ln>
                          <a:solidFill>
                            <a:schemeClr val="tx1"/>
                          </a:solidFill>
                          <a:effectLst/>
                          <a:latin typeface="微軟正黑體" pitchFamily="34" charset="-120"/>
                          <a:ea typeface="微軟正黑體" pitchFamily="34" charset="-120"/>
                        </a:rPr>
                        <a:t>重大建設與開發計畫應重視氣候變遷衝擊</a:t>
                      </a:r>
                    </a:p>
                  </a:txBody>
                  <a:tcPr marL="74297" marR="74297"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4804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pPr>
                      <a:r>
                        <a:rPr kumimoji="0" lang="zh-TW" sz="1800" b="0" i="0" u="none" strike="noStrike" cap="none" normalizeH="0" baseline="0" dirty="0" smtClean="0">
                          <a:ln>
                            <a:noFill/>
                          </a:ln>
                          <a:solidFill>
                            <a:schemeClr val="tx1"/>
                          </a:solidFill>
                          <a:effectLst/>
                          <a:latin typeface="微軟正黑體" pitchFamily="34" charset="-120"/>
                          <a:ea typeface="微軟正黑體" pitchFamily="34" charset="-120"/>
                        </a:rPr>
                        <a:t>推動流域綜合治理，降低氣候風險</a:t>
                      </a:r>
                    </a:p>
                  </a:txBody>
                  <a:tcPr marL="74297" marR="74297"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69312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pPr>
                      <a:r>
                        <a:rPr kumimoji="0" lang="zh-TW" sz="1800" b="0" i="0" u="none" strike="noStrike" cap="none" normalizeH="0" baseline="0" dirty="0" smtClean="0">
                          <a:ln>
                            <a:noFill/>
                          </a:ln>
                          <a:solidFill>
                            <a:schemeClr val="tx1"/>
                          </a:solidFill>
                          <a:effectLst/>
                          <a:latin typeface="微軟正黑體" pitchFamily="34" charset="-120"/>
                          <a:ea typeface="微軟正黑體" pitchFamily="34" charset="-120"/>
                        </a:rPr>
                        <a:t>強化極端天氣事件之衝擊因應能力，推動衝擊與危險地區資訊公開、宣導、預警、防災避災教育與演習</a:t>
                      </a:r>
                    </a:p>
                  </a:txBody>
                  <a:tcPr marL="74297" marR="74297"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6429874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55"/>
          <p:cNvSpPr>
            <a:spLocks noChangeArrowheads="1"/>
          </p:cNvSpPr>
          <p:nvPr/>
        </p:nvSpPr>
        <p:spPr bwMode="auto">
          <a:xfrm>
            <a:off x="273526" y="66067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defTabSz="914400" hangingPunct="1"/>
            <a:endParaRPr lang="zh-TW" altLang="en-US" sz="1800">
              <a:latin typeface="標楷體" pitchFamily="65" charset="-120"/>
              <a:ea typeface="新細明體" pitchFamily="18" charset="-120"/>
              <a:cs typeface="+mn-cs"/>
            </a:endParaRPr>
          </a:p>
        </p:txBody>
      </p:sp>
      <p:sp>
        <p:nvSpPr>
          <p:cNvPr id="9" name="Rectangle 29"/>
          <p:cNvSpPr>
            <a:spLocks noChangeArrowheads="1"/>
          </p:cNvSpPr>
          <p:nvPr/>
        </p:nvSpPr>
        <p:spPr bwMode="auto">
          <a:xfrm>
            <a:off x="1286595" y="444654"/>
            <a:ext cx="4134459" cy="432048"/>
          </a:xfrm>
          <a:prstGeom prst="rect">
            <a:avLst/>
          </a:prstGeom>
          <a:gradFill rotWithShape="1">
            <a:gsLst>
              <a:gs pos="0">
                <a:srgbClr val="4BACC6">
                  <a:lumMod val="40000"/>
                  <a:lumOff val="60000"/>
                  <a:alpha val="64000"/>
                </a:srgbClr>
              </a:gs>
              <a:gs pos="100000">
                <a:sysClr val="window" lastClr="FFFFFF"/>
              </a:gs>
            </a:gsLst>
            <a:lin ang="5400000" scaled="1"/>
          </a:gradFill>
          <a:ln w="9525">
            <a:solidFill>
              <a:srgbClr val="000099"/>
            </a:solidFill>
            <a:miter lim="800000"/>
            <a:headEnd/>
            <a:tailEnd/>
          </a:ln>
          <a:effectLst>
            <a:outerShdw dist="107763" dir="18900000" algn="ctr" rotWithShape="0">
              <a:srgbClr val="EEECE1">
                <a:alpha val="50000"/>
              </a:srgbClr>
            </a:outerShdw>
          </a:effectLst>
          <a:extLst/>
        </p:spPr>
        <p:txBody>
          <a:bodyPr/>
          <a:lstStyle/>
          <a:p>
            <a:pPr marL="628650" indent="-628650" defTabSz="914400" fontAlgn="auto" hangingPunct="1">
              <a:spcBef>
                <a:spcPct val="10000"/>
              </a:spcBef>
              <a:spcAft>
                <a:spcPct val="5000"/>
              </a:spcAft>
              <a:buClr>
                <a:srgbClr val="6699FF"/>
              </a:buClr>
              <a:buFont typeface="Wingdings" pitchFamily="2" charset="2"/>
              <a:buNone/>
            </a:pPr>
            <a:r>
              <a:rPr lang="zh-TW" altLang="en-US" sz="2400" b="1" kern="0" dirty="0">
                <a:solidFill>
                  <a:srgbClr val="000099"/>
                </a:solidFill>
                <a:latin typeface="Calibri"/>
                <a:ea typeface="微軟正黑體" pitchFamily="34" charset="-120"/>
                <a:cs typeface="+mn-cs"/>
              </a:rPr>
              <a:t>調適領域</a:t>
            </a:r>
            <a:r>
              <a:rPr lang="en-US" altLang="zh-TW" sz="2400" b="1" kern="0" dirty="0">
                <a:solidFill>
                  <a:srgbClr val="000099"/>
                </a:solidFill>
                <a:latin typeface="Calibri"/>
                <a:ea typeface="微軟正黑體" pitchFamily="34" charset="-120"/>
                <a:cs typeface="+mn-cs"/>
              </a:rPr>
              <a:t>2.</a:t>
            </a:r>
            <a:r>
              <a:rPr lang="zh-TW" altLang="en-US" sz="2400" b="1" kern="0" dirty="0">
                <a:solidFill>
                  <a:srgbClr val="000099"/>
                </a:solidFill>
                <a:latin typeface="Calibri"/>
                <a:ea typeface="微軟正黑體" pitchFamily="34" charset="-120"/>
                <a:cs typeface="+mn-cs"/>
              </a:rPr>
              <a:t>維生基礎設施</a:t>
            </a:r>
          </a:p>
        </p:txBody>
      </p:sp>
      <p:graphicFrame>
        <p:nvGraphicFramePr>
          <p:cNvPr id="30" name="資料庫圖表 29"/>
          <p:cNvGraphicFramePr/>
          <p:nvPr>
            <p:extLst>
              <p:ext uri="{D42A27DB-BD31-4B8C-83A1-F6EECF244321}">
                <p14:modId xmlns:p14="http://schemas.microsoft.com/office/powerpoint/2010/main" val="2508434133"/>
              </p:ext>
            </p:extLst>
          </p:nvPr>
        </p:nvGraphicFramePr>
        <p:xfrm>
          <a:off x="1286599" y="1988840"/>
          <a:ext cx="7566841" cy="1527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矩形 30"/>
          <p:cNvSpPr/>
          <p:nvPr/>
        </p:nvSpPr>
        <p:spPr>
          <a:xfrm>
            <a:off x="1286595" y="1713127"/>
            <a:ext cx="7878875" cy="757130"/>
          </a:xfrm>
          <a:prstGeom prst="rect">
            <a:avLst/>
          </a:prstGeom>
        </p:spPr>
        <p:txBody>
          <a:bodyPr wrap="square">
            <a:spAutoFit/>
          </a:bodyPr>
          <a:lstStyle/>
          <a:p>
            <a:pPr algn="l" defTabSz="914400" fontAlgn="auto" hangingPunct="1">
              <a:lnSpc>
                <a:spcPct val="120000"/>
              </a:lnSpc>
              <a:spcBef>
                <a:spcPts val="0"/>
              </a:spcBef>
              <a:spcAft>
                <a:spcPts val="0"/>
              </a:spcAft>
              <a:defRPr/>
            </a:pPr>
            <a:r>
              <a:rPr lang="zh-TW" altLang="en-US" sz="1800" b="1" dirty="0">
                <a:solidFill>
                  <a:srgbClr val="0000FF"/>
                </a:solidFill>
                <a:latin typeface="微軟正黑體" pitchFamily="34" charset="-120"/>
                <a:ea typeface="微軟正黑體" pitchFamily="34" charset="-120"/>
                <a:cs typeface="+mn-cs"/>
              </a:rPr>
              <a:t>提升維生基礎設施在氣候變遷下之調適能力，以維持其應有之運作功能，並減少對社會之衝擊</a:t>
            </a:r>
          </a:p>
        </p:txBody>
      </p:sp>
      <p:graphicFrame>
        <p:nvGraphicFramePr>
          <p:cNvPr id="32" name="資料庫圖表 31"/>
          <p:cNvGraphicFramePr/>
          <p:nvPr>
            <p:extLst>
              <p:ext uri="{D42A27DB-BD31-4B8C-83A1-F6EECF244321}">
                <p14:modId xmlns:p14="http://schemas.microsoft.com/office/powerpoint/2010/main" val="2907947064"/>
              </p:ext>
            </p:extLst>
          </p:nvPr>
        </p:nvGraphicFramePr>
        <p:xfrm>
          <a:off x="1295675" y="692696"/>
          <a:ext cx="7557758" cy="15279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表格 33"/>
          <p:cNvGraphicFramePr>
            <a:graphicFrameLocks noGrp="1"/>
          </p:cNvGraphicFramePr>
          <p:nvPr>
            <p:extLst>
              <p:ext uri="{D42A27DB-BD31-4B8C-83A1-F6EECF244321}">
                <p14:modId xmlns:p14="http://schemas.microsoft.com/office/powerpoint/2010/main" val="22676153"/>
              </p:ext>
            </p:extLst>
          </p:nvPr>
        </p:nvGraphicFramePr>
        <p:xfrm>
          <a:off x="1322330" y="3035878"/>
          <a:ext cx="8233217" cy="3025761"/>
        </p:xfrm>
        <a:graphic>
          <a:graphicData uri="http://schemas.openxmlformats.org/drawingml/2006/table">
            <a:tbl>
              <a:tblPr/>
              <a:tblGrid>
                <a:gridCol w="8233217"/>
              </a:tblGrid>
              <a:tr h="373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00000"/>
                        </a:lnSpc>
                        <a:spcBef>
                          <a:spcPct val="0"/>
                        </a:spcBef>
                        <a:spcAft>
                          <a:spcPct val="0"/>
                        </a:spcAft>
                        <a:buClrTx/>
                        <a:buSzTx/>
                        <a:buFont typeface="Wingdings" pitchFamily="2" charset="2"/>
                        <a:buChar char="p"/>
                        <a:tabLst/>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既有法令與相關規範之落實與檢討修訂以強化設施的調適能力</a:t>
                      </a:r>
                    </a:p>
                  </a:txBody>
                  <a:tcPr marL="74307" marR="74307"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3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00000"/>
                        </a:lnSpc>
                        <a:spcBef>
                          <a:spcPct val="0"/>
                        </a:spcBef>
                        <a:spcAft>
                          <a:spcPct val="0"/>
                        </a:spcAft>
                        <a:buClrTx/>
                        <a:buSzTx/>
                        <a:buFont typeface="Wingdings" pitchFamily="2" charset="2"/>
                        <a:buChar char="p"/>
                        <a:tabLst/>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建立設施安全性風險評估機制及生命損失衝擊分析模式</a:t>
                      </a:r>
                    </a:p>
                  </a:txBody>
                  <a:tcPr marL="74307" marR="74307"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3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00000"/>
                        </a:lnSpc>
                        <a:spcBef>
                          <a:spcPct val="0"/>
                        </a:spcBef>
                        <a:spcAft>
                          <a:spcPct val="0"/>
                        </a:spcAft>
                        <a:buClrTx/>
                        <a:buSzTx/>
                        <a:buFont typeface="Wingdings" pitchFamily="2" charset="2"/>
                        <a:buChar char="p"/>
                        <a:tabLst/>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擬定落實維生基礎設施分等級之開發與復建原則</a:t>
                      </a:r>
                    </a:p>
                  </a:txBody>
                  <a:tcPr marL="74307" marR="74307"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3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00000"/>
                        </a:lnSpc>
                        <a:spcBef>
                          <a:spcPct val="0"/>
                        </a:spcBef>
                        <a:spcAft>
                          <a:spcPct val="0"/>
                        </a:spcAft>
                        <a:buClrTx/>
                        <a:buSzTx/>
                        <a:buFont typeface="Wingdings" pitchFamily="2" charset="2"/>
                        <a:buChar char="p"/>
                        <a:tabLst/>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落實維生基礎設施維修養護，以提</a:t>
                      </a:r>
                      <a:r>
                        <a:rPr kumimoji="0" lang="zh-TW" altLang="en-US"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升</a:t>
                      </a: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其於氣候變遷作用下之調適能力</a:t>
                      </a:r>
                    </a:p>
                  </a:txBody>
                  <a:tcPr marL="74307" marR="74307"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114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00000"/>
                        </a:lnSpc>
                        <a:spcBef>
                          <a:spcPct val="0"/>
                        </a:spcBef>
                        <a:spcAft>
                          <a:spcPct val="0"/>
                        </a:spcAft>
                        <a:buClrTx/>
                        <a:buSzTx/>
                        <a:buFont typeface="Wingdings" pitchFamily="2" charset="2"/>
                        <a:buChar char="p"/>
                        <a:tabLst/>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加強各管理機關協調機制與產業、學術界資源之整合，以因應氣候變遷之衝擊</a:t>
                      </a:r>
                    </a:p>
                  </a:txBody>
                  <a:tcPr marL="74307" marR="74307"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3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00000"/>
                        </a:lnSpc>
                        <a:spcBef>
                          <a:spcPct val="0"/>
                        </a:spcBef>
                        <a:spcAft>
                          <a:spcPct val="0"/>
                        </a:spcAft>
                        <a:buClrTx/>
                        <a:buSzTx/>
                        <a:buFont typeface="Wingdings" pitchFamily="2" charset="2"/>
                        <a:buChar char="p"/>
                        <a:tabLst/>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提</a:t>
                      </a:r>
                      <a:r>
                        <a:rPr kumimoji="0" lang="zh-TW" altLang="en-US"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升</a:t>
                      </a: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維生基礎設施營運維護管理人力素質及技術</a:t>
                      </a:r>
                    </a:p>
                  </a:txBody>
                  <a:tcPr marL="74307" marR="74307"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3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00000"/>
                        </a:lnSpc>
                        <a:spcBef>
                          <a:spcPct val="0"/>
                        </a:spcBef>
                        <a:spcAft>
                          <a:spcPct val="0"/>
                        </a:spcAft>
                        <a:buClrTx/>
                        <a:buSzTx/>
                        <a:buFont typeface="Wingdings" pitchFamily="2" charset="2"/>
                        <a:buChar char="p"/>
                        <a:tabLst/>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建置維生基礎設施營運管理資料庫及強化監測作業</a:t>
                      </a:r>
                      <a:r>
                        <a:rPr kumimoji="0" lang="en-US"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 </a:t>
                      </a:r>
                      <a:endPar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endParaRPr>
                    </a:p>
                  </a:txBody>
                  <a:tcPr marL="74307" marR="74307"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3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00000"/>
                        </a:lnSpc>
                        <a:spcBef>
                          <a:spcPct val="0"/>
                        </a:spcBef>
                        <a:spcAft>
                          <a:spcPct val="0"/>
                        </a:spcAft>
                        <a:buClrTx/>
                        <a:buSzTx/>
                        <a:buFont typeface="Wingdings" pitchFamily="2" charset="2"/>
                        <a:buChar char="p"/>
                        <a:tabLst/>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研發基礎設施之氣候變遷調適新技術</a:t>
                      </a:r>
                      <a:r>
                        <a:rPr kumimoji="0" lang="en-US"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 </a:t>
                      </a:r>
                      <a:endPar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endParaRPr>
                    </a:p>
                  </a:txBody>
                  <a:tcPr marL="74307" marR="74307"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706649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9"/>
          <p:cNvSpPr>
            <a:spLocks noChangeArrowheads="1"/>
          </p:cNvSpPr>
          <p:nvPr/>
        </p:nvSpPr>
        <p:spPr bwMode="auto">
          <a:xfrm>
            <a:off x="1286599" y="614252"/>
            <a:ext cx="3822425" cy="432048"/>
          </a:xfrm>
          <a:prstGeom prst="rect">
            <a:avLst/>
          </a:prstGeom>
          <a:gradFill rotWithShape="1">
            <a:gsLst>
              <a:gs pos="0">
                <a:srgbClr val="4BACC6">
                  <a:lumMod val="40000"/>
                  <a:lumOff val="60000"/>
                  <a:alpha val="64000"/>
                </a:srgbClr>
              </a:gs>
              <a:gs pos="100000">
                <a:sysClr val="window" lastClr="FFFFFF"/>
              </a:gs>
            </a:gsLst>
            <a:lin ang="5400000" scaled="1"/>
          </a:gradFill>
          <a:ln w="9525">
            <a:solidFill>
              <a:srgbClr val="000099"/>
            </a:solidFill>
            <a:miter lim="800000"/>
            <a:headEnd/>
            <a:tailEnd/>
          </a:ln>
          <a:effectLst>
            <a:outerShdw dist="107763" dir="18900000" algn="ctr" rotWithShape="0">
              <a:srgbClr val="EEECE1">
                <a:alpha val="50000"/>
              </a:srgbClr>
            </a:outerShdw>
          </a:effectLst>
          <a:extLst/>
        </p:spPr>
        <p:txBody>
          <a:bodyPr/>
          <a:lstStyle/>
          <a:p>
            <a:pPr marL="628650" indent="-628650" defTabSz="914400" fontAlgn="auto" hangingPunct="1">
              <a:spcBef>
                <a:spcPct val="10000"/>
              </a:spcBef>
              <a:spcAft>
                <a:spcPct val="5000"/>
              </a:spcAft>
              <a:buClr>
                <a:srgbClr val="6699FF"/>
              </a:buClr>
              <a:buFont typeface="Wingdings" pitchFamily="2" charset="2"/>
              <a:buNone/>
            </a:pPr>
            <a:r>
              <a:rPr lang="zh-TW" altLang="en-US" sz="2400" b="1" kern="0" dirty="0">
                <a:solidFill>
                  <a:srgbClr val="000099"/>
                </a:solidFill>
                <a:latin typeface="Calibri"/>
                <a:ea typeface="微軟正黑體" pitchFamily="34" charset="-120"/>
                <a:cs typeface="+mn-cs"/>
              </a:rPr>
              <a:t>調適領域</a:t>
            </a:r>
            <a:r>
              <a:rPr lang="en-US" altLang="zh-TW" sz="2400" b="1" kern="0" dirty="0">
                <a:solidFill>
                  <a:srgbClr val="000099"/>
                </a:solidFill>
                <a:latin typeface="Calibri"/>
                <a:ea typeface="微軟正黑體" pitchFamily="34" charset="-120"/>
                <a:cs typeface="+mn-cs"/>
              </a:rPr>
              <a:t>3.</a:t>
            </a:r>
            <a:r>
              <a:rPr lang="zh-TW" altLang="en-US" sz="2400" b="1" kern="0" dirty="0">
                <a:solidFill>
                  <a:srgbClr val="000099"/>
                </a:solidFill>
                <a:latin typeface="Calibri"/>
                <a:ea typeface="微軟正黑體" pitchFamily="34" charset="-120"/>
                <a:cs typeface="+mn-cs"/>
              </a:rPr>
              <a:t>水資源</a:t>
            </a:r>
          </a:p>
        </p:txBody>
      </p:sp>
      <p:graphicFrame>
        <p:nvGraphicFramePr>
          <p:cNvPr id="15" name="資料庫圖表 14"/>
          <p:cNvGraphicFramePr/>
          <p:nvPr>
            <p:extLst>
              <p:ext uri="{D42A27DB-BD31-4B8C-83A1-F6EECF244321}">
                <p14:modId xmlns:p14="http://schemas.microsoft.com/office/powerpoint/2010/main" val="537128833"/>
              </p:ext>
            </p:extLst>
          </p:nvPr>
        </p:nvGraphicFramePr>
        <p:xfrm>
          <a:off x="1286599" y="2401792"/>
          <a:ext cx="7566841" cy="1527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矩形 15"/>
          <p:cNvSpPr/>
          <p:nvPr/>
        </p:nvSpPr>
        <p:spPr>
          <a:xfrm>
            <a:off x="1286599" y="2314326"/>
            <a:ext cx="7098789" cy="424732"/>
          </a:xfrm>
          <a:prstGeom prst="rect">
            <a:avLst/>
          </a:prstGeom>
        </p:spPr>
        <p:txBody>
          <a:bodyPr wrap="square">
            <a:spAutoFit/>
          </a:bodyPr>
          <a:lstStyle/>
          <a:p>
            <a:pPr algn="l" defTabSz="914400" fontAlgn="auto" hangingPunct="1">
              <a:lnSpc>
                <a:spcPct val="120000"/>
              </a:lnSpc>
              <a:spcBef>
                <a:spcPts val="0"/>
              </a:spcBef>
              <a:spcAft>
                <a:spcPts val="0"/>
              </a:spcAft>
              <a:defRPr/>
            </a:pPr>
            <a:r>
              <a:rPr lang="zh-TW" altLang="en-US" sz="1800" b="1" dirty="0">
                <a:solidFill>
                  <a:srgbClr val="0000FF"/>
                </a:solidFill>
                <a:latin typeface="微軟正黑體" pitchFamily="34" charset="-120"/>
                <a:ea typeface="微軟正黑體" pitchFamily="34" charset="-120"/>
                <a:cs typeface="+mn-cs"/>
              </a:rPr>
              <a:t>在水資源永續經營與利用之前提下，確保水資源量供需平衡</a:t>
            </a:r>
          </a:p>
        </p:txBody>
      </p:sp>
      <p:graphicFrame>
        <p:nvGraphicFramePr>
          <p:cNvPr id="17" name="資料庫圖表 16"/>
          <p:cNvGraphicFramePr/>
          <p:nvPr>
            <p:extLst>
              <p:ext uri="{D42A27DB-BD31-4B8C-83A1-F6EECF244321}">
                <p14:modId xmlns:p14="http://schemas.microsoft.com/office/powerpoint/2010/main" val="1600867528"/>
              </p:ext>
            </p:extLst>
          </p:nvPr>
        </p:nvGraphicFramePr>
        <p:xfrm>
          <a:off x="1295675" y="1180976"/>
          <a:ext cx="7557758" cy="15279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8" name="文字方塊 17"/>
          <p:cNvSpPr txBox="1"/>
          <p:nvPr/>
        </p:nvSpPr>
        <p:spPr>
          <a:xfrm>
            <a:off x="1910662" y="4129984"/>
            <a:ext cx="473206" cy="369332"/>
          </a:xfrm>
          <a:prstGeom prst="rect">
            <a:avLst/>
          </a:prstGeom>
          <a:noFill/>
        </p:spPr>
        <p:txBody>
          <a:bodyPr wrap="none" rtlCol="0">
            <a:spAutoFit/>
          </a:bodyPr>
          <a:lstStyle/>
          <a:p>
            <a:pPr marL="285750" indent="-285750" algn="l" defTabSz="914400" fontAlgn="auto" hangingPunct="1">
              <a:spcBef>
                <a:spcPts val="0"/>
              </a:spcBef>
              <a:spcAft>
                <a:spcPts val="0"/>
              </a:spcAft>
              <a:buFont typeface="Wingdings" pitchFamily="2" charset="2"/>
              <a:buChar char="p"/>
            </a:pPr>
            <a:endParaRPr lang="zh-TW" altLang="en-US" sz="1800" dirty="0">
              <a:solidFill>
                <a:prstClr val="black"/>
              </a:solidFill>
              <a:latin typeface="Calibri"/>
              <a:ea typeface="新細明體"/>
              <a:cs typeface="+mn-cs"/>
            </a:endParaRPr>
          </a:p>
        </p:txBody>
      </p:sp>
      <p:graphicFrame>
        <p:nvGraphicFramePr>
          <p:cNvPr id="19" name="表格 18"/>
          <p:cNvGraphicFramePr>
            <a:graphicFrameLocks noGrp="1"/>
          </p:cNvGraphicFramePr>
          <p:nvPr>
            <p:extLst>
              <p:ext uri="{D42A27DB-BD31-4B8C-83A1-F6EECF244321}">
                <p14:modId xmlns:p14="http://schemas.microsoft.com/office/powerpoint/2010/main" val="1760234639"/>
              </p:ext>
            </p:extLst>
          </p:nvPr>
        </p:nvGraphicFramePr>
        <p:xfrm>
          <a:off x="1286593" y="3382567"/>
          <a:ext cx="7956884" cy="2710775"/>
        </p:xfrm>
        <a:graphic>
          <a:graphicData uri="http://schemas.openxmlformats.org/drawingml/2006/table">
            <a:tbl>
              <a:tblPr firstRow="1" firstCol="1" bandRow="1"/>
              <a:tblGrid>
                <a:gridCol w="7956884"/>
              </a:tblGrid>
              <a:tr h="64163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水</a:t>
                      </a:r>
                      <a:r>
                        <a:rPr kumimoji="0" lang="zh-TW" sz="1800" b="0" i="0" u="none" strike="noStrike" kern="1200" cap="none" normalizeH="0" baseline="0" dirty="0">
                          <a:ln>
                            <a:noFill/>
                          </a:ln>
                          <a:solidFill>
                            <a:schemeClr val="tx1"/>
                          </a:solidFill>
                          <a:effectLst/>
                          <a:latin typeface="微軟正黑體" pitchFamily="34" charset="-120"/>
                          <a:ea typeface="微軟正黑體" pitchFamily="34" charset="-120"/>
                          <a:cs typeface="+mn-cs"/>
                        </a:rPr>
                        <a:t>資源永續經營與利用為最高指導原則，並重視水環境保護工作</a:t>
                      </a:r>
                    </a:p>
                  </a:txBody>
                  <a:tcPr marL="74309" marR="7430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0625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由</a:t>
                      </a:r>
                      <a:r>
                        <a:rPr kumimoji="0" lang="zh-TW" sz="1800" b="0" i="0" u="none" strike="noStrike" kern="1200" cap="none" normalizeH="0" baseline="0" dirty="0">
                          <a:ln>
                            <a:noFill/>
                          </a:ln>
                          <a:solidFill>
                            <a:schemeClr val="tx1"/>
                          </a:solidFill>
                          <a:effectLst/>
                          <a:latin typeface="微軟正黑體" pitchFamily="34" charset="-120"/>
                          <a:ea typeface="微軟正黑體" pitchFamily="34" charset="-120"/>
                          <a:cs typeface="+mn-cs"/>
                        </a:rPr>
                        <a:t>供給面檢討水資源管理政策以促進水資源利用效能</a:t>
                      </a:r>
                    </a:p>
                  </a:txBody>
                  <a:tcPr marL="74309" marR="7430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78144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建立</a:t>
                      </a:r>
                      <a:r>
                        <a:rPr kumimoji="0" lang="zh-TW" sz="1800" b="0" i="0" u="none" strike="noStrike" kern="1200" cap="none" normalizeH="0" baseline="0" dirty="0">
                          <a:ln>
                            <a:noFill/>
                          </a:ln>
                          <a:solidFill>
                            <a:schemeClr val="tx1"/>
                          </a:solidFill>
                          <a:effectLst/>
                          <a:latin typeface="微軟正黑體" pitchFamily="34" charset="-120"/>
                          <a:ea typeface="微軟正黑體" pitchFamily="34" charset="-120"/>
                          <a:cs typeface="+mn-cs"/>
                        </a:rPr>
                        <a:t>區域供水總量資訊，並由需求面檢討水資源總量管理政策以促進水資源使用效益</a:t>
                      </a:r>
                    </a:p>
                  </a:txBody>
                  <a:tcPr marL="74309" marR="7430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78144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以</a:t>
                      </a:r>
                      <a:r>
                        <a:rPr kumimoji="0" lang="zh-TW" sz="1800" b="0" i="0" u="none" strike="noStrike" kern="1200" cap="none" normalizeH="0" baseline="0" dirty="0">
                          <a:ln>
                            <a:noFill/>
                          </a:ln>
                          <a:solidFill>
                            <a:schemeClr val="tx1"/>
                          </a:solidFill>
                          <a:effectLst/>
                          <a:latin typeface="微軟正黑體" pitchFamily="34" charset="-120"/>
                          <a:ea typeface="微軟正黑體" pitchFamily="34" charset="-120"/>
                          <a:cs typeface="+mn-cs"/>
                        </a:rPr>
                        <a:t>聯合國推動之水足跡（</a:t>
                      </a:r>
                      <a:r>
                        <a:rPr kumimoji="0" lang="en-US" sz="1800" b="0" i="0" u="none" strike="noStrike" kern="1200" cap="none" normalizeH="0" baseline="0" dirty="0">
                          <a:ln>
                            <a:noFill/>
                          </a:ln>
                          <a:solidFill>
                            <a:schemeClr val="tx1"/>
                          </a:solidFill>
                          <a:effectLst/>
                          <a:latin typeface="微軟正黑體" pitchFamily="34" charset="-120"/>
                          <a:ea typeface="微軟正黑體" pitchFamily="34" charset="-120"/>
                          <a:cs typeface="+mn-cs"/>
                        </a:rPr>
                        <a:t>Water Footprint</a:t>
                      </a:r>
                      <a:r>
                        <a:rPr kumimoji="0" lang="zh-TW" sz="1800" b="0" i="0" u="none" strike="noStrike" kern="1200" cap="none" normalizeH="0" baseline="0" dirty="0">
                          <a:ln>
                            <a:noFill/>
                          </a:ln>
                          <a:solidFill>
                            <a:schemeClr val="tx1"/>
                          </a:solidFill>
                          <a:effectLst/>
                          <a:latin typeface="微軟正黑體" pitchFamily="34" charset="-120"/>
                          <a:ea typeface="微軟正黑體" pitchFamily="34" charset="-120"/>
                          <a:cs typeface="+mn-cs"/>
                        </a:rPr>
                        <a:t>）概念促進永續水資源經營與利用</a:t>
                      </a:r>
                    </a:p>
                  </a:txBody>
                  <a:tcPr marL="74309" marR="7430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4908651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9"/>
          <p:cNvSpPr>
            <a:spLocks noChangeArrowheads="1"/>
          </p:cNvSpPr>
          <p:nvPr/>
        </p:nvSpPr>
        <p:spPr bwMode="auto">
          <a:xfrm>
            <a:off x="1208584" y="576031"/>
            <a:ext cx="3744416" cy="432048"/>
          </a:xfrm>
          <a:prstGeom prst="rect">
            <a:avLst/>
          </a:prstGeom>
          <a:gradFill rotWithShape="1">
            <a:gsLst>
              <a:gs pos="0">
                <a:srgbClr val="4BACC6">
                  <a:lumMod val="40000"/>
                  <a:lumOff val="60000"/>
                  <a:alpha val="64000"/>
                </a:srgbClr>
              </a:gs>
              <a:gs pos="100000">
                <a:sysClr val="window" lastClr="FFFFFF"/>
              </a:gs>
            </a:gsLst>
            <a:lin ang="5400000" scaled="1"/>
          </a:gradFill>
          <a:ln w="9525">
            <a:solidFill>
              <a:srgbClr val="000099"/>
            </a:solidFill>
            <a:miter lim="800000"/>
            <a:headEnd/>
            <a:tailEnd/>
          </a:ln>
          <a:effectLst>
            <a:outerShdw dist="107763" dir="18900000" algn="ctr" rotWithShape="0">
              <a:srgbClr val="EEECE1">
                <a:alpha val="50000"/>
              </a:srgbClr>
            </a:outerShdw>
          </a:effectLst>
          <a:extLst/>
        </p:spPr>
        <p:txBody>
          <a:bodyPr/>
          <a:lstStyle/>
          <a:p>
            <a:pPr marL="628650" indent="-628650" defTabSz="914400" fontAlgn="auto" hangingPunct="1">
              <a:spcBef>
                <a:spcPct val="10000"/>
              </a:spcBef>
              <a:spcAft>
                <a:spcPct val="5000"/>
              </a:spcAft>
              <a:buClr>
                <a:srgbClr val="6699FF"/>
              </a:buClr>
              <a:buFont typeface="Wingdings" pitchFamily="2" charset="2"/>
              <a:buNone/>
            </a:pPr>
            <a:r>
              <a:rPr lang="zh-TW" altLang="en-US" sz="2400" b="1" kern="0" dirty="0">
                <a:solidFill>
                  <a:srgbClr val="000099"/>
                </a:solidFill>
                <a:latin typeface="Calibri"/>
                <a:ea typeface="微軟正黑體" pitchFamily="34" charset="-120"/>
                <a:cs typeface="+mn-cs"/>
              </a:rPr>
              <a:t>調適領域</a:t>
            </a:r>
            <a:r>
              <a:rPr lang="en-US" altLang="zh-TW" sz="2400" b="1" kern="0" dirty="0">
                <a:solidFill>
                  <a:srgbClr val="000099"/>
                </a:solidFill>
                <a:latin typeface="Calibri"/>
                <a:ea typeface="微軟正黑體" pitchFamily="34" charset="-120"/>
                <a:cs typeface="+mn-cs"/>
              </a:rPr>
              <a:t>4.</a:t>
            </a:r>
            <a:r>
              <a:rPr lang="zh-TW" altLang="en-US" sz="2400" b="1" kern="0" dirty="0">
                <a:solidFill>
                  <a:srgbClr val="000099"/>
                </a:solidFill>
                <a:latin typeface="Calibri"/>
                <a:ea typeface="微軟正黑體" pitchFamily="34" charset="-120"/>
                <a:cs typeface="+mn-cs"/>
              </a:rPr>
              <a:t>土地使用</a:t>
            </a:r>
          </a:p>
        </p:txBody>
      </p:sp>
      <p:graphicFrame>
        <p:nvGraphicFramePr>
          <p:cNvPr id="34" name="資料庫圖表 33"/>
          <p:cNvGraphicFramePr/>
          <p:nvPr>
            <p:extLst>
              <p:ext uri="{D42A27DB-BD31-4B8C-83A1-F6EECF244321}">
                <p14:modId xmlns:p14="http://schemas.microsoft.com/office/powerpoint/2010/main" val="3139316655"/>
              </p:ext>
            </p:extLst>
          </p:nvPr>
        </p:nvGraphicFramePr>
        <p:xfrm>
          <a:off x="1286599" y="2076624"/>
          <a:ext cx="7566841" cy="1527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矩形 34"/>
          <p:cNvSpPr/>
          <p:nvPr/>
        </p:nvSpPr>
        <p:spPr>
          <a:xfrm>
            <a:off x="1286598" y="1857143"/>
            <a:ext cx="8058893" cy="424732"/>
          </a:xfrm>
          <a:prstGeom prst="rect">
            <a:avLst/>
          </a:prstGeom>
        </p:spPr>
        <p:txBody>
          <a:bodyPr wrap="square">
            <a:spAutoFit/>
          </a:bodyPr>
          <a:lstStyle/>
          <a:p>
            <a:pPr algn="l" defTabSz="914400" fontAlgn="auto" hangingPunct="1">
              <a:lnSpc>
                <a:spcPct val="120000"/>
              </a:lnSpc>
              <a:spcBef>
                <a:spcPts val="0"/>
              </a:spcBef>
              <a:spcAft>
                <a:spcPts val="0"/>
              </a:spcAft>
              <a:defRPr/>
            </a:pPr>
            <a:r>
              <a:rPr lang="zh-TW" altLang="en-US" sz="1800" b="1" dirty="0">
                <a:solidFill>
                  <a:srgbClr val="0000FF"/>
                </a:solidFill>
                <a:latin typeface="微軟正黑體" pitchFamily="34" charset="-120"/>
                <a:ea typeface="微軟正黑體" pitchFamily="34" charset="-120"/>
                <a:cs typeface="+mn-cs"/>
              </a:rPr>
              <a:t>各層級國土空間規劃均須將調適氣候變遷作為納入相關的法規、計畫與程序</a:t>
            </a:r>
          </a:p>
        </p:txBody>
      </p:sp>
      <p:graphicFrame>
        <p:nvGraphicFramePr>
          <p:cNvPr id="36" name="資料庫圖表 35"/>
          <p:cNvGraphicFramePr/>
          <p:nvPr>
            <p:extLst>
              <p:ext uri="{D42A27DB-BD31-4B8C-83A1-F6EECF244321}">
                <p14:modId xmlns:p14="http://schemas.microsoft.com/office/powerpoint/2010/main" val="2655805850"/>
              </p:ext>
            </p:extLst>
          </p:nvPr>
        </p:nvGraphicFramePr>
        <p:xfrm>
          <a:off x="1295675" y="764704"/>
          <a:ext cx="7557758" cy="15279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8" name="表格 37"/>
          <p:cNvGraphicFramePr>
            <a:graphicFrameLocks noGrp="1"/>
          </p:cNvGraphicFramePr>
          <p:nvPr>
            <p:extLst>
              <p:ext uri="{D42A27DB-BD31-4B8C-83A1-F6EECF244321}">
                <p14:modId xmlns:p14="http://schemas.microsoft.com/office/powerpoint/2010/main" val="773410594"/>
              </p:ext>
            </p:extLst>
          </p:nvPr>
        </p:nvGraphicFramePr>
        <p:xfrm>
          <a:off x="1320033" y="3084783"/>
          <a:ext cx="7611409" cy="3226949"/>
        </p:xfrm>
        <a:graphic>
          <a:graphicData uri="http://schemas.openxmlformats.org/drawingml/2006/table">
            <a:tbl>
              <a:tblPr/>
              <a:tblGrid>
                <a:gridCol w="7611409"/>
              </a:tblGrid>
              <a:tr h="34545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將環境敏感地觀念落實在國土保育區的劃設與管理</a:t>
                      </a:r>
                    </a:p>
                  </a:txBody>
                  <a:tcPr marL="74293" marR="7429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4545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因應氣候變遷，加速與國土空間相關計畫之立法與修法</a:t>
                      </a:r>
                    </a:p>
                  </a:txBody>
                  <a:tcPr marL="74293" marR="7429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084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建立以調適為目的之土地使用管理相關配套機制</a:t>
                      </a:r>
                    </a:p>
                  </a:txBody>
                  <a:tcPr marL="74293" marR="7429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73914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定期監測土地使用與地表覆蓋變遷，並更新國土地理資訊系統資料庫</a:t>
                      </a:r>
                    </a:p>
                  </a:txBody>
                  <a:tcPr marL="74293" marR="7429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3180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提升都市地區之土地防洪管理效能與調適能力</a:t>
                      </a:r>
                    </a:p>
                  </a:txBody>
                  <a:tcPr marL="74293" marR="7429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7151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檢討既有空間規劃在調適氣候變遷之缺失與不足</a:t>
                      </a:r>
                    </a:p>
                  </a:txBody>
                  <a:tcPr marL="74293" marR="7429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7151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alt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將環境敏感地觀念落實在國土保育區的劃設與管理</a:t>
                      </a:r>
                      <a:endPar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endParaRPr>
                    </a:p>
                  </a:txBody>
                  <a:tcPr marL="74293" marR="7429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3676622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9"/>
          <p:cNvSpPr>
            <a:spLocks noChangeArrowheads="1"/>
          </p:cNvSpPr>
          <p:nvPr/>
        </p:nvSpPr>
        <p:spPr bwMode="auto">
          <a:xfrm>
            <a:off x="704533" y="692696"/>
            <a:ext cx="3198355" cy="432048"/>
          </a:xfrm>
          <a:prstGeom prst="rect">
            <a:avLst/>
          </a:prstGeom>
          <a:gradFill rotWithShape="1">
            <a:gsLst>
              <a:gs pos="0">
                <a:srgbClr val="4BACC6">
                  <a:lumMod val="40000"/>
                  <a:lumOff val="60000"/>
                  <a:alpha val="64000"/>
                </a:srgbClr>
              </a:gs>
              <a:gs pos="100000">
                <a:sysClr val="window" lastClr="FFFFFF"/>
              </a:gs>
            </a:gsLst>
            <a:lin ang="5400000" scaled="1"/>
          </a:gradFill>
          <a:ln w="9525">
            <a:solidFill>
              <a:srgbClr val="000099"/>
            </a:solidFill>
            <a:miter lim="800000"/>
            <a:headEnd/>
            <a:tailEnd/>
          </a:ln>
          <a:effectLst>
            <a:outerShdw dist="107763" dir="18900000" algn="ctr" rotWithShape="0">
              <a:srgbClr val="EEECE1">
                <a:alpha val="50000"/>
              </a:srgbClr>
            </a:outerShdw>
          </a:effectLst>
          <a:extLst/>
        </p:spPr>
        <p:txBody>
          <a:bodyPr/>
          <a:lstStyle/>
          <a:p>
            <a:pPr marL="628650" indent="-628650" defTabSz="914400" fontAlgn="auto" hangingPunct="1">
              <a:spcBef>
                <a:spcPct val="10000"/>
              </a:spcBef>
              <a:spcAft>
                <a:spcPct val="5000"/>
              </a:spcAft>
              <a:buClr>
                <a:srgbClr val="6699FF"/>
              </a:buClr>
              <a:buFont typeface="Wingdings" pitchFamily="2" charset="2"/>
              <a:buNone/>
            </a:pPr>
            <a:r>
              <a:rPr lang="zh-TW" altLang="en-US" sz="2400" b="1" kern="0" dirty="0">
                <a:solidFill>
                  <a:srgbClr val="000099"/>
                </a:solidFill>
                <a:latin typeface="Calibri"/>
                <a:ea typeface="微軟正黑體" pitchFamily="34" charset="-120"/>
                <a:cs typeface="+mn-cs"/>
              </a:rPr>
              <a:t>調適領域</a:t>
            </a:r>
            <a:r>
              <a:rPr lang="en-US" altLang="zh-TW" sz="2400" b="1" kern="0" dirty="0">
                <a:solidFill>
                  <a:srgbClr val="000099"/>
                </a:solidFill>
                <a:latin typeface="Calibri"/>
                <a:ea typeface="微軟正黑體" pitchFamily="34" charset="-120"/>
                <a:cs typeface="+mn-cs"/>
              </a:rPr>
              <a:t>5.</a:t>
            </a:r>
            <a:r>
              <a:rPr lang="zh-TW" altLang="en-US" sz="2400" b="1" kern="0" dirty="0">
                <a:solidFill>
                  <a:srgbClr val="000099"/>
                </a:solidFill>
                <a:latin typeface="Calibri"/>
                <a:ea typeface="微軟正黑體" pitchFamily="34" charset="-120"/>
                <a:cs typeface="+mn-cs"/>
              </a:rPr>
              <a:t>海岸</a:t>
            </a:r>
          </a:p>
        </p:txBody>
      </p:sp>
      <p:graphicFrame>
        <p:nvGraphicFramePr>
          <p:cNvPr id="15" name="資料庫圖表 14"/>
          <p:cNvGraphicFramePr/>
          <p:nvPr>
            <p:extLst>
              <p:ext uri="{D42A27DB-BD31-4B8C-83A1-F6EECF244321}">
                <p14:modId xmlns:p14="http://schemas.microsoft.com/office/powerpoint/2010/main" val="819079667"/>
              </p:ext>
            </p:extLst>
          </p:nvPr>
        </p:nvGraphicFramePr>
        <p:xfrm>
          <a:off x="780087" y="1810920"/>
          <a:ext cx="8424936" cy="1527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矩形 15"/>
          <p:cNvSpPr/>
          <p:nvPr/>
        </p:nvSpPr>
        <p:spPr>
          <a:xfrm>
            <a:off x="780089" y="1847803"/>
            <a:ext cx="7644849" cy="424732"/>
          </a:xfrm>
          <a:prstGeom prst="rect">
            <a:avLst/>
          </a:prstGeom>
        </p:spPr>
        <p:txBody>
          <a:bodyPr wrap="square">
            <a:spAutoFit/>
          </a:bodyPr>
          <a:lstStyle/>
          <a:p>
            <a:pPr algn="l" defTabSz="914400" fontAlgn="auto" hangingPunct="1">
              <a:lnSpc>
                <a:spcPct val="120000"/>
              </a:lnSpc>
              <a:spcBef>
                <a:spcPts val="0"/>
              </a:spcBef>
              <a:spcAft>
                <a:spcPts val="0"/>
              </a:spcAft>
              <a:defRPr/>
            </a:pPr>
            <a:r>
              <a:rPr lang="zh-TW" altLang="en-US" sz="1800" b="1" dirty="0">
                <a:solidFill>
                  <a:srgbClr val="0000FF"/>
                </a:solidFill>
                <a:latin typeface="微軟正黑體" pitchFamily="34" charset="-120"/>
                <a:ea typeface="微軟正黑體" pitchFamily="34" charset="-120"/>
                <a:cs typeface="+mn-cs"/>
              </a:rPr>
              <a:t>保護海岸自然環境，降低受災潛勢，減輕海岸災害損失</a:t>
            </a:r>
          </a:p>
        </p:txBody>
      </p:sp>
      <p:graphicFrame>
        <p:nvGraphicFramePr>
          <p:cNvPr id="17" name="資料庫圖表 16"/>
          <p:cNvGraphicFramePr/>
          <p:nvPr>
            <p:extLst>
              <p:ext uri="{D42A27DB-BD31-4B8C-83A1-F6EECF244321}">
                <p14:modId xmlns:p14="http://schemas.microsoft.com/office/powerpoint/2010/main" val="3422277364"/>
              </p:ext>
            </p:extLst>
          </p:nvPr>
        </p:nvGraphicFramePr>
        <p:xfrm>
          <a:off x="789176" y="771140"/>
          <a:ext cx="8415853" cy="15279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8" name="文字方塊 17"/>
          <p:cNvSpPr txBox="1"/>
          <p:nvPr/>
        </p:nvSpPr>
        <p:spPr>
          <a:xfrm>
            <a:off x="1404156" y="3539112"/>
            <a:ext cx="473206" cy="369332"/>
          </a:xfrm>
          <a:prstGeom prst="rect">
            <a:avLst/>
          </a:prstGeom>
          <a:noFill/>
        </p:spPr>
        <p:txBody>
          <a:bodyPr wrap="none" rtlCol="0">
            <a:spAutoFit/>
          </a:bodyPr>
          <a:lstStyle/>
          <a:p>
            <a:pPr marL="285750" indent="-285750" algn="l" defTabSz="914400" fontAlgn="auto" hangingPunct="1">
              <a:spcBef>
                <a:spcPts val="0"/>
              </a:spcBef>
              <a:spcAft>
                <a:spcPts val="0"/>
              </a:spcAft>
              <a:buFont typeface="Wingdings" pitchFamily="2" charset="2"/>
              <a:buChar char="p"/>
            </a:pPr>
            <a:endParaRPr lang="zh-TW" altLang="en-US" sz="1800" dirty="0">
              <a:solidFill>
                <a:prstClr val="black"/>
              </a:solidFill>
              <a:latin typeface="Calibri"/>
              <a:ea typeface="新細明體"/>
              <a:cs typeface="+mn-cs"/>
            </a:endParaRPr>
          </a:p>
        </p:txBody>
      </p:sp>
      <p:graphicFrame>
        <p:nvGraphicFramePr>
          <p:cNvPr id="19" name="表格 18"/>
          <p:cNvGraphicFramePr>
            <a:graphicFrameLocks noGrp="1"/>
          </p:cNvGraphicFramePr>
          <p:nvPr>
            <p:extLst>
              <p:ext uri="{D42A27DB-BD31-4B8C-83A1-F6EECF244321}">
                <p14:modId xmlns:p14="http://schemas.microsoft.com/office/powerpoint/2010/main" val="876301946"/>
              </p:ext>
            </p:extLst>
          </p:nvPr>
        </p:nvGraphicFramePr>
        <p:xfrm>
          <a:off x="767127" y="3009859"/>
          <a:ext cx="8632372" cy="3065944"/>
        </p:xfrm>
        <a:graphic>
          <a:graphicData uri="http://schemas.openxmlformats.org/drawingml/2006/table">
            <a:tbl>
              <a:tblPr/>
              <a:tblGrid>
                <a:gridCol w="8632372"/>
              </a:tblGrid>
              <a:tr h="43767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強化海岸侵蝕地區之國土保安工作，防止國土流失與海水入侵，並減緩水患</a:t>
                      </a:r>
                    </a:p>
                  </a:txBody>
                  <a:tcPr marL="74287" marR="74287"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8107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保護及復育可能受氣候變遷衝擊的海岸生物棲地與濕地</a:t>
                      </a:r>
                    </a:p>
                  </a:txBody>
                  <a:tcPr marL="74287" marR="74287"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8107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推動地層下陷地區地貌改造及轉型</a:t>
                      </a:r>
                    </a:p>
                  </a:txBody>
                  <a:tcPr marL="74287" marR="74287"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56214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因應氣候變遷的可能衝擊，檢討海岸聚落人文環境、海洋文化與生態景觀維護管理之工作體系</a:t>
                      </a:r>
                    </a:p>
                  </a:txBody>
                  <a:tcPr marL="74287" marR="74287"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8107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建置海洋與海岸相關監測、調查及評估資料庫，並定期更新維護</a:t>
                      </a:r>
                    </a:p>
                  </a:txBody>
                  <a:tcPr marL="74287" marR="74287"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67080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海岸地區從事開發計畫，應納入海平面上升及極端天氣狀況評估，同時檢討建立專屬海岸區域開發的環境影響評估與土地開發許可作業準則之可能性</a:t>
                      </a:r>
                    </a:p>
                  </a:txBody>
                  <a:tcPr marL="74287" marR="74287"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4971012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9"/>
          <p:cNvSpPr>
            <a:spLocks noChangeArrowheads="1"/>
          </p:cNvSpPr>
          <p:nvPr/>
        </p:nvSpPr>
        <p:spPr bwMode="auto">
          <a:xfrm>
            <a:off x="1067181" y="548680"/>
            <a:ext cx="4134459" cy="432048"/>
          </a:xfrm>
          <a:prstGeom prst="rect">
            <a:avLst/>
          </a:prstGeom>
          <a:gradFill rotWithShape="1">
            <a:gsLst>
              <a:gs pos="0">
                <a:srgbClr val="4BACC6">
                  <a:lumMod val="40000"/>
                  <a:lumOff val="60000"/>
                  <a:alpha val="64000"/>
                </a:srgbClr>
              </a:gs>
              <a:gs pos="100000">
                <a:sysClr val="window" lastClr="FFFFFF"/>
              </a:gs>
            </a:gsLst>
            <a:lin ang="5400000" scaled="1"/>
          </a:gradFill>
          <a:ln w="9525">
            <a:solidFill>
              <a:srgbClr val="000099"/>
            </a:solidFill>
            <a:miter lim="800000"/>
            <a:headEnd/>
            <a:tailEnd/>
          </a:ln>
          <a:effectLst>
            <a:outerShdw dist="107763" dir="18900000" algn="ctr" rotWithShape="0">
              <a:srgbClr val="EEECE1">
                <a:alpha val="50000"/>
              </a:srgbClr>
            </a:outerShdw>
          </a:effectLst>
          <a:extLst/>
        </p:spPr>
        <p:txBody>
          <a:bodyPr/>
          <a:lstStyle/>
          <a:p>
            <a:pPr marL="628650" indent="-628650" defTabSz="914400" fontAlgn="auto" hangingPunct="1">
              <a:spcBef>
                <a:spcPct val="10000"/>
              </a:spcBef>
              <a:spcAft>
                <a:spcPct val="5000"/>
              </a:spcAft>
              <a:buClr>
                <a:srgbClr val="6699FF"/>
              </a:buClr>
              <a:buFont typeface="Wingdings" pitchFamily="2" charset="2"/>
              <a:buNone/>
            </a:pPr>
            <a:r>
              <a:rPr lang="zh-TW" altLang="en-US" sz="2400" b="1" kern="0" dirty="0">
                <a:solidFill>
                  <a:srgbClr val="000099"/>
                </a:solidFill>
                <a:latin typeface="Calibri"/>
                <a:ea typeface="微軟正黑體" pitchFamily="34" charset="-120"/>
                <a:cs typeface="+mn-cs"/>
              </a:rPr>
              <a:t>調適領域</a:t>
            </a:r>
            <a:r>
              <a:rPr lang="en-US" altLang="zh-TW" sz="2400" b="1" kern="0" dirty="0">
                <a:solidFill>
                  <a:srgbClr val="000099"/>
                </a:solidFill>
                <a:latin typeface="Calibri"/>
                <a:ea typeface="微軟正黑體" pitchFamily="34" charset="-120"/>
                <a:cs typeface="+mn-cs"/>
              </a:rPr>
              <a:t>6.</a:t>
            </a:r>
            <a:r>
              <a:rPr lang="zh-TW" altLang="en-US" sz="2400" b="1" kern="0" dirty="0">
                <a:solidFill>
                  <a:srgbClr val="000099"/>
                </a:solidFill>
                <a:latin typeface="Calibri"/>
                <a:ea typeface="微軟正黑體" pitchFamily="34" charset="-120"/>
                <a:cs typeface="+mn-cs"/>
              </a:rPr>
              <a:t>能源供給及產業</a:t>
            </a:r>
          </a:p>
        </p:txBody>
      </p:sp>
      <p:graphicFrame>
        <p:nvGraphicFramePr>
          <p:cNvPr id="19" name="資料庫圖表 18"/>
          <p:cNvGraphicFramePr/>
          <p:nvPr>
            <p:extLst>
              <p:ext uri="{D42A27DB-BD31-4B8C-83A1-F6EECF244321}">
                <p14:modId xmlns:p14="http://schemas.microsoft.com/office/powerpoint/2010/main" val="1363978835"/>
              </p:ext>
            </p:extLst>
          </p:nvPr>
        </p:nvGraphicFramePr>
        <p:xfrm>
          <a:off x="1067176" y="1923268"/>
          <a:ext cx="7566841" cy="1527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矩形 19"/>
          <p:cNvSpPr/>
          <p:nvPr/>
        </p:nvSpPr>
        <p:spPr>
          <a:xfrm>
            <a:off x="1067181" y="1923269"/>
            <a:ext cx="7644849" cy="424732"/>
          </a:xfrm>
          <a:prstGeom prst="rect">
            <a:avLst/>
          </a:prstGeom>
        </p:spPr>
        <p:txBody>
          <a:bodyPr wrap="square">
            <a:spAutoFit/>
          </a:bodyPr>
          <a:lstStyle/>
          <a:p>
            <a:pPr algn="l" defTabSz="914400" fontAlgn="auto" hangingPunct="1">
              <a:lnSpc>
                <a:spcPct val="120000"/>
              </a:lnSpc>
              <a:spcBef>
                <a:spcPts val="0"/>
              </a:spcBef>
              <a:spcAft>
                <a:spcPts val="0"/>
              </a:spcAft>
              <a:defRPr/>
            </a:pPr>
            <a:r>
              <a:rPr lang="zh-TW" altLang="en-US" sz="1800" b="1" dirty="0">
                <a:solidFill>
                  <a:srgbClr val="0000FF"/>
                </a:solidFill>
                <a:latin typeface="微軟正黑體" pitchFamily="34" charset="-120"/>
                <a:ea typeface="微軟正黑體" pitchFamily="34" charset="-120"/>
                <a:cs typeface="+mn-cs"/>
              </a:rPr>
              <a:t>發展能夠因應氣候變遷的能源供給與產業體系</a:t>
            </a:r>
          </a:p>
        </p:txBody>
      </p:sp>
      <p:graphicFrame>
        <p:nvGraphicFramePr>
          <p:cNvPr id="21" name="資料庫圖表 20"/>
          <p:cNvGraphicFramePr/>
          <p:nvPr>
            <p:extLst>
              <p:ext uri="{D42A27DB-BD31-4B8C-83A1-F6EECF244321}">
                <p14:modId xmlns:p14="http://schemas.microsoft.com/office/powerpoint/2010/main" val="3889639117"/>
              </p:ext>
            </p:extLst>
          </p:nvPr>
        </p:nvGraphicFramePr>
        <p:xfrm>
          <a:off x="1076259" y="812094"/>
          <a:ext cx="7557758" cy="15279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3147886320"/>
              </p:ext>
            </p:extLst>
          </p:nvPr>
        </p:nvGraphicFramePr>
        <p:xfrm>
          <a:off x="1130582" y="3048053"/>
          <a:ext cx="8430930" cy="2896385"/>
        </p:xfrm>
        <a:graphic>
          <a:graphicData uri="http://schemas.openxmlformats.org/drawingml/2006/table">
            <a:tbl>
              <a:tblPr/>
              <a:tblGrid>
                <a:gridCol w="8430930"/>
              </a:tblGrid>
              <a:tr h="5274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建構降低氣候風險及增強調適能力的經營環境</a:t>
                      </a:r>
                    </a:p>
                  </a:txBody>
                  <a:tcPr marL="74310" marR="7431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50005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提供產業因應能源及產業氣候變遷衝擊之支援</a:t>
                      </a:r>
                    </a:p>
                  </a:txBody>
                  <a:tcPr marL="74310" marR="7431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5775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掌握氣候變遷衝擊所帶來的新產品及服務</a:t>
                      </a:r>
                    </a:p>
                  </a:txBody>
                  <a:tcPr marL="74310" marR="7431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5659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加強能源與產業氣候變遷調適之研究發展</a:t>
                      </a:r>
                    </a:p>
                  </a:txBody>
                  <a:tcPr marL="74310" marR="7431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72530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通盤檢討能源及產業生產設施之區位及材料設備面對氣候變遷衝擊的適宜性</a:t>
                      </a:r>
                    </a:p>
                  </a:txBody>
                  <a:tcPr marL="74310" marR="7431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4178682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9"/>
          <p:cNvSpPr>
            <a:spLocks noChangeArrowheads="1"/>
          </p:cNvSpPr>
          <p:nvPr/>
        </p:nvSpPr>
        <p:spPr bwMode="auto">
          <a:xfrm>
            <a:off x="586567" y="579006"/>
            <a:ext cx="4778679" cy="432048"/>
          </a:xfrm>
          <a:prstGeom prst="rect">
            <a:avLst/>
          </a:prstGeom>
          <a:gradFill rotWithShape="1">
            <a:gsLst>
              <a:gs pos="0">
                <a:srgbClr val="4BACC6">
                  <a:lumMod val="40000"/>
                  <a:lumOff val="60000"/>
                  <a:alpha val="64000"/>
                </a:srgbClr>
              </a:gs>
              <a:gs pos="100000">
                <a:sysClr val="window" lastClr="FFFFFF"/>
              </a:gs>
            </a:gsLst>
            <a:lin ang="5400000" scaled="1"/>
          </a:gradFill>
          <a:ln w="9525">
            <a:solidFill>
              <a:srgbClr val="000099"/>
            </a:solidFill>
            <a:miter lim="800000"/>
            <a:headEnd/>
            <a:tailEnd/>
          </a:ln>
          <a:effectLst>
            <a:outerShdw dist="107763" dir="18900000" algn="ctr" rotWithShape="0">
              <a:srgbClr val="EEECE1">
                <a:alpha val="50000"/>
              </a:srgbClr>
            </a:outerShdw>
          </a:effectLst>
          <a:extLst/>
        </p:spPr>
        <p:txBody>
          <a:bodyPr/>
          <a:lstStyle/>
          <a:p>
            <a:pPr marL="628650" indent="-628650" defTabSz="914400" fontAlgn="auto" hangingPunct="1">
              <a:spcBef>
                <a:spcPct val="10000"/>
              </a:spcBef>
              <a:spcAft>
                <a:spcPct val="5000"/>
              </a:spcAft>
              <a:buClr>
                <a:srgbClr val="6699FF"/>
              </a:buClr>
              <a:buFont typeface="Wingdings" pitchFamily="2" charset="2"/>
              <a:buNone/>
            </a:pPr>
            <a:r>
              <a:rPr lang="zh-TW" altLang="en-US" sz="2400" b="1" kern="0" dirty="0">
                <a:solidFill>
                  <a:srgbClr val="000099"/>
                </a:solidFill>
                <a:latin typeface="Calibri"/>
                <a:ea typeface="微軟正黑體" pitchFamily="34" charset="-120"/>
                <a:cs typeface="+mn-cs"/>
              </a:rPr>
              <a:t>調適領域</a:t>
            </a:r>
            <a:r>
              <a:rPr lang="en-US" altLang="zh-TW" sz="2400" b="1" kern="0" dirty="0">
                <a:solidFill>
                  <a:srgbClr val="000099"/>
                </a:solidFill>
                <a:latin typeface="Calibri"/>
                <a:ea typeface="微軟正黑體" pitchFamily="34" charset="-120"/>
                <a:cs typeface="+mn-cs"/>
              </a:rPr>
              <a:t>7.</a:t>
            </a:r>
            <a:r>
              <a:rPr lang="zh-TW" altLang="en-US" sz="2400" b="1" kern="0" dirty="0">
                <a:solidFill>
                  <a:srgbClr val="000099"/>
                </a:solidFill>
                <a:latin typeface="Calibri"/>
                <a:ea typeface="微軟正黑體" pitchFamily="34" charset="-120"/>
                <a:cs typeface="+mn-cs"/>
              </a:rPr>
              <a:t>農業及生物多樣性</a:t>
            </a:r>
          </a:p>
        </p:txBody>
      </p:sp>
      <p:graphicFrame>
        <p:nvGraphicFramePr>
          <p:cNvPr id="20" name="資料庫圖表 19"/>
          <p:cNvGraphicFramePr/>
          <p:nvPr>
            <p:extLst>
              <p:ext uri="{D42A27DB-BD31-4B8C-83A1-F6EECF244321}">
                <p14:modId xmlns:p14="http://schemas.microsoft.com/office/powerpoint/2010/main" val="78551015"/>
              </p:ext>
            </p:extLst>
          </p:nvPr>
        </p:nvGraphicFramePr>
        <p:xfrm>
          <a:off x="506558" y="1932608"/>
          <a:ext cx="8799905" cy="1527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矩形 20"/>
          <p:cNvSpPr/>
          <p:nvPr/>
        </p:nvSpPr>
        <p:spPr>
          <a:xfrm>
            <a:off x="506507" y="1970062"/>
            <a:ext cx="7644849" cy="424732"/>
          </a:xfrm>
          <a:prstGeom prst="rect">
            <a:avLst/>
          </a:prstGeom>
        </p:spPr>
        <p:txBody>
          <a:bodyPr wrap="square">
            <a:spAutoFit/>
          </a:bodyPr>
          <a:lstStyle/>
          <a:p>
            <a:pPr algn="l" defTabSz="914400" fontAlgn="auto" hangingPunct="1">
              <a:lnSpc>
                <a:spcPct val="120000"/>
              </a:lnSpc>
              <a:spcBef>
                <a:spcPts val="0"/>
              </a:spcBef>
              <a:spcAft>
                <a:spcPts val="0"/>
              </a:spcAft>
              <a:defRPr/>
            </a:pPr>
            <a:r>
              <a:rPr lang="zh-TW" altLang="en-US" sz="1800" b="1" dirty="0">
                <a:solidFill>
                  <a:srgbClr val="0000FF"/>
                </a:solidFill>
                <a:latin typeface="微軟正黑體" pitchFamily="34" charset="-120"/>
                <a:ea typeface="微軟正黑體" pitchFamily="34" charset="-120"/>
                <a:cs typeface="+mn-cs"/>
              </a:rPr>
              <a:t>發展適應氣候風險的農業生產體系與保育生物多樣性</a:t>
            </a:r>
          </a:p>
        </p:txBody>
      </p:sp>
      <p:graphicFrame>
        <p:nvGraphicFramePr>
          <p:cNvPr id="22" name="資料庫圖表 21"/>
          <p:cNvGraphicFramePr/>
          <p:nvPr>
            <p:extLst>
              <p:ext uri="{D42A27DB-BD31-4B8C-83A1-F6EECF244321}">
                <p14:modId xmlns:p14="http://schemas.microsoft.com/office/powerpoint/2010/main" val="1453770459"/>
              </p:ext>
            </p:extLst>
          </p:nvPr>
        </p:nvGraphicFramePr>
        <p:xfrm>
          <a:off x="506506" y="908720"/>
          <a:ext cx="8814979" cy="15279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3" name="文字方塊 22"/>
          <p:cNvSpPr txBox="1"/>
          <p:nvPr/>
        </p:nvSpPr>
        <p:spPr>
          <a:xfrm>
            <a:off x="1130574" y="3660800"/>
            <a:ext cx="473206" cy="369332"/>
          </a:xfrm>
          <a:prstGeom prst="rect">
            <a:avLst/>
          </a:prstGeom>
          <a:noFill/>
        </p:spPr>
        <p:txBody>
          <a:bodyPr wrap="none" rtlCol="0">
            <a:spAutoFit/>
          </a:bodyPr>
          <a:lstStyle/>
          <a:p>
            <a:pPr marL="285750" indent="-285750" algn="l" defTabSz="914400" fontAlgn="auto" hangingPunct="1">
              <a:spcBef>
                <a:spcPts val="0"/>
              </a:spcBef>
              <a:spcAft>
                <a:spcPts val="0"/>
              </a:spcAft>
              <a:buFont typeface="Wingdings" pitchFamily="2" charset="2"/>
              <a:buChar char="p"/>
            </a:pPr>
            <a:endParaRPr lang="zh-TW" altLang="en-US" sz="1800" dirty="0">
              <a:solidFill>
                <a:prstClr val="black"/>
              </a:solidFill>
              <a:latin typeface="Calibri"/>
              <a:ea typeface="新細明體"/>
              <a:cs typeface="+mn-cs"/>
            </a:endParaRPr>
          </a:p>
        </p:txBody>
      </p:sp>
      <p:sp>
        <p:nvSpPr>
          <p:cNvPr id="24" name="矩形 1"/>
          <p:cNvSpPr>
            <a:spLocks noChangeArrowheads="1"/>
          </p:cNvSpPr>
          <p:nvPr/>
        </p:nvSpPr>
        <p:spPr bwMode="auto">
          <a:xfrm>
            <a:off x="521389" y="3136916"/>
            <a:ext cx="24545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defTabSz="914400" fontAlgn="auto" hangingPunct="1">
              <a:spcBef>
                <a:spcPts val="0"/>
              </a:spcBef>
              <a:spcAft>
                <a:spcPts val="0"/>
              </a:spcAft>
            </a:pPr>
            <a:r>
              <a:rPr lang="en-US" altLang="zh-TW" sz="2000" b="1" dirty="0">
                <a:latin typeface="微軟正黑體" pitchFamily="34" charset="-120"/>
                <a:ea typeface="微軟正黑體" pitchFamily="34" charset="-120"/>
                <a:cs typeface="Times New Roman" pitchFamily="18" charset="0"/>
              </a:rPr>
              <a:t>1.</a:t>
            </a:r>
            <a:r>
              <a:rPr lang="zh-TW" altLang="zh-TW" sz="2000" b="1" dirty="0">
                <a:latin typeface="微軟正黑體" pitchFamily="34" charset="-120"/>
                <a:ea typeface="微軟正黑體" pitchFamily="34" charset="-120"/>
                <a:cs typeface="Times New Roman" pitchFamily="18" charset="0"/>
              </a:rPr>
              <a:t>農業生產調適策略</a:t>
            </a:r>
            <a:endParaRPr lang="zh-TW" altLang="en-US" sz="2000" b="1" dirty="0">
              <a:latin typeface="微軟正黑體" pitchFamily="34" charset="-120"/>
              <a:ea typeface="微軟正黑體" pitchFamily="34" charset="-120"/>
              <a:cs typeface="+mn-cs"/>
            </a:endParaRPr>
          </a:p>
        </p:txBody>
      </p:sp>
      <p:graphicFrame>
        <p:nvGraphicFramePr>
          <p:cNvPr id="25" name="表格 24"/>
          <p:cNvGraphicFramePr>
            <a:graphicFrameLocks noGrp="1"/>
          </p:cNvGraphicFramePr>
          <p:nvPr>
            <p:extLst>
              <p:ext uri="{D42A27DB-BD31-4B8C-83A1-F6EECF244321}">
                <p14:modId xmlns:p14="http://schemas.microsoft.com/office/powerpoint/2010/main" val="436030875"/>
              </p:ext>
            </p:extLst>
          </p:nvPr>
        </p:nvGraphicFramePr>
        <p:xfrm>
          <a:off x="507228" y="3566632"/>
          <a:ext cx="3993356" cy="2353823"/>
        </p:xfrm>
        <a:graphic>
          <a:graphicData uri="http://schemas.openxmlformats.org/drawingml/2006/table">
            <a:tbl>
              <a:tblPr/>
              <a:tblGrid>
                <a:gridCol w="3993356"/>
              </a:tblGrid>
              <a:tr h="41304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依風險程度建構糧食安全體系</a:t>
                      </a:r>
                    </a:p>
                  </a:txBody>
                  <a:tcPr marL="74309" marR="74309"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569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整合科技提升產業抗逆境能力</a:t>
                      </a:r>
                    </a:p>
                  </a:txBody>
                  <a:tcPr marL="74309" marR="74309"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8203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建立多目標與永續優質之林業經營調適模式，</a:t>
                      </a:r>
                      <a:r>
                        <a:rPr kumimoji="0" lang="zh-TW" altLang="en-US"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並</a:t>
                      </a: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推動</a:t>
                      </a:r>
                      <a:r>
                        <a:rPr kumimoji="0" lang="zh-TW" altLang="en-US"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綠色</a:t>
                      </a: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造林。</a:t>
                      </a:r>
                    </a:p>
                  </a:txBody>
                  <a:tcPr marL="74309" marR="74309"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8203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建立農業氣象及國內外市場變動之監測評估系統</a:t>
                      </a:r>
                    </a:p>
                  </a:txBody>
                  <a:tcPr marL="74309" marR="74309"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
        <p:nvSpPr>
          <p:cNvPr id="26" name="矩形 1"/>
          <p:cNvSpPr>
            <a:spLocks noChangeArrowheads="1"/>
          </p:cNvSpPr>
          <p:nvPr/>
        </p:nvSpPr>
        <p:spPr bwMode="auto">
          <a:xfrm>
            <a:off x="4782126" y="3156744"/>
            <a:ext cx="2710999" cy="400110"/>
          </a:xfrm>
          <a:prstGeom prst="rect">
            <a:avLst/>
          </a:prstGeom>
          <a:noFill/>
          <a:ln>
            <a:noFill/>
          </a:ln>
          <a:extLst/>
        </p:spPr>
        <p:txBody>
          <a:bodyPr wrap="none">
            <a:spAutoFit/>
          </a:bodyPr>
          <a:lstStyle/>
          <a:p>
            <a:pPr algn="l" defTabSz="914400" fontAlgn="auto" hangingPunct="1">
              <a:spcBef>
                <a:spcPts val="0"/>
              </a:spcBef>
              <a:spcAft>
                <a:spcPts val="0"/>
              </a:spcAft>
              <a:defRPr/>
            </a:pPr>
            <a:r>
              <a:rPr lang="en-US" altLang="zh-TW" sz="2000" b="1" dirty="0">
                <a:latin typeface="微軟正黑體" pitchFamily="34" charset="-120"/>
                <a:ea typeface="微軟正黑體" pitchFamily="34" charset="-120"/>
                <a:cs typeface="Times New Roman" pitchFamily="18" charset="0"/>
              </a:rPr>
              <a:t>2.</a:t>
            </a:r>
            <a:r>
              <a:rPr lang="zh-TW" altLang="zh-TW" sz="2000" b="1" dirty="0">
                <a:latin typeface="微軟正黑體" pitchFamily="34" charset="-120"/>
                <a:ea typeface="微軟正黑體" pitchFamily="34" charset="-120"/>
                <a:cs typeface="+mn-cs"/>
              </a:rPr>
              <a:t>生物多樣性調適策略</a:t>
            </a:r>
            <a:endParaRPr lang="zh-TW" altLang="en-US" sz="2000" b="1" dirty="0">
              <a:latin typeface="微軟正黑體" pitchFamily="34" charset="-120"/>
              <a:ea typeface="微軟正黑體" pitchFamily="34" charset="-120"/>
              <a:cs typeface="+mn-cs"/>
            </a:endParaRPr>
          </a:p>
        </p:txBody>
      </p:sp>
      <p:graphicFrame>
        <p:nvGraphicFramePr>
          <p:cNvPr id="27" name="表格 26"/>
          <p:cNvGraphicFramePr>
            <a:graphicFrameLocks noGrp="1"/>
          </p:cNvGraphicFramePr>
          <p:nvPr>
            <p:extLst>
              <p:ext uri="{D42A27DB-BD31-4B8C-83A1-F6EECF244321}">
                <p14:modId xmlns:p14="http://schemas.microsoft.com/office/powerpoint/2010/main" val="2925975080"/>
              </p:ext>
            </p:extLst>
          </p:nvPr>
        </p:nvGraphicFramePr>
        <p:xfrm>
          <a:off x="4782124" y="3516784"/>
          <a:ext cx="5007414" cy="2247850"/>
        </p:xfrm>
        <a:graphic>
          <a:graphicData uri="http://schemas.openxmlformats.org/drawingml/2006/table">
            <a:tbl>
              <a:tblPr/>
              <a:tblGrid>
                <a:gridCol w="5007414"/>
              </a:tblGrid>
              <a:tr h="7843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強化保護區藍帶與綠帶網絡的連結與管理</a:t>
                      </a:r>
                    </a:p>
                  </a:txBody>
                  <a:tcPr marL="50196" marR="50196"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58592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減緩人為擾動造成生物多樣性流失的速度</a:t>
                      </a:r>
                    </a:p>
                  </a:txBody>
                  <a:tcPr marL="50196" marR="50196"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0285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強化基因多樣性的保存與合理利用</a:t>
                      </a:r>
                    </a:p>
                  </a:txBody>
                  <a:tcPr marL="50196" marR="50196"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89800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強化生物多樣性監測、資料收集、分析與應用，評估生物多樣性脆弱度與風險</a:t>
                      </a:r>
                    </a:p>
                  </a:txBody>
                  <a:tcPr marL="50196" marR="50196"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4500700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9"/>
          <p:cNvSpPr>
            <a:spLocks noChangeArrowheads="1"/>
          </p:cNvSpPr>
          <p:nvPr/>
        </p:nvSpPr>
        <p:spPr bwMode="auto">
          <a:xfrm>
            <a:off x="1286595" y="692696"/>
            <a:ext cx="3744416" cy="432048"/>
          </a:xfrm>
          <a:prstGeom prst="rect">
            <a:avLst/>
          </a:prstGeom>
          <a:gradFill rotWithShape="1">
            <a:gsLst>
              <a:gs pos="0">
                <a:srgbClr val="4BACC6">
                  <a:lumMod val="40000"/>
                  <a:lumOff val="60000"/>
                  <a:alpha val="64000"/>
                </a:srgbClr>
              </a:gs>
              <a:gs pos="100000">
                <a:sysClr val="window" lastClr="FFFFFF"/>
              </a:gs>
            </a:gsLst>
            <a:lin ang="5400000" scaled="1"/>
          </a:gradFill>
          <a:ln w="9525">
            <a:solidFill>
              <a:srgbClr val="000099"/>
            </a:solidFill>
            <a:miter lim="800000"/>
            <a:headEnd/>
            <a:tailEnd/>
          </a:ln>
          <a:effectLst>
            <a:outerShdw dist="107763" dir="18900000" algn="ctr" rotWithShape="0">
              <a:srgbClr val="EEECE1">
                <a:alpha val="50000"/>
              </a:srgbClr>
            </a:outerShdw>
          </a:effectLst>
          <a:extLst/>
        </p:spPr>
        <p:txBody>
          <a:bodyPr/>
          <a:lstStyle/>
          <a:p>
            <a:pPr marL="628650" indent="-628650" defTabSz="914400" fontAlgn="auto" hangingPunct="1">
              <a:spcBef>
                <a:spcPct val="10000"/>
              </a:spcBef>
              <a:spcAft>
                <a:spcPct val="5000"/>
              </a:spcAft>
              <a:buClr>
                <a:srgbClr val="6699FF"/>
              </a:buClr>
              <a:buFont typeface="Wingdings" pitchFamily="2" charset="2"/>
              <a:buNone/>
            </a:pPr>
            <a:r>
              <a:rPr lang="zh-TW" altLang="en-US" sz="2400" b="1" kern="0" dirty="0">
                <a:solidFill>
                  <a:srgbClr val="000099"/>
                </a:solidFill>
                <a:latin typeface="Calibri"/>
                <a:ea typeface="微軟正黑體" pitchFamily="34" charset="-120"/>
                <a:cs typeface="+mn-cs"/>
              </a:rPr>
              <a:t>調適領域</a:t>
            </a:r>
            <a:r>
              <a:rPr lang="en-US" altLang="zh-TW" sz="2400" b="1" kern="0" dirty="0">
                <a:solidFill>
                  <a:srgbClr val="000099"/>
                </a:solidFill>
                <a:latin typeface="Calibri"/>
                <a:ea typeface="微軟正黑體" pitchFamily="34" charset="-120"/>
                <a:cs typeface="+mn-cs"/>
              </a:rPr>
              <a:t>8.</a:t>
            </a:r>
            <a:r>
              <a:rPr lang="zh-TW" altLang="en-US" sz="2400" b="1" kern="0" dirty="0">
                <a:solidFill>
                  <a:srgbClr val="000099"/>
                </a:solidFill>
                <a:latin typeface="Calibri"/>
                <a:ea typeface="微軟正黑體" pitchFamily="34" charset="-120"/>
                <a:cs typeface="+mn-cs"/>
              </a:rPr>
              <a:t>健康</a:t>
            </a:r>
          </a:p>
        </p:txBody>
      </p:sp>
      <p:graphicFrame>
        <p:nvGraphicFramePr>
          <p:cNvPr id="13" name="資料庫圖表 12"/>
          <p:cNvGraphicFramePr/>
          <p:nvPr>
            <p:extLst>
              <p:ext uri="{D42A27DB-BD31-4B8C-83A1-F6EECF244321}">
                <p14:modId xmlns:p14="http://schemas.microsoft.com/office/powerpoint/2010/main" val="889864444"/>
              </p:ext>
            </p:extLst>
          </p:nvPr>
        </p:nvGraphicFramePr>
        <p:xfrm>
          <a:off x="1286599" y="2523697"/>
          <a:ext cx="7566841" cy="1527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矩形 13"/>
          <p:cNvSpPr/>
          <p:nvPr/>
        </p:nvSpPr>
        <p:spPr>
          <a:xfrm>
            <a:off x="1286595" y="2132856"/>
            <a:ext cx="7644849" cy="757130"/>
          </a:xfrm>
          <a:prstGeom prst="rect">
            <a:avLst/>
          </a:prstGeom>
        </p:spPr>
        <p:txBody>
          <a:bodyPr wrap="square">
            <a:spAutoFit/>
          </a:bodyPr>
          <a:lstStyle/>
          <a:p>
            <a:pPr algn="l" defTabSz="914400" fontAlgn="auto" hangingPunct="1">
              <a:lnSpc>
                <a:spcPct val="120000"/>
              </a:lnSpc>
              <a:spcBef>
                <a:spcPts val="0"/>
              </a:spcBef>
              <a:spcAft>
                <a:spcPts val="0"/>
              </a:spcAft>
              <a:defRPr/>
            </a:pPr>
            <a:r>
              <a:rPr lang="zh-TW" altLang="en-US" sz="1800" b="1" dirty="0">
                <a:solidFill>
                  <a:srgbClr val="0000FF"/>
                </a:solidFill>
                <a:latin typeface="微軟正黑體" pitchFamily="34" charset="-120"/>
                <a:ea typeface="微軟正黑體" pitchFamily="34" charset="-120"/>
                <a:cs typeface="+mn-cs"/>
              </a:rPr>
              <a:t>有效改善環境與健康資訊彙整體系，以提升全民健康人年，希望降低每五年氣候變遷相關之失能調整人年</a:t>
            </a:r>
            <a:r>
              <a:rPr lang="en-US" altLang="zh-TW" sz="1800" b="1" dirty="0">
                <a:solidFill>
                  <a:srgbClr val="0000FF"/>
                </a:solidFill>
                <a:latin typeface="微軟正黑體" pitchFamily="34" charset="-120"/>
                <a:ea typeface="微軟正黑體" pitchFamily="34" charset="-120"/>
                <a:cs typeface="+mn-cs"/>
              </a:rPr>
              <a:t>5%</a:t>
            </a:r>
            <a:endParaRPr lang="zh-TW" altLang="en-US" sz="1800" b="1" dirty="0">
              <a:solidFill>
                <a:srgbClr val="0000FF"/>
              </a:solidFill>
              <a:latin typeface="微軟正黑體" pitchFamily="34" charset="-120"/>
              <a:ea typeface="微軟正黑體" pitchFamily="34" charset="-120"/>
              <a:cs typeface="+mn-cs"/>
            </a:endParaRPr>
          </a:p>
        </p:txBody>
      </p:sp>
      <p:graphicFrame>
        <p:nvGraphicFramePr>
          <p:cNvPr id="15" name="資料庫圖表 14"/>
          <p:cNvGraphicFramePr/>
          <p:nvPr>
            <p:extLst>
              <p:ext uri="{D42A27DB-BD31-4B8C-83A1-F6EECF244321}">
                <p14:modId xmlns:p14="http://schemas.microsoft.com/office/powerpoint/2010/main" val="3463919007"/>
              </p:ext>
            </p:extLst>
          </p:nvPr>
        </p:nvGraphicFramePr>
        <p:xfrm>
          <a:off x="1295675" y="1108968"/>
          <a:ext cx="7557758" cy="15279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3587316636"/>
              </p:ext>
            </p:extLst>
          </p:nvPr>
        </p:nvGraphicFramePr>
        <p:xfrm>
          <a:off x="1364645" y="3648441"/>
          <a:ext cx="6323673" cy="2574488"/>
        </p:xfrm>
        <a:graphic>
          <a:graphicData uri="http://schemas.openxmlformats.org/drawingml/2006/table">
            <a:tbl>
              <a:tblPr/>
              <a:tblGrid>
                <a:gridCol w="6323673"/>
              </a:tblGrid>
              <a:tr h="3339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強化法令施行之效能</a:t>
                      </a:r>
                    </a:p>
                  </a:txBody>
                  <a:tcPr marL="39432" marR="39432"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047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增進環境與健康相關部門之績效與分工</a:t>
                      </a:r>
                    </a:p>
                  </a:txBody>
                  <a:tcPr marL="39432" marR="39432"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395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落實各級單位之防災防疫演練</a:t>
                      </a:r>
                    </a:p>
                  </a:txBody>
                  <a:tcPr marL="39432" marR="39432"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047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強化氣候變遷教育與災後防疫知能</a:t>
                      </a:r>
                    </a:p>
                  </a:txBody>
                  <a:tcPr marL="39432" marR="39432"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047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持續進行健康衝擊與調適評估</a:t>
                      </a:r>
                    </a:p>
                  </a:txBody>
                  <a:tcPr marL="39432" marR="39432"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745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擴大疾病相關評估相關資料庫之匯併</a:t>
                      </a:r>
                    </a:p>
                  </a:txBody>
                  <a:tcPr marL="39432" marR="39432"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349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85750" marR="0" lvl="0" indent="-285750" algn="just" defTabSz="914400" rtl="0" eaLnBrk="1" fontAlgn="base" latinLnBrk="0" hangingPunct="1">
                        <a:lnSpc>
                          <a:spcPct val="150000"/>
                        </a:lnSpc>
                        <a:spcBef>
                          <a:spcPct val="0"/>
                        </a:spcBef>
                        <a:spcAft>
                          <a:spcPct val="0"/>
                        </a:spcAft>
                        <a:buClrTx/>
                        <a:buSzTx/>
                        <a:buFont typeface="Wingdings" pitchFamily="2" charset="2"/>
                        <a:buChar char="p"/>
                        <a:tabLst/>
                        <a:defRPr/>
                      </a:pPr>
                      <a:r>
                        <a:rPr kumimoji="0" lang="zh-TW" sz="1800" b="0" i="0" u="none" strike="noStrike" kern="1200" cap="none" normalizeH="0" baseline="0" dirty="0" smtClean="0">
                          <a:ln>
                            <a:noFill/>
                          </a:ln>
                          <a:solidFill>
                            <a:schemeClr val="tx1"/>
                          </a:solidFill>
                          <a:effectLst/>
                          <a:latin typeface="微軟正黑體" pitchFamily="34" charset="-120"/>
                          <a:ea typeface="微軟正黑體" pitchFamily="34" charset="-120"/>
                          <a:cs typeface="+mn-cs"/>
                        </a:rPr>
                        <a:t>強化監測系統之建置與維護</a:t>
                      </a:r>
                    </a:p>
                  </a:txBody>
                  <a:tcPr marL="39432" marR="39432"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pic>
        <p:nvPicPr>
          <p:cNvPr id="21" name="Picture 24"/>
          <p:cNvPicPr>
            <a:picLocks noChangeAspect="1" noChangeArrowheads="1"/>
          </p:cNvPicPr>
          <p:nvPr/>
        </p:nvPicPr>
        <p:blipFill>
          <a:blip r:embed="rId13"/>
          <a:srcRect/>
          <a:stretch>
            <a:fillRect/>
          </a:stretch>
        </p:blipFill>
        <p:spPr bwMode="auto">
          <a:xfrm>
            <a:off x="6430004" y="3936513"/>
            <a:ext cx="2832496" cy="2374900"/>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13616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txBox="1">
            <a:spLocks noChangeArrowheads="1"/>
          </p:cNvSpPr>
          <p:nvPr/>
        </p:nvSpPr>
        <p:spPr>
          <a:xfrm>
            <a:off x="1073150" y="404664"/>
            <a:ext cx="7800000" cy="707886"/>
          </a:xfrm>
          <a:prstGeom prst="rect">
            <a:avLst/>
          </a:prstGeom>
          <a:noFill/>
        </p:spPr>
        <p:txBody>
          <a:bodyPr wrap="square" rtlCol="0">
            <a:spAutoFit/>
          </a:bodyPr>
          <a:lstStyle>
            <a:defPPr>
              <a:defRPr lang="zh-TW"/>
            </a:defPPr>
            <a:lvl1pPr>
              <a:defRPr sz="4000" b="1">
                <a:latin typeface="微軟正黑體" panose="020B0604030504040204" pitchFamily="34" charset="-120"/>
                <a:ea typeface="微軟正黑體" panose="020B0604030504040204" pitchFamily="34" charset="-120"/>
                <a:cs typeface="Times New Roman" panose="02020603050405020304" pitchFamily="18" charset="0"/>
              </a:defRPr>
            </a:lvl1pPr>
          </a:lstStyle>
          <a:p>
            <a:r>
              <a:rPr lang="zh-TW" altLang="en-US" dirty="0" smtClean="0">
                <a:solidFill>
                  <a:srgbClr val="414141"/>
                </a:solidFill>
                <a:sym typeface="Palatino" charset="0"/>
              </a:rPr>
              <a:t>推動</a:t>
            </a:r>
            <a:r>
              <a:rPr lang="zh-TW" altLang="en-US" dirty="0">
                <a:solidFill>
                  <a:srgbClr val="414141"/>
                </a:solidFill>
                <a:sym typeface="Palatino" charset="0"/>
              </a:rPr>
              <a:t>地方調適計畫</a:t>
            </a:r>
          </a:p>
        </p:txBody>
      </p:sp>
      <p:pic>
        <p:nvPicPr>
          <p:cNvPr id="5"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5" y="3252424"/>
            <a:ext cx="4959127" cy="3594789"/>
          </a:xfrm>
          <a:prstGeom prst="rect">
            <a:avLst/>
          </a:prstGeom>
        </p:spPr>
      </p:pic>
      <p:sp>
        <p:nvSpPr>
          <p:cNvPr id="4" name="內容版面配置區 2"/>
          <p:cNvSpPr txBox="1">
            <a:spLocks/>
          </p:cNvSpPr>
          <p:nvPr/>
        </p:nvSpPr>
        <p:spPr>
          <a:xfrm>
            <a:off x="4641060" y="3176283"/>
            <a:ext cx="5020501" cy="3565141"/>
          </a:xfrm>
          <a:prstGeom prst="rect">
            <a:avLst/>
          </a:prstGeom>
        </p:spPr>
        <p:txBody>
          <a:bodyPr>
            <a:normAutofit fontScale="85000" lnSpcReduction="20000"/>
          </a:bodyPr>
          <a:lstStyle>
            <a:lvl1pPr marL="342900" indent="-342900" algn="l" rtl="0" eaLnBrk="1" fontAlgn="base" hangingPunct="1">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600">
                <a:solidFill>
                  <a:schemeClr val="tx1"/>
                </a:solidFill>
                <a:latin typeface="+mn-lt"/>
              </a:defRPr>
            </a:lvl2pPr>
            <a:lvl3pPr marL="1143000" indent="-228600" algn="l" rtl="0" eaLnBrk="1" fontAlgn="base" hangingPunct="1">
              <a:spcBef>
                <a:spcPct val="20000"/>
              </a:spcBef>
              <a:spcAft>
                <a:spcPct val="0"/>
              </a:spcAft>
              <a:buClr>
                <a:schemeClr val="accent2"/>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just" defTabSz="914400">
              <a:lnSpc>
                <a:spcPct val="120000"/>
              </a:lnSpc>
              <a:spcBef>
                <a:spcPts val="0"/>
              </a:spcBef>
              <a:buClr>
                <a:srgbClr val="000000"/>
              </a:buClr>
              <a:buSzPct val="100000"/>
              <a:buFont typeface="Wingdings" pitchFamily="2" charset="2"/>
              <a:buChar char="p"/>
            </a:pPr>
            <a:endParaRPr lang="en-US" altLang="zh-TW" sz="2900" kern="0" dirty="0" smtClean="0">
              <a:solidFill>
                <a:srgbClr val="333333"/>
              </a:solidFill>
              <a:latin typeface="微軟正黑體" pitchFamily="34" charset="-120"/>
              <a:ea typeface="微軟正黑體" pitchFamily="34" charset="-120"/>
              <a:sym typeface="Palatino" charset="0"/>
            </a:endParaRPr>
          </a:p>
          <a:p>
            <a:pPr algn="just" defTabSz="914400">
              <a:lnSpc>
                <a:spcPct val="120000"/>
              </a:lnSpc>
              <a:spcBef>
                <a:spcPts val="0"/>
              </a:spcBef>
              <a:buClr>
                <a:srgbClr val="000000"/>
              </a:buClr>
              <a:buSzPct val="100000"/>
              <a:buFont typeface="Wingdings" pitchFamily="2" charset="2"/>
              <a:buChar char="p"/>
            </a:pPr>
            <a:r>
              <a:rPr lang="zh-TW" altLang="en-US" sz="2500" kern="0" dirty="0" smtClean="0">
                <a:solidFill>
                  <a:srgbClr val="333333"/>
                </a:solidFill>
                <a:latin typeface="微軟正黑體" pitchFamily="34" charset="-120"/>
                <a:ea typeface="微軟正黑體" pitchFamily="34" charset="-120"/>
                <a:sym typeface="Palatino" charset="0"/>
              </a:rPr>
              <a:t>地方政府能更聚焦於</a:t>
            </a:r>
            <a:r>
              <a:rPr lang="zh-TW" altLang="en-US" sz="2500" b="1" kern="0" dirty="0" smtClean="0">
                <a:solidFill>
                  <a:srgbClr val="FF6600"/>
                </a:solidFill>
                <a:latin typeface="微軟正黑體" pitchFamily="34" charset="-120"/>
                <a:ea typeface="微軟正黑體" pitchFamily="34" charset="-120"/>
                <a:sym typeface="Palatino" charset="0"/>
              </a:rPr>
              <a:t>地方特定議題、</a:t>
            </a:r>
            <a:r>
              <a:rPr lang="zh-TW" altLang="en-US" sz="2500" kern="0" dirty="0" smtClean="0">
                <a:solidFill>
                  <a:srgbClr val="333333"/>
                </a:solidFill>
                <a:latin typeface="微軟正黑體" pitchFamily="34" charset="-120"/>
                <a:ea typeface="微軟正黑體" pitchFamily="34" charset="-120"/>
                <a:sym typeface="Palatino" charset="0"/>
              </a:rPr>
              <a:t>並更能</a:t>
            </a:r>
            <a:r>
              <a:rPr lang="zh-TW" altLang="en-US" sz="2500" b="1" kern="0" dirty="0" smtClean="0">
                <a:solidFill>
                  <a:srgbClr val="FF6600"/>
                </a:solidFill>
                <a:latin typeface="微軟正黑體" pitchFamily="34" charset="-120"/>
                <a:ea typeface="微軟正黑體" pitchFamily="34" charset="-120"/>
                <a:sym typeface="Palatino" charset="0"/>
              </a:rPr>
              <a:t>顧及在地居民</a:t>
            </a:r>
            <a:r>
              <a:rPr lang="zh-TW" altLang="en-US" sz="2500" kern="0" dirty="0" smtClean="0">
                <a:solidFill>
                  <a:srgbClr val="333333"/>
                </a:solidFill>
                <a:latin typeface="微軟正黑體" pitchFamily="34" charset="-120"/>
                <a:ea typeface="微軟正黑體" pitchFamily="34" charset="-120"/>
                <a:sym typeface="Palatino" charset="0"/>
              </a:rPr>
              <a:t>，特別是</a:t>
            </a:r>
            <a:r>
              <a:rPr lang="zh-TW" altLang="en-US" sz="2500" b="1" kern="0" dirty="0" smtClean="0">
                <a:solidFill>
                  <a:srgbClr val="FF6600"/>
                </a:solidFill>
                <a:latin typeface="微軟正黑體" pitchFamily="34" charset="-120"/>
                <a:ea typeface="微軟正黑體" pitchFamily="34" charset="-120"/>
                <a:sym typeface="Palatino" charset="0"/>
              </a:rPr>
              <a:t>弱勢團體</a:t>
            </a:r>
            <a:r>
              <a:rPr lang="en-US" altLang="zh-TW" sz="2500" b="1" kern="0" dirty="0" smtClean="0">
                <a:solidFill>
                  <a:srgbClr val="FF6600"/>
                </a:solidFill>
                <a:latin typeface="微軟正黑體" pitchFamily="34" charset="-120"/>
                <a:ea typeface="微軟正黑體" pitchFamily="34" charset="-120"/>
                <a:sym typeface="Palatino" charset="0"/>
              </a:rPr>
              <a:t>(</a:t>
            </a:r>
            <a:r>
              <a:rPr lang="zh-TW" altLang="en-US" sz="2500" b="1" kern="0" dirty="0" smtClean="0">
                <a:solidFill>
                  <a:srgbClr val="FF6600"/>
                </a:solidFill>
                <a:latin typeface="微軟正黑體" pitchFamily="34" charset="-120"/>
                <a:ea typeface="微軟正黑體" pitchFamily="34" charset="-120"/>
                <a:sym typeface="Palatino" charset="0"/>
              </a:rPr>
              <a:t>往往是調適之主體</a:t>
            </a:r>
            <a:r>
              <a:rPr lang="en-US" altLang="zh-TW" sz="2500" b="1" kern="0" dirty="0" smtClean="0">
                <a:solidFill>
                  <a:srgbClr val="FF6600"/>
                </a:solidFill>
                <a:latin typeface="微軟正黑體" pitchFamily="34" charset="-120"/>
                <a:ea typeface="微軟正黑體" pitchFamily="34" charset="-120"/>
                <a:sym typeface="Palatino" charset="0"/>
              </a:rPr>
              <a:t>) </a:t>
            </a:r>
            <a:r>
              <a:rPr lang="zh-TW" altLang="en-US" sz="2500" kern="0" dirty="0" smtClean="0">
                <a:solidFill>
                  <a:srgbClr val="333333"/>
                </a:solidFill>
                <a:latin typeface="微軟正黑體" pitchFamily="34" charset="-120"/>
                <a:ea typeface="微軟正黑體" pitchFamily="34" charset="-120"/>
                <a:sym typeface="Palatino" charset="0"/>
              </a:rPr>
              <a:t>，所以更能有效制訂與推行</a:t>
            </a:r>
            <a:r>
              <a:rPr lang="zh-TW" altLang="en-US" sz="2500" b="1" kern="0" dirty="0" smtClean="0">
                <a:solidFill>
                  <a:srgbClr val="FF6600"/>
                </a:solidFill>
                <a:latin typeface="微軟正黑體" pitchFamily="34" charset="-120"/>
                <a:ea typeface="微軟正黑體" pitchFamily="34" charset="-120"/>
                <a:sym typeface="Palatino" charset="0"/>
              </a:rPr>
              <a:t>有效而細緻</a:t>
            </a:r>
            <a:r>
              <a:rPr lang="zh-TW" altLang="en-US" sz="2500" kern="0" dirty="0" smtClean="0">
                <a:solidFill>
                  <a:srgbClr val="333333"/>
                </a:solidFill>
                <a:latin typeface="微軟正黑體" pitchFamily="34" charset="-120"/>
                <a:ea typeface="微軟正黑體" pitchFamily="34" charset="-120"/>
                <a:sym typeface="Palatino" charset="0"/>
              </a:rPr>
              <a:t>的調適行動方案</a:t>
            </a:r>
            <a:endParaRPr lang="en-US" altLang="zh-TW" sz="2500" kern="0" dirty="0" smtClean="0">
              <a:solidFill>
                <a:srgbClr val="333333"/>
              </a:solidFill>
              <a:latin typeface="微軟正黑體" pitchFamily="34" charset="-120"/>
              <a:ea typeface="微軟正黑體" pitchFamily="34" charset="-120"/>
              <a:sym typeface="Palatino" charset="0"/>
            </a:endParaRPr>
          </a:p>
          <a:p>
            <a:pPr algn="just" defTabSz="914400">
              <a:lnSpc>
                <a:spcPct val="120000"/>
              </a:lnSpc>
              <a:spcBef>
                <a:spcPts val="0"/>
              </a:spcBef>
              <a:buClr>
                <a:srgbClr val="000000"/>
              </a:buClr>
              <a:buSzPct val="100000"/>
              <a:buFont typeface="Wingdings" pitchFamily="2" charset="2"/>
              <a:buChar char="p"/>
            </a:pPr>
            <a:endParaRPr lang="en-US" altLang="zh-TW" sz="2500" kern="0" dirty="0" smtClean="0">
              <a:solidFill>
                <a:srgbClr val="DDDDDD">
                  <a:lumMod val="10000"/>
                </a:srgbClr>
              </a:solidFill>
              <a:latin typeface="微軟正黑體" pitchFamily="34" charset="-120"/>
              <a:ea typeface="微軟正黑體" pitchFamily="34" charset="-120"/>
              <a:sym typeface="Palatino" charset="0"/>
            </a:endParaRPr>
          </a:p>
          <a:p>
            <a:pPr algn="just" defTabSz="914400">
              <a:lnSpc>
                <a:spcPct val="120000"/>
              </a:lnSpc>
              <a:spcBef>
                <a:spcPts val="0"/>
              </a:spcBef>
              <a:buClr>
                <a:srgbClr val="000000"/>
              </a:buClr>
              <a:buSzPct val="100000"/>
              <a:buFont typeface="Wingdings" pitchFamily="2" charset="2"/>
              <a:buChar char="p"/>
            </a:pPr>
            <a:r>
              <a:rPr lang="zh-TW" altLang="en-US" sz="2500" kern="0" dirty="0" smtClean="0">
                <a:solidFill>
                  <a:srgbClr val="DDDDDD">
                    <a:lumMod val="10000"/>
                  </a:srgbClr>
                </a:solidFill>
                <a:latin typeface="微軟正黑體" pitchFamily="34" charset="-120"/>
                <a:ea typeface="微軟正黑體" pitchFamily="34" charset="-120"/>
                <a:sym typeface="Palatino" charset="0"/>
              </a:rPr>
              <a:t>故氣候變遷調適之落實，有必要</a:t>
            </a:r>
            <a:r>
              <a:rPr lang="zh-TW" altLang="en-US" sz="2500" b="1" kern="0" dirty="0" smtClean="0">
                <a:solidFill>
                  <a:srgbClr val="FF6600"/>
                </a:solidFill>
                <a:latin typeface="微軟正黑體" pitchFamily="34" charset="-120"/>
                <a:ea typeface="微軟正黑體" pitchFamily="34" charset="-120"/>
                <a:sym typeface="Palatino" charset="0"/>
              </a:rPr>
              <a:t>將氣候變遷調適政策與行動計畫推廣至地方層級</a:t>
            </a:r>
            <a:endParaRPr lang="en-US" altLang="zh-TW" sz="2500" kern="0" dirty="0" smtClean="0">
              <a:solidFill>
                <a:srgbClr val="DDDDDD">
                  <a:lumMod val="10000"/>
                </a:srgbClr>
              </a:solidFill>
              <a:latin typeface="微軟正黑體" pitchFamily="34" charset="-120"/>
              <a:ea typeface="微軟正黑體" pitchFamily="34" charset="-120"/>
              <a:sym typeface="Palatino" charset="0"/>
            </a:endParaRPr>
          </a:p>
        </p:txBody>
      </p:sp>
      <p:sp>
        <p:nvSpPr>
          <p:cNvPr id="6" name="矩形 5"/>
          <p:cNvSpPr/>
          <p:nvPr/>
        </p:nvSpPr>
        <p:spPr>
          <a:xfrm>
            <a:off x="103858" y="1425490"/>
            <a:ext cx="4537151" cy="1643527"/>
          </a:xfrm>
          <a:prstGeom prst="rect">
            <a:avLst/>
          </a:prstGeom>
        </p:spPr>
        <p:txBody>
          <a:bodyPr wrap="square">
            <a:spAutoFit/>
          </a:bodyPr>
          <a:lstStyle/>
          <a:p>
            <a:pPr algn="l" defTabSz="914400" hangingPunct="1">
              <a:lnSpc>
                <a:spcPct val="120000"/>
              </a:lnSpc>
              <a:spcBef>
                <a:spcPts val="0"/>
              </a:spcBef>
              <a:buSzPct val="100000"/>
              <a:buFont typeface="Wingdings" pitchFamily="2" charset="2"/>
              <a:buChar char="p"/>
            </a:pPr>
            <a:r>
              <a:rPr lang="zh-TW" altLang="en-US" sz="2100" kern="0" dirty="0">
                <a:solidFill>
                  <a:srgbClr val="DDDDDD">
                    <a:lumMod val="10000"/>
                  </a:srgbClr>
                </a:solidFill>
                <a:latin typeface="微軟正黑體" pitchFamily="34" charset="-120"/>
                <a:ea typeface="微軟正黑體" pitchFamily="34" charset="-120"/>
                <a:sym typeface="Palatino" charset="0"/>
              </a:rPr>
              <a:t>全球氣候變遷的影響在不同的</a:t>
            </a:r>
            <a:r>
              <a:rPr lang="zh-TW" altLang="en-US" sz="2100" b="1" kern="0" dirty="0">
                <a:solidFill>
                  <a:srgbClr val="FF6600"/>
                </a:solidFill>
                <a:latin typeface="微軟正黑體" pitchFamily="34" charset="-120"/>
                <a:ea typeface="微軟正黑體" pitchFamily="34" charset="-120"/>
                <a:sym typeface="Palatino" charset="0"/>
              </a:rPr>
              <a:t>區位</a:t>
            </a:r>
            <a:r>
              <a:rPr lang="zh-TW" altLang="en-US" sz="2100" kern="0" dirty="0">
                <a:solidFill>
                  <a:srgbClr val="DDDDDD">
                    <a:lumMod val="10000"/>
                  </a:srgbClr>
                </a:solidFill>
                <a:latin typeface="微軟正黑體" pitchFamily="34" charset="-120"/>
                <a:ea typeface="微軟正黑體" pitchFamily="34" charset="-120"/>
                <a:sym typeface="Palatino" charset="0"/>
              </a:rPr>
              <a:t>或</a:t>
            </a:r>
            <a:r>
              <a:rPr lang="zh-TW" altLang="en-US" sz="2100" b="1" kern="0" dirty="0">
                <a:solidFill>
                  <a:srgbClr val="FF6600"/>
                </a:solidFill>
                <a:latin typeface="微軟正黑體" pitchFamily="34" charset="-120"/>
                <a:ea typeface="微軟正黑體" pitchFamily="34" charset="-120"/>
                <a:sym typeface="Palatino" charset="0"/>
              </a:rPr>
              <a:t>空間層次</a:t>
            </a:r>
            <a:r>
              <a:rPr lang="zh-TW" altLang="en-US" sz="2100" kern="0" dirty="0">
                <a:solidFill>
                  <a:srgbClr val="DDDDDD">
                    <a:lumMod val="10000"/>
                  </a:srgbClr>
                </a:solidFill>
                <a:latin typeface="微軟正黑體" pitchFamily="34" charset="-120"/>
                <a:ea typeface="微軟正黑體" pitchFamily="34" charset="-120"/>
                <a:sym typeface="Palatino" charset="0"/>
              </a:rPr>
              <a:t>上造成不同類型的衝擊與挑戰。</a:t>
            </a:r>
            <a:r>
              <a:rPr lang="zh-TW" altLang="en-US" sz="2100" kern="0" dirty="0">
                <a:solidFill>
                  <a:srgbClr val="333333"/>
                </a:solidFill>
                <a:latin typeface="微軟正黑體" pitchFamily="34" charset="-120"/>
                <a:ea typeface="微軟正黑體" pitchFamily="34" charset="-120"/>
                <a:sym typeface="Palatino" charset="0"/>
              </a:rPr>
              <a:t>因此氣候變遷在各地所造成的</a:t>
            </a:r>
            <a:r>
              <a:rPr lang="zh-TW" altLang="en-US" sz="2100" b="1" kern="0" dirty="0">
                <a:solidFill>
                  <a:srgbClr val="FF6600"/>
                </a:solidFill>
                <a:latin typeface="微軟正黑體" pitchFamily="34" charset="-120"/>
                <a:ea typeface="微軟正黑體" pitchFamily="34" charset="-120"/>
                <a:sym typeface="Palatino" charset="0"/>
              </a:rPr>
              <a:t>影響與衝擊因地而異</a:t>
            </a:r>
            <a:endParaRPr lang="en-US" altLang="zh-TW" sz="2100" kern="0" dirty="0">
              <a:solidFill>
                <a:srgbClr val="333333"/>
              </a:solidFill>
              <a:latin typeface="微軟正黑體" pitchFamily="34" charset="-120"/>
              <a:ea typeface="微軟正黑體" pitchFamily="34" charset="-120"/>
              <a:sym typeface="Palatino" charset="0"/>
            </a:endParaRP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4161" y="1280686"/>
            <a:ext cx="3312130" cy="198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3991" y="1280635"/>
            <a:ext cx="2672011" cy="198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投影片編號版面配置區 2"/>
          <p:cNvSpPr txBox="1">
            <a:spLocks/>
          </p:cNvSpPr>
          <p:nvPr/>
        </p:nvSpPr>
        <p:spPr>
          <a:xfrm>
            <a:off x="7414296" y="6359631"/>
            <a:ext cx="2311400" cy="365125"/>
          </a:xfrm>
          <a:prstGeom prst="rect">
            <a:avLst/>
          </a:prstGeom>
        </p:spPr>
        <p:txBody>
          <a:bodyPr/>
          <a:lstStyle>
            <a:defPPr>
              <a:defRPr lang="zh-TW"/>
            </a:defPPr>
            <a:lvl1pPr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1pPr>
            <a:lvl2pPr marL="252580" indent="84193"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2pPr>
            <a:lvl3pPr marL="505160" indent="168387"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3pPr>
            <a:lvl4pPr marL="757740" indent="252580"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4pPr>
            <a:lvl5pPr marL="1010321" indent="336774"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5pPr>
            <a:lvl6pPr marL="168386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6pPr>
            <a:lvl7pPr marL="2020641"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7pPr>
            <a:lvl8pPr marL="2357415"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8pPr>
            <a:lvl9pPr marL="269418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9pPr>
          </a:lstStyle>
          <a:p>
            <a:pPr marL="0" marR="0" lvl="0" indent="0" algn="r" defTabSz="430322" rtl="0" eaLnBrk="1" fontAlgn="base" latinLnBrk="0" hangingPunct="0">
              <a:lnSpc>
                <a:spcPct val="100000"/>
              </a:lnSpc>
              <a:spcBef>
                <a:spcPct val="0"/>
              </a:spcBef>
              <a:spcAft>
                <a:spcPct val="0"/>
              </a:spcAft>
              <a:buClrTx/>
              <a:buSzTx/>
              <a:buFontTx/>
              <a:buNone/>
              <a:tabLst/>
              <a:defRPr/>
            </a:pPr>
            <a:fld id="{682E2177-6B80-4297-95FE-211C5BE53637}" type="slidenum">
              <a:rPr kumimoji="0" lang="zh-TW" altLang="en-US" sz="14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r" defTabSz="430322" rtl="0" eaLnBrk="1" fontAlgn="base" latinLnBrk="0" hangingPunct="0">
                <a:lnSpc>
                  <a:spcPct val="100000"/>
                </a:lnSpc>
                <a:spcBef>
                  <a:spcPct val="0"/>
                </a:spcBef>
                <a:spcAft>
                  <a:spcPct val="0"/>
                </a:spcAft>
                <a:buClrTx/>
                <a:buSzTx/>
                <a:buFontTx/>
                <a:buNone/>
                <a:tabLst/>
                <a:defRPr/>
              </a:pPr>
              <a:t>28</a:t>
            </a:fld>
            <a:endParaRPr kumimoji="0" lang="zh-TW" altLang="en-US" sz="14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502218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6249" y="196030"/>
            <a:ext cx="8915400" cy="706090"/>
          </a:xfrm>
        </p:spPr>
        <p:txBody>
          <a:bodyPr/>
          <a:lstStyle/>
          <a:p>
            <a:r>
              <a:rPr lang="zh-TW" altLang="en-US" dirty="0" smtClean="0"/>
              <a:t>脆弱度與調適能力評估過程</a:t>
            </a:r>
            <a:endParaRPr lang="zh-TW" altLang="en-US" dirty="0"/>
          </a:p>
        </p:txBody>
      </p:sp>
      <p:sp>
        <p:nvSpPr>
          <p:cNvPr id="4" name="投影片編號版面配置區 3"/>
          <p:cNvSpPr>
            <a:spLocks noGrp="1"/>
          </p:cNvSpPr>
          <p:nvPr>
            <p:ph type="sldNum" sz="quarter" idx="12"/>
          </p:nvPr>
        </p:nvSpPr>
        <p:spPr/>
        <p:txBody>
          <a:bodyPr/>
          <a:lstStyle/>
          <a:p>
            <a:fld id="{468B7FFC-2AE9-4494-9C16-C1E6AE7C1B61}" type="slidenum">
              <a:rPr lang="zh-TW" altLang="en-US" smtClean="0">
                <a:solidFill>
                  <a:prstClr val="black"/>
                </a:solidFill>
              </a:rPr>
              <a:pPr/>
              <a:t>29</a:t>
            </a:fld>
            <a:endParaRPr lang="zh-TW" altLang="en-US" dirty="0">
              <a:solidFill>
                <a:prstClr val="black"/>
              </a:solidFill>
            </a:endParaRPr>
          </a:p>
        </p:txBody>
      </p:sp>
      <p:pic>
        <p:nvPicPr>
          <p:cNvPr id="6" name="圖片 5"/>
          <p:cNvPicPr/>
          <p:nvPr/>
        </p:nvPicPr>
        <p:blipFill>
          <a:blip r:embed="rId3" cstate="print">
            <a:extLst>
              <a:ext uri="{28A0092B-C50C-407E-A947-70E740481C1C}">
                <a14:useLocalDpi xmlns:a14="http://schemas.microsoft.com/office/drawing/2010/main" val="0"/>
              </a:ext>
            </a:extLst>
          </a:blip>
          <a:stretch>
            <a:fillRect/>
          </a:stretch>
        </p:blipFill>
        <p:spPr>
          <a:xfrm>
            <a:off x="503839" y="908720"/>
            <a:ext cx="4124839" cy="1224136"/>
          </a:xfrm>
          <a:prstGeom prst="rect">
            <a:avLst/>
          </a:prstGeom>
        </p:spPr>
      </p:pic>
      <p:pic>
        <p:nvPicPr>
          <p:cNvPr id="7" name="圖片 6"/>
          <p:cNvPicPr/>
          <p:nvPr/>
        </p:nvPicPr>
        <p:blipFill>
          <a:blip r:embed="rId4" cstate="print">
            <a:extLst>
              <a:ext uri="{28A0092B-C50C-407E-A947-70E740481C1C}">
                <a14:useLocalDpi xmlns:a14="http://schemas.microsoft.com/office/drawing/2010/main" val="0"/>
              </a:ext>
            </a:extLst>
          </a:blip>
          <a:stretch>
            <a:fillRect/>
          </a:stretch>
        </p:blipFill>
        <p:spPr>
          <a:xfrm>
            <a:off x="565311" y="2513041"/>
            <a:ext cx="5713836" cy="1113021"/>
          </a:xfrm>
          <a:prstGeom prst="rect">
            <a:avLst/>
          </a:prstGeom>
        </p:spPr>
      </p:pic>
      <p:sp>
        <p:nvSpPr>
          <p:cNvPr id="9" name="矩形 8"/>
          <p:cNvSpPr/>
          <p:nvPr/>
        </p:nvSpPr>
        <p:spPr>
          <a:xfrm>
            <a:off x="2837826" y="2420888"/>
            <a:ext cx="1735288" cy="517710"/>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TW" altLang="en-US" sz="1800">
              <a:solidFill>
                <a:prstClr val="white"/>
              </a:solidFill>
            </a:endParaRPr>
          </a:p>
        </p:txBody>
      </p:sp>
      <p:sp>
        <p:nvSpPr>
          <p:cNvPr id="11" name="矩形 10"/>
          <p:cNvSpPr/>
          <p:nvPr/>
        </p:nvSpPr>
        <p:spPr>
          <a:xfrm>
            <a:off x="2837826" y="3140968"/>
            <a:ext cx="1735288" cy="57606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TW" altLang="en-US" sz="1800">
              <a:solidFill>
                <a:prstClr val="white"/>
              </a:solidFill>
            </a:endParaRPr>
          </a:p>
        </p:txBody>
      </p:sp>
      <p:pic>
        <p:nvPicPr>
          <p:cNvPr id="13" name="圖片 12" descr="水災生命脆弱度地圖.png"/>
          <p:cNvPicPr/>
          <p:nvPr/>
        </p:nvPicPr>
        <p:blipFill>
          <a:blip r:embed="rId5" cstate="print"/>
          <a:srcRect l="11288" t="5323" r="11269" b="5323"/>
          <a:stretch>
            <a:fillRect/>
          </a:stretch>
        </p:blipFill>
        <p:spPr>
          <a:xfrm>
            <a:off x="5585570" y="0"/>
            <a:ext cx="1464353" cy="2204864"/>
          </a:xfrm>
          <a:prstGeom prst="rect">
            <a:avLst/>
          </a:prstGeom>
          <a:ln>
            <a:solidFill>
              <a:schemeClr val="bg1">
                <a:lumMod val="50000"/>
              </a:schemeClr>
            </a:solidFill>
          </a:ln>
        </p:spPr>
      </p:pic>
      <p:pic>
        <p:nvPicPr>
          <p:cNvPr id="14" name="圖片 13"/>
          <p:cNvPicPr/>
          <p:nvPr/>
        </p:nvPicPr>
        <p:blipFill>
          <a:blip r:embed="rId6" cstate="print">
            <a:extLst>
              <a:ext uri="{28A0092B-C50C-407E-A947-70E740481C1C}">
                <a14:useLocalDpi xmlns:a14="http://schemas.microsoft.com/office/drawing/2010/main" val="0"/>
              </a:ext>
            </a:extLst>
          </a:blip>
          <a:srcRect l="9680" t="5323" r="12876" b="4914"/>
          <a:stretch>
            <a:fillRect/>
          </a:stretch>
        </p:blipFill>
        <p:spPr>
          <a:xfrm>
            <a:off x="7024498" y="0"/>
            <a:ext cx="1447390" cy="2204864"/>
          </a:xfrm>
          <a:prstGeom prst="rect">
            <a:avLst/>
          </a:prstGeom>
          <a:ln>
            <a:solidFill>
              <a:schemeClr val="bg1">
                <a:lumMod val="50000"/>
              </a:schemeClr>
            </a:solidFill>
          </a:ln>
        </p:spPr>
      </p:pic>
      <p:pic>
        <p:nvPicPr>
          <p:cNvPr id="15" name="圖片 14"/>
          <p:cNvPicPr/>
          <p:nvPr/>
        </p:nvPicPr>
        <p:blipFill>
          <a:blip r:embed="rId7" cstate="print">
            <a:extLst>
              <a:ext uri="{28A0092B-C50C-407E-A947-70E740481C1C}">
                <a14:useLocalDpi xmlns:a14="http://schemas.microsoft.com/office/drawing/2010/main" val="0"/>
              </a:ext>
            </a:extLst>
          </a:blip>
          <a:srcRect l="8285" t="5078" r="13836" b="5053"/>
          <a:stretch>
            <a:fillRect/>
          </a:stretch>
        </p:blipFill>
        <p:spPr>
          <a:xfrm>
            <a:off x="8484485" y="0"/>
            <a:ext cx="1461070" cy="2204864"/>
          </a:xfrm>
          <a:prstGeom prst="rect">
            <a:avLst/>
          </a:prstGeom>
          <a:ln>
            <a:solidFill>
              <a:schemeClr val="bg1">
                <a:lumMod val="50000"/>
              </a:schemeClr>
            </a:solidFill>
          </a:ln>
        </p:spPr>
      </p:pic>
      <p:pic>
        <p:nvPicPr>
          <p:cNvPr id="16" name="圖片 15" descr="脆弱度_災點.png"/>
          <p:cNvPicPr/>
          <p:nvPr/>
        </p:nvPicPr>
        <p:blipFill rotWithShape="1">
          <a:blip r:embed="rId8" cstate="print"/>
          <a:srcRect b="2307"/>
          <a:stretch/>
        </p:blipFill>
        <p:spPr bwMode="auto">
          <a:xfrm>
            <a:off x="8151362" y="2204864"/>
            <a:ext cx="1794199" cy="2379736"/>
          </a:xfrm>
          <a:prstGeom prst="rect">
            <a:avLst/>
          </a:prstGeom>
          <a:ln>
            <a:solidFill>
              <a:schemeClr val="tx1"/>
            </a:solidFill>
          </a:ln>
          <a:extLst>
            <a:ext uri="{53640926-AAD7-44D8-BBD7-CCE9431645EC}">
              <a14:shadowObscured xmlns:a14="http://schemas.microsoft.com/office/drawing/2010/main"/>
            </a:ext>
          </a:extLst>
        </p:spPr>
      </p:pic>
      <p:graphicFrame>
        <p:nvGraphicFramePr>
          <p:cNvPr id="17" name="表格 16"/>
          <p:cNvGraphicFramePr>
            <a:graphicFrameLocks noGrp="1"/>
          </p:cNvGraphicFramePr>
          <p:nvPr>
            <p:extLst>
              <p:ext uri="{D42A27DB-BD31-4B8C-83A1-F6EECF244321}">
                <p14:modId xmlns:p14="http://schemas.microsoft.com/office/powerpoint/2010/main" val="2470768443"/>
              </p:ext>
            </p:extLst>
          </p:nvPr>
        </p:nvGraphicFramePr>
        <p:xfrm>
          <a:off x="1657776" y="3789040"/>
          <a:ext cx="6415572" cy="2717340"/>
        </p:xfrm>
        <a:graphic>
          <a:graphicData uri="http://schemas.openxmlformats.org/drawingml/2006/table">
            <a:tbl>
              <a:tblPr firstRow="1" firstCol="1" bandRow="1">
                <a:tableStyleId>{5C22544A-7EE6-4342-B048-85BDC9FD1C3A}</a:tableStyleId>
              </a:tblPr>
              <a:tblGrid>
                <a:gridCol w="424386"/>
                <a:gridCol w="2089533"/>
                <a:gridCol w="906060"/>
                <a:gridCol w="2995593"/>
              </a:tblGrid>
              <a:tr h="89302">
                <a:tc>
                  <a:txBody>
                    <a:bodyPr/>
                    <a:lstStyle/>
                    <a:p>
                      <a:pPr algn="ctr">
                        <a:lnSpc>
                          <a:spcPts val="1500"/>
                        </a:lnSpc>
                        <a:spcAft>
                          <a:spcPts val="0"/>
                        </a:spcAft>
                      </a:pPr>
                      <a:endParaRPr lang="zh-TW" sz="800" kern="100" dirty="0">
                        <a:effectLst/>
                        <a:latin typeface="Calibri"/>
                        <a:ea typeface="微軟正黑體"/>
                        <a:cs typeface="Times New Roman"/>
                      </a:endParaRPr>
                    </a:p>
                  </a:txBody>
                  <a:tcPr marL="74295" marR="74295"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accent4">
                        <a:lumMod val="75000"/>
                      </a:schemeClr>
                    </a:solidFill>
                  </a:tcPr>
                </a:tc>
                <a:tc>
                  <a:txBody>
                    <a:bodyPr/>
                    <a:lstStyle/>
                    <a:p>
                      <a:pPr algn="ctr">
                        <a:lnSpc>
                          <a:spcPts val="1500"/>
                        </a:lnSpc>
                        <a:spcAft>
                          <a:spcPts val="0"/>
                        </a:spcAft>
                      </a:pPr>
                      <a:r>
                        <a:rPr lang="zh-TW" sz="800" b="1" kern="100" dirty="0">
                          <a:solidFill>
                            <a:srgbClr val="FFFFFF"/>
                          </a:solidFill>
                          <a:effectLst/>
                          <a:latin typeface="標楷體"/>
                          <a:ea typeface="微軟正黑體"/>
                          <a:cs typeface="Times New Roman"/>
                        </a:rPr>
                        <a:t>調適課題</a:t>
                      </a:r>
                      <a:endParaRPr lang="zh-TW" sz="800" kern="100" dirty="0">
                        <a:effectLst/>
                        <a:latin typeface="Calibri"/>
                        <a:ea typeface="微軟正黑體"/>
                        <a:cs typeface="Times New Roman"/>
                      </a:endParaRPr>
                    </a:p>
                  </a:txBody>
                  <a:tcPr marL="74295" marR="74295"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accent4">
                        <a:lumMod val="75000"/>
                      </a:schemeClr>
                    </a:solidFill>
                  </a:tcPr>
                </a:tc>
                <a:tc>
                  <a:txBody>
                    <a:bodyPr/>
                    <a:lstStyle/>
                    <a:p>
                      <a:pPr algn="ctr">
                        <a:lnSpc>
                          <a:spcPts val="1500"/>
                        </a:lnSpc>
                        <a:spcAft>
                          <a:spcPts val="0"/>
                        </a:spcAft>
                      </a:pPr>
                      <a:r>
                        <a:rPr lang="zh-TW" sz="800" b="1" kern="100" dirty="0">
                          <a:solidFill>
                            <a:srgbClr val="FFFFFF"/>
                          </a:solidFill>
                          <a:effectLst/>
                          <a:latin typeface="標楷體"/>
                          <a:ea typeface="微軟正黑體"/>
                          <a:cs typeface="Times New Roman"/>
                        </a:rPr>
                        <a:t>調適能力等級</a:t>
                      </a:r>
                      <a:endParaRPr lang="zh-TW" sz="800" kern="100" dirty="0">
                        <a:effectLst/>
                        <a:latin typeface="Calibri"/>
                        <a:ea typeface="微軟正黑體"/>
                        <a:cs typeface="Times New Roman"/>
                      </a:endParaRPr>
                    </a:p>
                  </a:txBody>
                  <a:tcPr marL="74295" marR="74295"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accent4">
                        <a:lumMod val="75000"/>
                      </a:schemeClr>
                    </a:solidFill>
                  </a:tcPr>
                </a:tc>
                <a:tc>
                  <a:txBody>
                    <a:bodyPr/>
                    <a:lstStyle/>
                    <a:p>
                      <a:pPr algn="ctr">
                        <a:lnSpc>
                          <a:spcPts val="1500"/>
                        </a:lnSpc>
                        <a:spcAft>
                          <a:spcPts val="0"/>
                        </a:spcAft>
                      </a:pPr>
                      <a:r>
                        <a:rPr lang="zh-TW" sz="800" b="1" kern="100" dirty="0">
                          <a:solidFill>
                            <a:srgbClr val="FFFFFF"/>
                          </a:solidFill>
                          <a:effectLst/>
                          <a:latin typeface="標楷體"/>
                          <a:ea typeface="微軟正黑體"/>
                          <a:cs typeface="Times New Roman"/>
                        </a:rPr>
                        <a:t>說明</a:t>
                      </a:r>
                      <a:endParaRPr lang="zh-TW" sz="800" kern="100" dirty="0">
                        <a:effectLst/>
                        <a:latin typeface="Calibri"/>
                        <a:ea typeface="微軟正黑體"/>
                        <a:cs typeface="Times New Roman"/>
                      </a:endParaRPr>
                    </a:p>
                  </a:txBody>
                  <a:tcPr marL="74295" marR="74295"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accent4">
                        <a:lumMod val="75000"/>
                      </a:schemeClr>
                    </a:solidFill>
                  </a:tcPr>
                </a:tc>
              </a:tr>
              <a:tr h="77395">
                <a:tc rowSpan="3">
                  <a:txBody>
                    <a:bodyPr/>
                    <a:lstStyle/>
                    <a:p>
                      <a:pPr algn="just">
                        <a:lnSpc>
                          <a:spcPts val="1300"/>
                        </a:lnSpc>
                        <a:spcAft>
                          <a:spcPts val="0"/>
                        </a:spcAft>
                      </a:pPr>
                      <a:r>
                        <a:rPr lang="zh-TW" sz="800" kern="100" dirty="0">
                          <a:effectLst/>
                          <a:latin typeface="微軟正黑體" pitchFamily="34" charset="-120"/>
                          <a:ea typeface="微軟正黑體" pitchFamily="34" charset="-120"/>
                        </a:rPr>
                        <a:t>農業處</a:t>
                      </a:r>
                      <a:endParaRPr lang="zh-TW" sz="800" kern="100" dirty="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accent4">
                        <a:lumMod val="75000"/>
                      </a:schemeClr>
                    </a:solidFill>
                  </a:tcPr>
                </a:tc>
                <a:tc>
                  <a:txBody>
                    <a:bodyPr/>
                    <a:lstStyle/>
                    <a:p>
                      <a:pPr algn="just">
                        <a:lnSpc>
                          <a:spcPts val="1300"/>
                        </a:lnSpc>
                        <a:spcAft>
                          <a:spcPts val="0"/>
                        </a:spcAft>
                      </a:pPr>
                      <a:r>
                        <a:rPr lang="zh-TW" sz="800" kern="100" dirty="0">
                          <a:effectLst/>
                          <a:latin typeface="微軟正黑體" pitchFamily="34" charset="-120"/>
                          <a:ea typeface="微軟正黑體" pitchFamily="34" charset="-120"/>
                        </a:rPr>
                        <a:t>農地轉用滯洪</a:t>
                      </a:r>
                      <a:endParaRPr lang="zh-TW" sz="800" kern="100" dirty="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dirty="0">
                          <a:effectLst/>
                          <a:latin typeface="微軟正黑體" pitchFamily="34" charset="-120"/>
                          <a:ea typeface="微軟正黑體" pitchFamily="34" charset="-120"/>
                        </a:rPr>
                        <a:t>□１ □２ ■３</a:t>
                      </a:r>
                      <a:endParaRPr lang="zh-TW" sz="800" kern="100" dirty="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dirty="0">
                          <a:effectLst/>
                          <a:latin typeface="微軟正黑體" pitchFamily="34" charset="-120"/>
                          <a:ea typeface="微軟正黑體" pitchFamily="34" charset="-120"/>
                        </a:rPr>
                        <a:t>目前以林邊溪為示範區域推動。</a:t>
                      </a:r>
                      <a:endParaRPr lang="zh-TW" sz="800" kern="100" dirty="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r>
              <a:tr h="77395">
                <a:tc vMerge="1">
                  <a:txBody>
                    <a:bodyPr/>
                    <a:lstStyle/>
                    <a:p>
                      <a:endParaRPr lang="zh-TW" altLang="en-US"/>
                    </a:p>
                  </a:txBody>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沿海地區土地轉型利用</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□１ □２ ■３</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目前以佳冬、林邊等地區示範推動。</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r>
              <a:tr h="77395">
                <a:tc vMerge="1">
                  <a:txBody>
                    <a:bodyPr/>
                    <a:lstStyle/>
                    <a:p>
                      <a:endParaRPr lang="zh-TW" altLang="en-US"/>
                    </a:p>
                  </a:txBody>
                  <a:tcPr/>
                </a:tc>
                <a:tc>
                  <a:txBody>
                    <a:bodyPr/>
                    <a:lstStyle/>
                    <a:p>
                      <a:pPr algn="just">
                        <a:lnSpc>
                          <a:spcPts val="1300"/>
                        </a:lnSpc>
                        <a:spcAft>
                          <a:spcPts val="0"/>
                        </a:spcAft>
                      </a:pPr>
                      <a:r>
                        <a:rPr lang="zh-TW" sz="800" kern="100" dirty="0">
                          <a:effectLst/>
                          <a:latin typeface="微軟正黑體" pitchFamily="34" charset="-120"/>
                          <a:ea typeface="微軟正黑體" pitchFamily="34" charset="-120"/>
                        </a:rPr>
                        <a:t>山地與平地造林</a:t>
                      </a:r>
                      <a:endParaRPr lang="zh-TW" sz="800" kern="100" dirty="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□１ □２ ■３</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屏東縣造林績效全國第一。</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r>
              <a:tr h="107153">
                <a:tc rowSpan="6">
                  <a:txBody>
                    <a:bodyPr/>
                    <a:lstStyle/>
                    <a:p>
                      <a:pPr algn="just">
                        <a:lnSpc>
                          <a:spcPts val="1300"/>
                        </a:lnSpc>
                        <a:spcAft>
                          <a:spcPts val="0"/>
                        </a:spcAft>
                      </a:pPr>
                      <a:r>
                        <a:rPr lang="zh-TW" sz="800" kern="100" dirty="0">
                          <a:effectLst/>
                          <a:latin typeface="微軟正黑體" pitchFamily="34" charset="-120"/>
                          <a:ea typeface="微軟正黑體" pitchFamily="34" charset="-120"/>
                        </a:rPr>
                        <a:t>水利處</a:t>
                      </a:r>
                      <a:endParaRPr lang="zh-TW" sz="800" kern="100" dirty="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accent4">
                        <a:lumMod val="75000"/>
                      </a:schemeClr>
                    </a:solidFill>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下游地區排水機制</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□１ □２ ■３</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已規劃易淹水區，集中洪水共同排放，避免氾濫至其他區域。</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r>
              <a:tr h="154790">
                <a:tc vMerge="1">
                  <a:txBody>
                    <a:bodyPr/>
                    <a:lstStyle/>
                    <a:p>
                      <a:endParaRPr lang="zh-TW" altLang="en-US"/>
                    </a:p>
                  </a:txBody>
                  <a:tcPr/>
                </a:tc>
                <a:tc>
                  <a:txBody>
                    <a:bodyPr/>
                    <a:lstStyle/>
                    <a:p>
                      <a:pPr algn="just">
                        <a:lnSpc>
                          <a:spcPts val="1300"/>
                        </a:lnSpc>
                        <a:spcAft>
                          <a:spcPts val="0"/>
                        </a:spcAft>
                      </a:pPr>
                      <a:r>
                        <a:rPr lang="zh-TW" sz="800" kern="100" dirty="0">
                          <a:effectLst/>
                          <a:latin typeface="微軟正黑體" pitchFamily="34" charset="-120"/>
                          <a:ea typeface="微軟正黑體" pitchFamily="34" charset="-120"/>
                        </a:rPr>
                        <a:t>疏浚與土砂問題</a:t>
                      </a:r>
                      <a:endParaRPr lang="zh-TW" sz="800" kern="100" dirty="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□１ ■２ □３</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dirty="0">
                          <a:effectLst/>
                          <a:latin typeface="微軟正黑體" pitchFamily="34" charset="-120"/>
                          <a:ea typeface="微軟正黑體" pitchFamily="34" charset="-120"/>
                        </a:rPr>
                        <a:t>目前因有砂石需求，但未來砂石嚴重堆積導致供過於求，仍有調適不足的衝擊。</a:t>
                      </a:r>
                      <a:endParaRPr lang="zh-TW" sz="800" kern="100" dirty="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r>
              <a:tr h="77395">
                <a:tc vMerge="1">
                  <a:txBody>
                    <a:bodyPr/>
                    <a:lstStyle/>
                    <a:p>
                      <a:endParaRPr lang="zh-TW" altLang="en-US"/>
                    </a:p>
                  </a:txBody>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河床高於週邊土地</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dirty="0">
                          <a:effectLst/>
                          <a:latin typeface="微軟正黑體" pitchFamily="34" charset="-120"/>
                          <a:ea typeface="微軟正黑體" pitchFamily="34" charset="-120"/>
                        </a:rPr>
                        <a:t>□１ ■２ □３</a:t>
                      </a:r>
                      <a:endParaRPr lang="zh-TW" sz="800" kern="100" dirty="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加強疏浚工程成效，但無長遠之計。</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r>
              <a:tr h="77395">
                <a:tc vMerge="1">
                  <a:txBody>
                    <a:bodyPr/>
                    <a:lstStyle/>
                    <a:p>
                      <a:endParaRPr lang="zh-TW" altLang="en-US"/>
                    </a:p>
                  </a:txBody>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牡丹水庫供水系統與水質管理</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□１ □２ □３</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水庫非縣府管轄。</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r>
              <a:tr h="77395">
                <a:tc vMerge="1">
                  <a:txBody>
                    <a:bodyPr/>
                    <a:lstStyle/>
                    <a:p>
                      <a:endParaRPr lang="zh-TW" altLang="en-US"/>
                    </a:p>
                  </a:txBody>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易淹水地區居住安危</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□１ □２ ■３</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居民早有防災撤離的相關準備。</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r>
              <a:tr h="77395">
                <a:tc vMerge="1">
                  <a:txBody>
                    <a:bodyPr/>
                    <a:lstStyle/>
                    <a:p>
                      <a:endParaRPr lang="zh-TW" altLang="en-US"/>
                    </a:p>
                  </a:txBody>
                  <a:tcPr/>
                </a:tc>
                <a:tc>
                  <a:txBody>
                    <a:bodyPr/>
                    <a:lstStyle/>
                    <a:p>
                      <a:pPr algn="just">
                        <a:lnSpc>
                          <a:spcPts val="1300"/>
                        </a:lnSpc>
                        <a:spcAft>
                          <a:spcPts val="0"/>
                        </a:spcAft>
                      </a:pPr>
                      <a:r>
                        <a:rPr lang="zh-TW" sz="800" kern="100" dirty="0">
                          <a:effectLst/>
                          <a:latin typeface="微軟正黑體" pitchFamily="34" charset="-120"/>
                          <a:ea typeface="微軟正黑體" pitchFamily="34" charset="-120"/>
                        </a:rPr>
                        <a:t>海岸防護設施耐災能力</a:t>
                      </a:r>
                      <a:endParaRPr lang="zh-TW" sz="800" kern="100" dirty="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dirty="0">
                          <a:effectLst/>
                          <a:latin typeface="微軟正黑體" pitchFamily="34" charset="-120"/>
                          <a:ea typeface="微軟正黑體" pitchFamily="34" charset="-120"/>
                        </a:rPr>
                        <a:t>□１ □２ □３</a:t>
                      </a:r>
                      <a:endParaRPr lang="zh-TW" sz="800" kern="100" dirty="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水利署權屬。</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r>
              <a:tr h="154790">
                <a:tc rowSpan="7">
                  <a:txBody>
                    <a:bodyPr/>
                    <a:lstStyle/>
                    <a:p>
                      <a:pPr algn="just">
                        <a:lnSpc>
                          <a:spcPts val="1300"/>
                        </a:lnSpc>
                        <a:spcAft>
                          <a:spcPts val="0"/>
                        </a:spcAft>
                      </a:pPr>
                      <a:r>
                        <a:rPr lang="zh-TW" sz="800" kern="100" dirty="0">
                          <a:effectLst/>
                          <a:latin typeface="微軟正黑體" pitchFamily="34" charset="-120"/>
                          <a:ea typeface="微軟正黑體" pitchFamily="34" charset="-120"/>
                        </a:rPr>
                        <a:t>消防局</a:t>
                      </a:r>
                      <a:endParaRPr lang="zh-TW" sz="800" kern="100" dirty="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accent4">
                        <a:lumMod val="75000"/>
                      </a:schemeClr>
                    </a:solidFill>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氣候變遷災害潛勢分析與脆弱度評估</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□１ ■２ □３</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dirty="0">
                          <a:effectLst/>
                          <a:latin typeface="微軟正黑體" pitchFamily="34" charset="-120"/>
                          <a:ea typeface="微軟正黑體" pitchFamily="34" charset="-120"/>
                        </a:rPr>
                        <a:t>請屏東科技大學災防中心協助製作災防計畫與防災地圖</a:t>
                      </a:r>
                      <a:r>
                        <a:rPr lang="zh-TW" sz="800" kern="100" dirty="0" smtClean="0">
                          <a:effectLst/>
                          <a:latin typeface="微軟正黑體" pitchFamily="34" charset="-120"/>
                          <a:ea typeface="微軟正黑體" pitchFamily="34" charset="-120"/>
                        </a:rPr>
                        <a:t>。</a:t>
                      </a:r>
                      <a:endParaRPr lang="zh-TW" sz="800" kern="100" dirty="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r>
              <a:tr h="77395">
                <a:tc vMerge="1">
                  <a:txBody>
                    <a:bodyPr/>
                    <a:lstStyle/>
                    <a:p>
                      <a:endParaRPr lang="zh-TW" altLang="en-US"/>
                    </a:p>
                  </a:txBody>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災害監測與通報系統</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□１ □２ ■３</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土石流「監測點」計畫。</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r>
              <a:tr h="77395">
                <a:tc vMerge="1">
                  <a:txBody>
                    <a:bodyPr/>
                    <a:lstStyle/>
                    <a:p>
                      <a:endParaRPr lang="zh-TW" altLang="en-US"/>
                    </a:p>
                  </a:txBody>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撤離標準與計畫</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□１ □２ ■３</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與社會處合作。</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r>
              <a:tr h="77395">
                <a:tc vMerge="1">
                  <a:txBody>
                    <a:bodyPr/>
                    <a:lstStyle/>
                    <a:p>
                      <a:endParaRPr lang="zh-TW" altLang="en-US"/>
                    </a:p>
                  </a:txBody>
                  <a:tcPr/>
                </a:tc>
                <a:tc>
                  <a:txBody>
                    <a:bodyPr/>
                    <a:lstStyle/>
                    <a:p>
                      <a:pPr algn="just">
                        <a:lnSpc>
                          <a:spcPts val="1300"/>
                        </a:lnSpc>
                        <a:spcAft>
                          <a:spcPts val="0"/>
                        </a:spcAft>
                      </a:pPr>
                      <a:r>
                        <a:rPr lang="zh-TW" sz="800" kern="100" dirty="0">
                          <a:effectLst/>
                          <a:latin typeface="微軟正黑體" pitchFamily="34" charset="-120"/>
                          <a:ea typeface="微軟正黑體" pitchFamily="34" charset="-120"/>
                        </a:rPr>
                        <a:t>防災宣導</a:t>
                      </a:r>
                      <a:endParaRPr lang="zh-TW" sz="800" kern="100" dirty="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□１ □２ ■３</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定期舉辦，也包含核災演練。</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r>
              <a:tr h="77395">
                <a:tc vMerge="1">
                  <a:txBody>
                    <a:bodyPr/>
                    <a:lstStyle/>
                    <a:p>
                      <a:endParaRPr lang="zh-TW" altLang="en-US"/>
                    </a:p>
                  </a:txBody>
                  <a:tcPr/>
                </a:tc>
                <a:tc>
                  <a:txBody>
                    <a:bodyPr/>
                    <a:lstStyle/>
                    <a:p>
                      <a:pPr algn="just">
                        <a:lnSpc>
                          <a:spcPts val="1300"/>
                        </a:lnSpc>
                        <a:spcAft>
                          <a:spcPts val="0"/>
                        </a:spcAft>
                      </a:pPr>
                      <a:r>
                        <a:rPr lang="zh-TW" sz="800" kern="100" dirty="0">
                          <a:effectLst/>
                          <a:latin typeface="微軟正黑體" pitchFamily="34" charset="-120"/>
                          <a:ea typeface="微軟正黑體" pitchFamily="34" charset="-120"/>
                        </a:rPr>
                        <a:t>強化社區防災能力</a:t>
                      </a:r>
                      <a:endParaRPr lang="zh-TW" sz="800" kern="100" dirty="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□１ □２ ■３</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推動「災害防救深耕計畫」。</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r>
              <a:tr h="77395">
                <a:tc vMerge="1">
                  <a:txBody>
                    <a:bodyPr/>
                    <a:lstStyle/>
                    <a:p>
                      <a:endParaRPr lang="zh-TW" altLang="en-US"/>
                    </a:p>
                  </a:txBody>
                  <a:tcPr/>
                </a:tc>
                <a:tc>
                  <a:txBody>
                    <a:bodyPr/>
                    <a:lstStyle/>
                    <a:p>
                      <a:pPr algn="just">
                        <a:lnSpc>
                          <a:spcPts val="1300"/>
                        </a:lnSpc>
                        <a:spcAft>
                          <a:spcPts val="0"/>
                        </a:spcAft>
                      </a:pPr>
                      <a:r>
                        <a:rPr lang="zh-TW" sz="800" kern="100" dirty="0">
                          <a:effectLst/>
                          <a:latin typeface="微軟正黑體" pitchFamily="34" charset="-120"/>
                          <a:ea typeface="微軟正黑體" pitchFamily="34" charset="-120"/>
                        </a:rPr>
                        <a:t>民眾參與、民間團體合作</a:t>
                      </a:r>
                      <a:endParaRPr lang="zh-TW" sz="800" kern="100" dirty="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□１ □２ ■３</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a:effectLst/>
                          <a:latin typeface="微軟正黑體" pitchFamily="34" charset="-120"/>
                          <a:ea typeface="微軟正黑體" pitchFamily="34" charset="-120"/>
                        </a:rPr>
                        <a:t>與八個民間救難團體保持聯繫。</a:t>
                      </a:r>
                      <a:endParaRPr lang="zh-TW" sz="800" kern="10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r>
              <a:tr h="77395">
                <a:tc vMerge="1">
                  <a:txBody>
                    <a:bodyPr/>
                    <a:lstStyle/>
                    <a:p>
                      <a:endParaRPr lang="zh-TW" altLang="en-US"/>
                    </a:p>
                  </a:txBody>
                  <a:tcPr/>
                </a:tc>
                <a:tc>
                  <a:txBody>
                    <a:bodyPr/>
                    <a:lstStyle/>
                    <a:p>
                      <a:pPr algn="just">
                        <a:lnSpc>
                          <a:spcPts val="1300"/>
                        </a:lnSpc>
                        <a:spcAft>
                          <a:spcPts val="0"/>
                        </a:spcAft>
                      </a:pPr>
                      <a:r>
                        <a:rPr lang="zh-TW" sz="800" kern="100" dirty="0">
                          <a:effectLst/>
                          <a:latin typeface="微軟正黑體" pitchFamily="34" charset="-120"/>
                          <a:ea typeface="微軟正黑體" pitchFamily="34" charset="-120"/>
                        </a:rPr>
                        <a:t>防救災人力不足</a:t>
                      </a:r>
                      <a:endParaRPr lang="zh-TW" sz="800" kern="100" dirty="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dirty="0">
                          <a:effectLst/>
                          <a:latin typeface="微軟正黑體" pitchFamily="34" charset="-120"/>
                          <a:ea typeface="微軟正黑體" pitchFamily="34" charset="-120"/>
                        </a:rPr>
                        <a:t>□１ ■２ □３</a:t>
                      </a:r>
                      <a:endParaRPr lang="zh-TW" sz="800" kern="100" dirty="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just">
                        <a:lnSpc>
                          <a:spcPts val="1300"/>
                        </a:lnSpc>
                        <a:spcAft>
                          <a:spcPts val="0"/>
                        </a:spcAft>
                      </a:pPr>
                      <a:r>
                        <a:rPr lang="zh-TW" sz="800" kern="100" dirty="0">
                          <a:effectLst/>
                          <a:latin typeface="微軟正黑體" pitchFamily="34" charset="-120"/>
                          <a:ea typeface="微軟正黑體" pitchFamily="34" charset="-120"/>
                        </a:rPr>
                        <a:t>仰賴中央資源。</a:t>
                      </a:r>
                      <a:endParaRPr lang="zh-TW" sz="800" kern="100" dirty="0">
                        <a:effectLst/>
                        <a:latin typeface="微軟正黑體" pitchFamily="34" charset="-120"/>
                        <a:ea typeface="微軟正黑體" pitchFamily="34" charset="-120"/>
                        <a:cs typeface="Times New Roman"/>
                      </a:endParaRPr>
                    </a:p>
                  </a:txBody>
                  <a:tcPr marL="42027" marR="42027"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r>
            </a:tbl>
          </a:graphicData>
        </a:graphic>
      </p:graphicFrame>
      <p:sp>
        <p:nvSpPr>
          <p:cNvPr id="19" name="手繪多邊形 18"/>
          <p:cNvSpPr/>
          <p:nvPr/>
        </p:nvSpPr>
        <p:spPr>
          <a:xfrm>
            <a:off x="5570919" y="37"/>
            <a:ext cx="4354717" cy="4581053"/>
          </a:xfrm>
          <a:custGeom>
            <a:avLst/>
            <a:gdLst>
              <a:gd name="connsiteX0" fmla="*/ 0 w 4019739"/>
              <a:gd name="connsiteY0" fmla="*/ 0 h 4581053"/>
              <a:gd name="connsiteX1" fmla="*/ 9054 w 4019739"/>
              <a:gd name="connsiteY1" fmla="*/ 2209046 h 4581053"/>
              <a:gd name="connsiteX2" fmla="*/ 2372008 w 4019739"/>
              <a:gd name="connsiteY2" fmla="*/ 2218099 h 4581053"/>
              <a:gd name="connsiteX3" fmla="*/ 2372008 w 4019739"/>
              <a:gd name="connsiteY3" fmla="*/ 4581053 h 4581053"/>
              <a:gd name="connsiteX4" fmla="*/ 4001632 w 4019739"/>
              <a:gd name="connsiteY4" fmla="*/ 4581053 h 4581053"/>
              <a:gd name="connsiteX5" fmla="*/ 4019739 w 4019739"/>
              <a:gd name="connsiteY5" fmla="*/ 0 h 4581053"/>
              <a:gd name="connsiteX6" fmla="*/ 0 w 4019739"/>
              <a:gd name="connsiteY6" fmla="*/ 0 h 458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9739" h="4581053">
                <a:moveTo>
                  <a:pt x="0" y="0"/>
                </a:moveTo>
                <a:lnTo>
                  <a:pt x="9054" y="2209046"/>
                </a:lnTo>
                <a:lnTo>
                  <a:pt x="2372008" y="2218099"/>
                </a:lnTo>
                <a:lnTo>
                  <a:pt x="2372008" y="4581053"/>
                </a:lnTo>
                <a:lnTo>
                  <a:pt x="4001632" y="4581053"/>
                </a:lnTo>
                <a:cubicBezTo>
                  <a:pt x="4007668" y="3054035"/>
                  <a:pt x="4013703" y="1527018"/>
                  <a:pt x="4019739" y="0"/>
                </a:cubicBezTo>
                <a:lnTo>
                  <a:pt x="0" y="0"/>
                </a:lnTo>
                <a:close/>
              </a:path>
            </a:pathLst>
          </a:cu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TW" altLang="en-US" sz="1800">
              <a:solidFill>
                <a:prstClr val="white"/>
              </a:solidFill>
            </a:endParaRPr>
          </a:p>
        </p:txBody>
      </p:sp>
      <p:sp>
        <p:nvSpPr>
          <p:cNvPr id="20" name="矩形 19"/>
          <p:cNvSpPr/>
          <p:nvPr/>
        </p:nvSpPr>
        <p:spPr>
          <a:xfrm>
            <a:off x="146249" y="3789040"/>
            <a:ext cx="7908236" cy="30689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TW" altLang="en-US" sz="1800">
              <a:solidFill>
                <a:prstClr val="white"/>
              </a:solidFill>
            </a:endParaRPr>
          </a:p>
        </p:txBody>
      </p:sp>
      <p:sp>
        <p:nvSpPr>
          <p:cNvPr id="21" name="文字方塊 20"/>
          <p:cNvSpPr txBox="1"/>
          <p:nvPr/>
        </p:nvSpPr>
        <p:spPr>
          <a:xfrm>
            <a:off x="312969" y="3833790"/>
            <a:ext cx="369332" cy="1323439"/>
          </a:xfrm>
          <a:prstGeom prst="rect">
            <a:avLst/>
          </a:prstGeom>
        </p:spPr>
        <p:style>
          <a:lnRef idx="1">
            <a:schemeClr val="accent1"/>
          </a:lnRef>
          <a:fillRef idx="3">
            <a:schemeClr val="accent1"/>
          </a:fillRef>
          <a:effectRef idx="2">
            <a:schemeClr val="accent1"/>
          </a:effectRef>
          <a:fontRef idx="minor">
            <a:schemeClr val="lt1"/>
          </a:fontRef>
        </p:style>
        <p:txBody>
          <a:bodyPr vert="eaVert" wrap="none" rtlCol="0">
            <a:spAutoFit/>
          </a:bodyPr>
          <a:lstStyle/>
          <a:p>
            <a:pPr algn="l" defTabSz="914400" fontAlgn="auto" hangingPunct="1">
              <a:spcBef>
                <a:spcPts val="0"/>
              </a:spcBef>
              <a:spcAft>
                <a:spcPts val="0"/>
              </a:spcAft>
            </a:pPr>
            <a:r>
              <a:rPr lang="zh-TW" altLang="en-US" sz="1200" dirty="0" smtClean="0">
                <a:solidFill>
                  <a:prstClr val="white"/>
                </a:solidFill>
                <a:latin typeface="微軟正黑體" pitchFamily="34" charset="-120"/>
                <a:ea typeface="微軟正黑體" pitchFamily="34" charset="-120"/>
              </a:rPr>
              <a:t>優先領域衝擊內容</a:t>
            </a:r>
            <a:endParaRPr lang="zh-TW" altLang="en-US" sz="1200" dirty="0">
              <a:solidFill>
                <a:prstClr val="white"/>
              </a:solidFill>
              <a:latin typeface="微軟正黑體" pitchFamily="34" charset="-120"/>
              <a:ea typeface="微軟正黑體" pitchFamily="34" charset="-120"/>
            </a:endParaRPr>
          </a:p>
        </p:txBody>
      </p:sp>
      <p:sp>
        <p:nvSpPr>
          <p:cNvPr id="22" name="文字方塊 21"/>
          <p:cNvSpPr txBox="1"/>
          <p:nvPr/>
        </p:nvSpPr>
        <p:spPr>
          <a:xfrm>
            <a:off x="312969" y="5373253"/>
            <a:ext cx="369332" cy="1015663"/>
          </a:xfrm>
          <a:prstGeom prst="rect">
            <a:avLst/>
          </a:prstGeom>
        </p:spPr>
        <p:style>
          <a:lnRef idx="1">
            <a:schemeClr val="accent1"/>
          </a:lnRef>
          <a:fillRef idx="3">
            <a:schemeClr val="accent1"/>
          </a:fillRef>
          <a:effectRef idx="2">
            <a:schemeClr val="accent1"/>
          </a:effectRef>
          <a:fontRef idx="minor">
            <a:schemeClr val="lt1"/>
          </a:fontRef>
        </p:style>
        <p:txBody>
          <a:bodyPr vert="eaVert" wrap="none" rtlCol="0">
            <a:spAutoFit/>
          </a:bodyPr>
          <a:lstStyle/>
          <a:p>
            <a:pPr algn="l" defTabSz="914400" fontAlgn="auto" hangingPunct="1">
              <a:spcBef>
                <a:spcPts val="0"/>
              </a:spcBef>
              <a:spcAft>
                <a:spcPts val="0"/>
              </a:spcAft>
            </a:pPr>
            <a:r>
              <a:rPr lang="zh-TW" altLang="en-US" sz="1200" dirty="0" smtClean="0">
                <a:solidFill>
                  <a:prstClr val="white"/>
                </a:solidFill>
                <a:latin typeface="微軟正黑體" pitchFamily="34" charset="-120"/>
                <a:ea typeface="微軟正黑體" pitchFamily="34" charset="-120"/>
              </a:rPr>
              <a:t>其他衝擊內容</a:t>
            </a:r>
            <a:endParaRPr lang="zh-TW" altLang="en-US" sz="1200" dirty="0">
              <a:solidFill>
                <a:prstClr val="white"/>
              </a:solidFill>
              <a:latin typeface="微軟正黑體" pitchFamily="34" charset="-120"/>
              <a:ea typeface="微軟正黑體" pitchFamily="34" charset="-120"/>
            </a:endParaRPr>
          </a:p>
        </p:txBody>
      </p:sp>
      <p:sp>
        <p:nvSpPr>
          <p:cNvPr id="23" name="文字方塊 22"/>
          <p:cNvSpPr txBox="1"/>
          <p:nvPr/>
        </p:nvSpPr>
        <p:spPr>
          <a:xfrm>
            <a:off x="1006833" y="4941168"/>
            <a:ext cx="369332" cy="707886"/>
          </a:xfrm>
          <a:prstGeom prst="rect">
            <a:avLst/>
          </a:prstGeom>
        </p:spPr>
        <p:style>
          <a:lnRef idx="1">
            <a:schemeClr val="accent2"/>
          </a:lnRef>
          <a:fillRef idx="3">
            <a:schemeClr val="accent2"/>
          </a:fillRef>
          <a:effectRef idx="2">
            <a:schemeClr val="accent2"/>
          </a:effectRef>
          <a:fontRef idx="minor">
            <a:schemeClr val="lt1"/>
          </a:fontRef>
        </p:style>
        <p:txBody>
          <a:bodyPr vert="eaVert" wrap="none" rtlCol="0">
            <a:spAutoFit/>
          </a:bodyPr>
          <a:lstStyle/>
          <a:p>
            <a:pPr algn="l" defTabSz="914400" fontAlgn="auto" hangingPunct="1">
              <a:spcBef>
                <a:spcPts val="0"/>
              </a:spcBef>
              <a:spcAft>
                <a:spcPts val="0"/>
              </a:spcAft>
            </a:pPr>
            <a:r>
              <a:rPr lang="zh-TW" altLang="en-US" sz="1200" dirty="0" smtClean="0">
                <a:solidFill>
                  <a:prstClr val="white"/>
                </a:solidFill>
                <a:latin typeface="微軟正黑體" pitchFamily="34" charset="-120"/>
                <a:ea typeface="微軟正黑體" pitchFamily="34" charset="-120"/>
              </a:rPr>
              <a:t>單位訪談</a:t>
            </a:r>
            <a:endParaRPr lang="zh-TW" altLang="en-US" sz="1200" dirty="0">
              <a:solidFill>
                <a:prstClr val="white"/>
              </a:solidFill>
              <a:latin typeface="微軟正黑體" pitchFamily="34" charset="-120"/>
              <a:ea typeface="微軟正黑體" pitchFamily="34" charset="-120"/>
            </a:endParaRPr>
          </a:p>
        </p:txBody>
      </p:sp>
      <p:sp>
        <p:nvSpPr>
          <p:cNvPr id="24" name="向右箭號 23"/>
          <p:cNvSpPr/>
          <p:nvPr/>
        </p:nvSpPr>
        <p:spPr>
          <a:xfrm rot="2592979">
            <a:off x="647403" y="4915688"/>
            <a:ext cx="370266"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TW" altLang="en-US" sz="1800">
              <a:solidFill>
                <a:prstClr val="white"/>
              </a:solidFill>
            </a:endParaRPr>
          </a:p>
        </p:txBody>
      </p:sp>
      <p:sp>
        <p:nvSpPr>
          <p:cNvPr id="25" name="向右箭號 24"/>
          <p:cNvSpPr/>
          <p:nvPr/>
        </p:nvSpPr>
        <p:spPr>
          <a:xfrm rot="18840570">
            <a:off x="661643" y="5464723"/>
            <a:ext cx="341784" cy="1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TW" altLang="en-US" sz="1800">
              <a:solidFill>
                <a:prstClr val="white"/>
              </a:solidFill>
            </a:endParaRPr>
          </a:p>
        </p:txBody>
      </p:sp>
      <p:sp>
        <p:nvSpPr>
          <p:cNvPr id="26" name="向右箭號 25"/>
          <p:cNvSpPr/>
          <p:nvPr/>
        </p:nvSpPr>
        <p:spPr>
          <a:xfrm>
            <a:off x="1398746" y="5229237"/>
            <a:ext cx="334611" cy="1405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TW" altLang="en-US" sz="1800">
              <a:solidFill>
                <a:prstClr val="white"/>
              </a:solidFill>
            </a:endParaRPr>
          </a:p>
        </p:txBody>
      </p:sp>
      <p:cxnSp>
        <p:nvCxnSpPr>
          <p:cNvPr id="29" name="直線單箭頭接點 28"/>
          <p:cNvCxnSpPr/>
          <p:nvPr/>
        </p:nvCxnSpPr>
        <p:spPr>
          <a:xfrm>
            <a:off x="1988673" y="2204864"/>
            <a:ext cx="2584443" cy="0"/>
          </a:xfrm>
          <a:prstGeom prst="straightConnector1">
            <a:avLst/>
          </a:prstGeom>
          <a:ln w="5715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565311" y="2204864"/>
            <a:ext cx="1501368" cy="0"/>
          </a:xfrm>
          <a:prstGeom prst="straightConnector1">
            <a:avLst/>
          </a:prstGeom>
          <a:ln w="571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文字方塊 30"/>
          <p:cNvSpPr txBox="1"/>
          <p:nvPr/>
        </p:nvSpPr>
        <p:spPr>
          <a:xfrm>
            <a:off x="5475984" y="2244526"/>
            <a:ext cx="2783279" cy="276999"/>
          </a:xfrm>
          <a:prstGeom prst="rect">
            <a:avLst/>
          </a:prstGeom>
          <a:noFill/>
        </p:spPr>
        <p:txBody>
          <a:bodyPr wrap="square" rtlCol="0">
            <a:spAutoFit/>
          </a:bodyPr>
          <a:lstStyle/>
          <a:p>
            <a:pPr algn="l" defTabSz="914400" fontAlgn="auto" hangingPunct="1">
              <a:spcBef>
                <a:spcPts val="0"/>
              </a:spcBef>
              <a:spcAft>
                <a:spcPts val="0"/>
              </a:spcAft>
            </a:pPr>
            <a:r>
              <a:rPr lang="zh-TW" altLang="en-US" sz="1200" b="1" dirty="0" smtClean="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cs typeface="+mn-cs"/>
              </a:rPr>
              <a:t>屏東地區現有相關脆弱度評估報告</a:t>
            </a:r>
            <a:endParaRPr lang="zh-TW" altLang="en-US" sz="1200" b="1"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cs typeface="+mn-cs"/>
            </a:endParaRPr>
          </a:p>
        </p:txBody>
      </p:sp>
    </p:spTree>
    <p:extLst>
      <p:ext uri="{BB962C8B-B14F-4D97-AF65-F5344CB8AC3E}">
        <p14:creationId xmlns:p14="http://schemas.microsoft.com/office/powerpoint/2010/main" val="24725442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rotWithShape="1">
          <a:blip r:embed="rId3">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t="10002"/>
          <a:stretch/>
        </p:blipFill>
        <p:spPr>
          <a:xfrm>
            <a:off x="31467" y="476672"/>
            <a:ext cx="9701877" cy="5573254"/>
          </a:xfrm>
          <a:prstGeom prst="rect">
            <a:avLst/>
          </a:prstGeom>
          <a:ln>
            <a:noFill/>
          </a:ln>
          <a:effectLst>
            <a:softEdge rad="112500"/>
          </a:effectLst>
        </p:spPr>
      </p:pic>
      <p:sp>
        <p:nvSpPr>
          <p:cNvPr id="4" name="Rectangle 4"/>
          <p:cNvSpPr>
            <a:spLocks noGrp="1" noChangeArrowheads="1"/>
          </p:cNvSpPr>
          <p:nvPr>
            <p:ph type="title"/>
          </p:nvPr>
        </p:nvSpPr>
        <p:spPr>
          <a:xfrm>
            <a:off x="344500" y="2276872"/>
            <a:ext cx="9376249" cy="1371824"/>
          </a:xfrm>
        </p:spPr>
        <p:txBody>
          <a:bodyPr lIns="93132" tIns="53218" rIns="93132" bIns="53218" anchor="b"/>
          <a:lstStyle/>
          <a:p>
            <a:pPr defTabSz="957700" eaLnBrk="1"/>
            <a:r>
              <a:rPr lang="zh-TW" altLang="en-US" sz="4400" b="1" dirty="0">
                <a:latin typeface="微軟正黑體" pitchFamily="34" charset="-120"/>
                <a:ea typeface="微軟正黑體" pitchFamily="34" charset="-120"/>
                <a:sym typeface="Helvetica" charset="0"/>
              </a:rPr>
              <a:t>壹</a:t>
            </a:r>
            <a:r>
              <a:rPr lang="zh-TW" altLang="en-US" sz="4400" b="1" dirty="0" smtClean="0">
                <a:latin typeface="微軟正黑體" pitchFamily="34" charset="-120"/>
                <a:ea typeface="微軟正黑體" pitchFamily="34" charset="-120"/>
                <a:sym typeface="Helvetica" charset="0"/>
              </a:rPr>
              <a:t>、</a:t>
            </a:r>
            <a:r>
              <a:rPr lang="zh-TW" altLang="en-US" sz="4400" b="1" dirty="0">
                <a:latin typeface="微軟正黑體" pitchFamily="34" charset="-120"/>
                <a:ea typeface="微軟正黑體" pitchFamily="34" charset="-120"/>
                <a:sym typeface="Helvetica" charset="0"/>
              </a:rPr>
              <a:t>永</a:t>
            </a:r>
            <a:r>
              <a:rPr lang="zh-TW" altLang="en-US" sz="4400" b="1" dirty="0" smtClean="0">
                <a:latin typeface="微軟正黑體" pitchFamily="34" charset="-120"/>
                <a:ea typeface="微軟正黑體" pitchFamily="34" charset="-120"/>
                <a:sym typeface="Helvetica" charset="0"/>
              </a:rPr>
              <a:t>續發展與綠色經濟</a:t>
            </a:r>
            <a:r>
              <a:rPr lang="zh-TW" altLang="en-US" sz="4400" b="1" dirty="0">
                <a:latin typeface="微軟正黑體" pitchFamily="34" charset="-120"/>
                <a:ea typeface="微軟正黑體" pitchFamily="34" charset="-120"/>
                <a:sym typeface="Helvetica" charset="0"/>
              </a:rPr>
              <a:t/>
            </a:r>
            <a:br>
              <a:rPr lang="zh-TW" altLang="en-US" sz="4400" b="1" dirty="0">
                <a:latin typeface="微軟正黑體" pitchFamily="34" charset="-120"/>
                <a:ea typeface="微軟正黑體" pitchFamily="34" charset="-120"/>
                <a:sym typeface="Helvetica" charset="0"/>
              </a:rPr>
            </a:br>
            <a:endParaRPr lang="zh-TW" altLang="en-US" sz="4400" dirty="0">
              <a:latin typeface="微軟正黑體" pitchFamily="34" charset="-120"/>
              <a:ea typeface="微軟正黑體" pitchFamily="34" charset="-120"/>
            </a:endParaRPr>
          </a:p>
        </p:txBody>
      </p:sp>
    </p:spTree>
    <p:extLst>
      <p:ext uri="{BB962C8B-B14F-4D97-AF65-F5344CB8AC3E}">
        <p14:creationId xmlns:p14="http://schemas.microsoft.com/office/powerpoint/2010/main" val="27228707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4808984" y="980728"/>
            <a:ext cx="4680520" cy="3312368"/>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defTabSz="914400" fontAlgn="auto" hangingPunct="1">
              <a:spcBef>
                <a:spcPts val="0"/>
              </a:spcBef>
              <a:spcAft>
                <a:spcPts val="0"/>
              </a:spcAft>
            </a:pPr>
            <a:endParaRPr lang="zh-TW" altLang="en-US" sz="1800">
              <a:solidFill>
                <a:prstClr val="black"/>
              </a:solidFill>
            </a:endParaRPr>
          </a:p>
        </p:txBody>
      </p:sp>
      <p:cxnSp>
        <p:nvCxnSpPr>
          <p:cNvPr id="23" name="直線接點 22"/>
          <p:cNvCxnSpPr/>
          <p:nvPr/>
        </p:nvCxnSpPr>
        <p:spPr>
          <a:xfrm>
            <a:off x="404078" y="4293096"/>
            <a:ext cx="4575716" cy="0"/>
          </a:xfrm>
          <a:prstGeom prst="line">
            <a:avLst/>
          </a:prstGeom>
          <a:ln w="38100">
            <a:solidFill>
              <a:schemeClr val="accent5">
                <a:lumMod val="75000"/>
              </a:schemeClr>
            </a:solidFill>
            <a:prstDash val="sysDash"/>
          </a:ln>
        </p:spPr>
        <p:style>
          <a:lnRef idx="1">
            <a:schemeClr val="accent2"/>
          </a:lnRef>
          <a:fillRef idx="0">
            <a:schemeClr val="accent2"/>
          </a:fillRef>
          <a:effectRef idx="0">
            <a:schemeClr val="accent2"/>
          </a:effectRef>
          <a:fontRef idx="minor">
            <a:schemeClr val="tx1"/>
          </a:fontRef>
        </p:style>
      </p:cxnSp>
      <p:cxnSp>
        <p:nvCxnSpPr>
          <p:cNvPr id="21" name="直線接點 20"/>
          <p:cNvCxnSpPr/>
          <p:nvPr/>
        </p:nvCxnSpPr>
        <p:spPr>
          <a:xfrm>
            <a:off x="404090" y="3284984"/>
            <a:ext cx="4575715" cy="0"/>
          </a:xfrm>
          <a:prstGeom prst="line">
            <a:avLst/>
          </a:prstGeom>
          <a:ln w="38100">
            <a:solidFill>
              <a:schemeClr val="accent1">
                <a:lumMod val="75000"/>
              </a:schemeClr>
            </a:solidFill>
            <a:prstDash val="sysDash"/>
          </a:ln>
        </p:spPr>
        <p:style>
          <a:lnRef idx="1">
            <a:schemeClr val="accent2"/>
          </a:lnRef>
          <a:fillRef idx="0">
            <a:schemeClr val="accent2"/>
          </a:fillRef>
          <a:effectRef idx="0">
            <a:schemeClr val="accent2"/>
          </a:effectRef>
          <a:fontRef idx="minor">
            <a:schemeClr val="tx1"/>
          </a:fontRef>
        </p:style>
      </p:cxnSp>
      <p:sp>
        <p:nvSpPr>
          <p:cNvPr id="2" name="標題 1"/>
          <p:cNvSpPr>
            <a:spLocks noGrp="1"/>
          </p:cNvSpPr>
          <p:nvPr>
            <p:ph type="title"/>
          </p:nvPr>
        </p:nvSpPr>
        <p:spPr>
          <a:xfrm>
            <a:off x="194471" y="265004"/>
            <a:ext cx="8915400" cy="706090"/>
          </a:xfrm>
        </p:spPr>
        <p:txBody>
          <a:bodyPr/>
          <a:lstStyle/>
          <a:p>
            <a:r>
              <a:rPr lang="zh-TW" altLang="en-US" dirty="0" smtClean="0"/>
              <a:t>檢視縣內既有相關</a:t>
            </a:r>
            <a:r>
              <a:rPr lang="zh-TW" altLang="zh-TW" dirty="0" smtClean="0"/>
              <a:t>計畫</a:t>
            </a:r>
            <a:endParaRPr lang="zh-TW" altLang="en-US" dirty="0"/>
          </a:p>
        </p:txBody>
      </p:sp>
      <p:sp>
        <p:nvSpPr>
          <p:cNvPr id="4" name="投影片編號版面配置區 3"/>
          <p:cNvSpPr>
            <a:spLocks noGrp="1"/>
          </p:cNvSpPr>
          <p:nvPr>
            <p:ph type="sldNum" sz="quarter" idx="12"/>
          </p:nvPr>
        </p:nvSpPr>
        <p:spPr/>
        <p:txBody>
          <a:bodyPr/>
          <a:lstStyle/>
          <a:p>
            <a:fld id="{468B7FFC-2AE9-4494-9C16-C1E6AE7C1B61}" type="slidenum">
              <a:rPr lang="zh-TW" altLang="en-US" smtClean="0">
                <a:solidFill>
                  <a:prstClr val="black"/>
                </a:solidFill>
              </a:rPr>
              <a:pPr/>
              <a:t>30</a:t>
            </a:fld>
            <a:endParaRPr lang="zh-TW" altLang="en-US" dirty="0">
              <a:solidFill>
                <a:prstClr val="black"/>
              </a:solidFill>
            </a:endParaRPr>
          </a:p>
        </p:txBody>
      </p:sp>
      <p:sp>
        <p:nvSpPr>
          <p:cNvPr id="6" name="矩形 5"/>
          <p:cNvSpPr/>
          <p:nvPr/>
        </p:nvSpPr>
        <p:spPr>
          <a:xfrm>
            <a:off x="404079" y="1101409"/>
            <a:ext cx="3432381"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r>
              <a:rPr lang="zh-TW" altLang="en-US" sz="1600" b="1" dirty="0" smtClean="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rPr>
              <a:t>前言與背景</a:t>
            </a:r>
            <a:endParaRPr lang="zh-TW" altLang="en-US" sz="1600" b="1"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7" name="矩形 6"/>
          <p:cNvSpPr/>
          <p:nvPr/>
        </p:nvSpPr>
        <p:spPr>
          <a:xfrm>
            <a:off x="404079" y="1664812"/>
            <a:ext cx="3432381"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r>
              <a:rPr lang="zh-TW" altLang="en-US" sz="1600" b="1" dirty="0" smtClean="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rPr>
              <a:t>氣候變遷調適架構</a:t>
            </a:r>
            <a:endParaRPr lang="zh-TW" altLang="en-US" sz="1600" b="1"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8" name="矩形 7"/>
          <p:cNvSpPr/>
          <p:nvPr/>
        </p:nvSpPr>
        <p:spPr>
          <a:xfrm>
            <a:off x="404079" y="2253537"/>
            <a:ext cx="3432381"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r>
              <a:rPr lang="zh-TW" altLang="en-US" sz="1600" b="1" dirty="0" smtClean="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rPr>
              <a:t>氣候變遷趨勢及衝擊影響</a:t>
            </a:r>
            <a:endParaRPr lang="zh-TW" altLang="en-US" sz="1600" b="1"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9" name="矩形 8"/>
          <p:cNvSpPr/>
          <p:nvPr/>
        </p:nvSpPr>
        <p:spPr>
          <a:xfrm>
            <a:off x="404084" y="2829601"/>
            <a:ext cx="3432382" cy="2880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r>
              <a:rPr lang="zh-TW" altLang="en-US" sz="1600" b="1" dirty="0" smtClean="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rPr>
              <a:t>氣候變遷脆弱度與調適能力評估</a:t>
            </a:r>
            <a:endParaRPr lang="zh-TW" altLang="en-US" sz="1600" b="1"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10" name="矩形 9"/>
          <p:cNvSpPr/>
          <p:nvPr/>
        </p:nvSpPr>
        <p:spPr>
          <a:xfrm>
            <a:off x="1548671" y="3643296"/>
            <a:ext cx="3532159" cy="28803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defTabSz="914400" fontAlgn="auto" hangingPunct="1">
              <a:spcBef>
                <a:spcPts val="0"/>
              </a:spcBef>
              <a:spcAft>
                <a:spcPts val="0"/>
              </a:spcAft>
            </a:pPr>
            <a:r>
              <a:rPr lang="zh-TW" altLang="en-US" sz="1800" b="1" dirty="0" smtClean="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rPr>
              <a:t>既有相關計畫與調適策略方向</a:t>
            </a:r>
            <a:endParaRPr lang="zh-TW" altLang="en-US" sz="1800" b="1"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11" name="矩形 10"/>
          <p:cNvSpPr/>
          <p:nvPr/>
        </p:nvSpPr>
        <p:spPr>
          <a:xfrm>
            <a:off x="395153" y="4437112"/>
            <a:ext cx="3432382" cy="288032"/>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14400" fontAlgn="auto" hangingPunct="1">
              <a:spcBef>
                <a:spcPts val="0"/>
              </a:spcBef>
              <a:spcAft>
                <a:spcPts val="0"/>
              </a:spcAft>
            </a:pPr>
            <a:r>
              <a:rPr lang="zh-TW" altLang="en-US" sz="1600" b="1" dirty="0" smtClean="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rPr>
              <a:t>氣候變遷調適策略與行動計畫</a:t>
            </a:r>
            <a:endParaRPr lang="zh-TW" altLang="en-US" sz="1600" b="1"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12" name="矩形 11"/>
          <p:cNvSpPr/>
          <p:nvPr/>
        </p:nvSpPr>
        <p:spPr>
          <a:xfrm>
            <a:off x="395153" y="5013176"/>
            <a:ext cx="3432382" cy="288032"/>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14400" fontAlgn="auto" hangingPunct="1">
              <a:spcBef>
                <a:spcPts val="0"/>
              </a:spcBef>
              <a:spcAft>
                <a:spcPts val="0"/>
              </a:spcAft>
            </a:pPr>
            <a:r>
              <a:rPr lang="zh-TW" altLang="en-US" sz="1600" b="1" dirty="0" smtClean="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rPr>
              <a:t>調適策略與行動計畫優先順序</a:t>
            </a:r>
            <a:endParaRPr lang="zh-TW" altLang="en-US" sz="1600" b="1"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13" name="矩形 12"/>
          <p:cNvSpPr/>
          <p:nvPr/>
        </p:nvSpPr>
        <p:spPr>
          <a:xfrm>
            <a:off x="395153" y="5589240"/>
            <a:ext cx="3432382" cy="288032"/>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14400" fontAlgn="auto" hangingPunct="1">
              <a:spcBef>
                <a:spcPts val="0"/>
              </a:spcBef>
              <a:spcAft>
                <a:spcPts val="0"/>
              </a:spcAft>
            </a:pPr>
            <a:r>
              <a:rPr lang="zh-TW" altLang="en-US" sz="1600" b="1" dirty="0" smtClean="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rPr>
              <a:t>氣候變遷調適計畫後續推動建議</a:t>
            </a:r>
            <a:endParaRPr lang="zh-TW" altLang="en-US" sz="1600" b="1"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15" name="向下箭號 14"/>
          <p:cNvSpPr/>
          <p:nvPr/>
        </p:nvSpPr>
        <p:spPr>
          <a:xfrm>
            <a:off x="1979750" y="1389462"/>
            <a:ext cx="281059" cy="27537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TW" altLang="en-US" sz="1800">
              <a:solidFill>
                <a:prstClr val="white"/>
              </a:solidFill>
            </a:endParaRPr>
          </a:p>
        </p:txBody>
      </p:sp>
      <p:sp>
        <p:nvSpPr>
          <p:cNvPr id="16" name="向下箭號 15"/>
          <p:cNvSpPr/>
          <p:nvPr/>
        </p:nvSpPr>
        <p:spPr>
          <a:xfrm>
            <a:off x="1970822" y="1977366"/>
            <a:ext cx="281059" cy="27537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TW" altLang="en-US" sz="1800">
              <a:solidFill>
                <a:prstClr val="white"/>
              </a:solidFill>
            </a:endParaRPr>
          </a:p>
        </p:txBody>
      </p:sp>
      <p:sp>
        <p:nvSpPr>
          <p:cNvPr id="17" name="向下箭號 16"/>
          <p:cNvSpPr/>
          <p:nvPr/>
        </p:nvSpPr>
        <p:spPr>
          <a:xfrm>
            <a:off x="1970821" y="2559777"/>
            <a:ext cx="281059" cy="27537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TW" altLang="en-US" sz="1800">
              <a:solidFill>
                <a:prstClr val="white"/>
              </a:solidFill>
            </a:endParaRPr>
          </a:p>
        </p:txBody>
      </p:sp>
      <p:sp>
        <p:nvSpPr>
          <p:cNvPr id="27" name="向右箭號 26"/>
          <p:cNvSpPr/>
          <p:nvPr/>
        </p:nvSpPr>
        <p:spPr>
          <a:xfrm rot="16200000">
            <a:off x="2497114" y="2732682"/>
            <a:ext cx="424910" cy="1245631"/>
          </a:xfrm>
          <a:prstGeom prst="rightArrow">
            <a:avLst/>
          </a:prstGeom>
          <a:solidFill>
            <a:schemeClr val="accent6">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defTabSz="914400" fontAlgn="auto" hangingPunct="1">
              <a:spcBef>
                <a:spcPts val="0"/>
              </a:spcBef>
              <a:spcAft>
                <a:spcPts val="0"/>
              </a:spcAft>
            </a:pPr>
            <a:endParaRPr lang="zh-TW" altLang="en-US" sz="1800" dirty="0">
              <a:solidFill>
                <a:prstClr val="white"/>
              </a:solidFill>
            </a:endParaRPr>
          </a:p>
        </p:txBody>
      </p:sp>
      <p:sp>
        <p:nvSpPr>
          <p:cNvPr id="28" name="文字方塊 27"/>
          <p:cNvSpPr txBox="1"/>
          <p:nvPr/>
        </p:nvSpPr>
        <p:spPr>
          <a:xfrm>
            <a:off x="2389740" y="3268346"/>
            <a:ext cx="595035" cy="338554"/>
          </a:xfrm>
          <a:prstGeom prst="rect">
            <a:avLst/>
          </a:prstGeom>
          <a:noFill/>
        </p:spPr>
        <p:txBody>
          <a:bodyPr wrap="none" rtlCol="0">
            <a:spAutoFit/>
          </a:bodyPr>
          <a:lstStyle/>
          <a:p>
            <a:pPr algn="l" defTabSz="914400" fontAlgn="auto" hangingPunct="1">
              <a:spcBef>
                <a:spcPts val="0"/>
              </a:spcBef>
              <a:spcAft>
                <a:spcPts val="0"/>
              </a:spcAft>
            </a:pPr>
            <a:r>
              <a:rPr lang="zh-TW" altLang="en-US" sz="1600" b="1" dirty="0" smtClean="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cs typeface="+mn-cs"/>
              </a:rPr>
              <a:t>回應</a:t>
            </a:r>
            <a:endParaRPr lang="zh-TW" altLang="en-US" sz="1600" b="1"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cs typeface="+mn-cs"/>
            </a:endParaRPr>
          </a:p>
        </p:txBody>
      </p:sp>
      <p:sp>
        <p:nvSpPr>
          <p:cNvPr id="29" name="文字方塊 28"/>
          <p:cNvSpPr txBox="1"/>
          <p:nvPr/>
        </p:nvSpPr>
        <p:spPr>
          <a:xfrm>
            <a:off x="4999426" y="980749"/>
            <a:ext cx="4346062" cy="3354765"/>
          </a:xfrm>
          <a:prstGeom prst="rect">
            <a:avLst/>
          </a:prstGeom>
          <a:noFill/>
        </p:spPr>
        <p:txBody>
          <a:bodyPr wrap="none" rtlCol="0">
            <a:spAutoFit/>
          </a:bodyPr>
          <a:lstStyle/>
          <a:p>
            <a:pPr marL="285750" indent="-285750" algn="l" defTabSz="914400" fontAlgn="auto" hangingPunct="1">
              <a:spcBef>
                <a:spcPts val="0"/>
              </a:spcBef>
              <a:spcAft>
                <a:spcPts val="0"/>
              </a:spcAft>
              <a:buFont typeface="Wingdings" pitchFamily="2" charset="2"/>
              <a:buChar char="Ø"/>
            </a:pPr>
            <a:r>
              <a:rPr lang="zh-TW" altLang="en-US" sz="1600" b="1" dirty="0" smtClean="0">
                <a:solidFill>
                  <a:prstClr val="black"/>
                </a:solidFill>
                <a:latin typeface="微軟正黑體" pitchFamily="34" charset="-120"/>
                <a:ea typeface="微軟正黑體" pitchFamily="34" charset="-120"/>
                <a:cs typeface="+mn-cs"/>
              </a:rPr>
              <a:t>屏東縣永續發展委員會</a:t>
            </a:r>
            <a:endParaRPr lang="en-US" altLang="zh-TW" sz="1600" b="1" dirty="0" smtClean="0">
              <a:solidFill>
                <a:prstClr val="black"/>
              </a:solidFill>
              <a:latin typeface="微軟正黑體" pitchFamily="34" charset="-120"/>
              <a:ea typeface="微軟正黑體" pitchFamily="34" charset="-120"/>
              <a:cs typeface="+mn-cs"/>
            </a:endParaRPr>
          </a:p>
          <a:p>
            <a:pPr marL="285750" indent="-285750" algn="l" defTabSz="914400" fontAlgn="auto" hangingPunct="1">
              <a:spcBef>
                <a:spcPts val="600"/>
              </a:spcBef>
              <a:spcAft>
                <a:spcPts val="0"/>
              </a:spcAft>
              <a:buFont typeface="Wingdings" pitchFamily="2" charset="2"/>
              <a:buChar char="Ø"/>
            </a:pPr>
            <a:r>
              <a:rPr lang="zh-TW" altLang="en-US" sz="1600" b="1" dirty="0">
                <a:solidFill>
                  <a:prstClr val="black"/>
                </a:solidFill>
                <a:latin typeface="微軟正黑體" pitchFamily="34" charset="-120"/>
                <a:ea typeface="微軟正黑體" pitchFamily="34" charset="-120"/>
                <a:cs typeface="+mn-cs"/>
              </a:rPr>
              <a:t>中央執行</a:t>
            </a:r>
            <a:r>
              <a:rPr lang="zh-TW" altLang="en-US" sz="1600" b="1" dirty="0" smtClean="0">
                <a:solidFill>
                  <a:prstClr val="black"/>
                </a:solidFill>
                <a:latin typeface="微軟正黑體" pitchFamily="34" charset="-120"/>
                <a:ea typeface="微軟正黑體" pitchFamily="34" charset="-120"/>
                <a:cs typeface="+mn-cs"/>
              </a:rPr>
              <a:t>計畫</a:t>
            </a:r>
            <a:endParaRPr lang="en-US" altLang="zh-TW" sz="1600" b="1" dirty="0" smtClean="0">
              <a:solidFill>
                <a:prstClr val="black"/>
              </a:solidFill>
              <a:latin typeface="微軟正黑體" pitchFamily="34" charset="-120"/>
              <a:ea typeface="微軟正黑體" pitchFamily="34" charset="-120"/>
              <a:cs typeface="+mn-cs"/>
            </a:endParaRPr>
          </a:p>
          <a:p>
            <a:pPr marL="742950" lvl="1" indent="-285750" algn="l" defTabSz="914400" fontAlgn="auto" hangingPunct="1">
              <a:spcBef>
                <a:spcPts val="0"/>
              </a:spcBef>
              <a:spcAft>
                <a:spcPts val="0"/>
              </a:spcAft>
              <a:buFont typeface="Wingdings" pitchFamily="2" charset="2"/>
              <a:buChar char="Ø"/>
            </a:pPr>
            <a:r>
              <a:rPr lang="zh-TW" altLang="zh-TW" sz="1400" dirty="0">
                <a:solidFill>
                  <a:prstClr val="black"/>
                </a:solidFill>
                <a:latin typeface="微軟正黑體" pitchFamily="34" charset="-120"/>
                <a:ea typeface="微軟正黑體" pitchFamily="34" charset="-120"/>
                <a:cs typeface="+mn-cs"/>
              </a:rPr>
              <a:t>易淹水地區水患治理</a:t>
            </a:r>
            <a:r>
              <a:rPr lang="zh-TW" altLang="zh-TW" sz="1400" dirty="0" smtClean="0">
                <a:solidFill>
                  <a:prstClr val="black"/>
                </a:solidFill>
                <a:latin typeface="微軟正黑體" pitchFamily="34" charset="-120"/>
                <a:ea typeface="微軟正黑體" pitchFamily="34" charset="-120"/>
                <a:cs typeface="+mn-cs"/>
              </a:rPr>
              <a:t>計畫</a:t>
            </a:r>
            <a:endParaRPr lang="en-US" altLang="zh-TW" sz="1400" dirty="0" smtClean="0">
              <a:solidFill>
                <a:prstClr val="black"/>
              </a:solidFill>
              <a:latin typeface="微軟正黑體" pitchFamily="34" charset="-120"/>
              <a:ea typeface="微軟正黑體" pitchFamily="34" charset="-120"/>
              <a:cs typeface="+mn-cs"/>
            </a:endParaRPr>
          </a:p>
          <a:p>
            <a:pPr marL="742950" lvl="1" indent="-285750" algn="l" defTabSz="914400" fontAlgn="auto" hangingPunct="1">
              <a:spcBef>
                <a:spcPts val="0"/>
              </a:spcBef>
              <a:spcAft>
                <a:spcPts val="0"/>
              </a:spcAft>
              <a:buFont typeface="Wingdings" pitchFamily="2" charset="2"/>
              <a:buChar char="Ø"/>
            </a:pPr>
            <a:r>
              <a:rPr lang="zh-TW" altLang="zh-TW" sz="1400" dirty="0">
                <a:solidFill>
                  <a:prstClr val="black"/>
                </a:solidFill>
                <a:latin typeface="微軟正黑體" pitchFamily="34" charset="-120"/>
                <a:ea typeface="微軟正黑體" pitchFamily="34" charset="-120"/>
                <a:cs typeface="+mn-cs"/>
              </a:rPr>
              <a:t>加速辦理地層下陷區排水環境改善示範</a:t>
            </a:r>
            <a:r>
              <a:rPr lang="zh-TW" altLang="zh-TW" sz="1400" dirty="0" smtClean="0">
                <a:solidFill>
                  <a:prstClr val="black"/>
                </a:solidFill>
                <a:latin typeface="微軟正黑體" pitchFamily="34" charset="-120"/>
                <a:ea typeface="微軟正黑體" pitchFamily="34" charset="-120"/>
                <a:cs typeface="+mn-cs"/>
              </a:rPr>
              <a:t>計畫</a:t>
            </a:r>
            <a:endParaRPr lang="en-US" altLang="zh-TW" sz="1400" dirty="0" smtClean="0">
              <a:solidFill>
                <a:prstClr val="black"/>
              </a:solidFill>
              <a:latin typeface="微軟正黑體" pitchFamily="34" charset="-120"/>
              <a:ea typeface="微軟正黑體" pitchFamily="34" charset="-120"/>
              <a:cs typeface="+mn-cs"/>
            </a:endParaRPr>
          </a:p>
          <a:p>
            <a:pPr marL="742950" lvl="1" indent="-285750" algn="l" defTabSz="914400" fontAlgn="auto" hangingPunct="1">
              <a:spcBef>
                <a:spcPts val="0"/>
              </a:spcBef>
              <a:spcAft>
                <a:spcPts val="0"/>
              </a:spcAft>
              <a:buFont typeface="Wingdings" pitchFamily="2" charset="2"/>
              <a:buChar char="Ø"/>
            </a:pPr>
            <a:r>
              <a:rPr lang="zh-TW" altLang="zh-TW" sz="1400" dirty="0">
                <a:solidFill>
                  <a:prstClr val="black"/>
                </a:solidFill>
                <a:latin typeface="微軟正黑體" pitchFamily="34" charset="-120"/>
                <a:ea typeface="微軟正黑體" pitchFamily="34" charset="-120"/>
                <a:cs typeface="+mn-cs"/>
              </a:rPr>
              <a:t>大鵬灣風景特定區計畫</a:t>
            </a:r>
            <a:endParaRPr lang="en-US" altLang="zh-TW" sz="1400" b="1" dirty="0" smtClean="0">
              <a:solidFill>
                <a:prstClr val="black"/>
              </a:solidFill>
              <a:latin typeface="微軟正黑體" pitchFamily="34" charset="-120"/>
              <a:ea typeface="微軟正黑體" pitchFamily="34" charset="-120"/>
              <a:cs typeface="+mn-cs"/>
            </a:endParaRPr>
          </a:p>
          <a:p>
            <a:pPr marL="285750" indent="-285750" algn="l" defTabSz="914400" fontAlgn="auto" hangingPunct="1">
              <a:spcBef>
                <a:spcPts val="600"/>
              </a:spcBef>
              <a:spcAft>
                <a:spcPts val="0"/>
              </a:spcAft>
              <a:buFont typeface="Wingdings" pitchFamily="2" charset="2"/>
              <a:buChar char="Ø"/>
            </a:pPr>
            <a:r>
              <a:rPr lang="zh-TW" altLang="en-US" sz="1600" b="1" dirty="0">
                <a:solidFill>
                  <a:prstClr val="black"/>
                </a:solidFill>
                <a:latin typeface="微軟正黑體" pitchFamily="34" charset="-120"/>
                <a:ea typeface="微軟正黑體" pitchFamily="34" charset="-120"/>
                <a:cs typeface="+mn-cs"/>
              </a:rPr>
              <a:t>地方執行計畫</a:t>
            </a:r>
            <a:r>
              <a:rPr lang="zh-TW" altLang="en-US" sz="1600" b="1" dirty="0" smtClean="0">
                <a:solidFill>
                  <a:prstClr val="black"/>
                </a:solidFill>
                <a:latin typeface="微軟正黑體" pitchFamily="34" charset="-120"/>
                <a:ea typeface="微軟正黑體" pitchFamily="34" charset="-120"/>
                <a:cs typeface="+mn-cs"/>
              </a:rPr>
              <a:t>或推動構想</a:t>
            </a:r>
            <a:endParaRPr lang="en-US" altLang="zh-TW" sz="1600" b="1" dirty="0" smtClean="0">
              <a:solidFill>
                <a:prstClr val="black"/>
              </a:solidFill>
              <a:latin typeface="微軟正黑體" pitchFamily="34" charset="-120"/>
              <a:ea typeface="微軟正黑體" pitchFamily="34" charset="-120"/>
              <a:cs typeface="+mn-cs"/>
            </a:endParaRPr>
          </a:p>
          <a:p>
            <a:pPr marL="742950" lvl="1" indent="-285750" algn="l" defTabSz="914400" fontAlgn="auto" hangingPunct="1">
              <a:spcBef>
                <a:spcPts val="0"/>
              </a:spcBef>
              <a:spcAft>
                <a:spcPts val="0"/>
              </a:spcAft>
              <a:buFont typeface="Wingdings" pitchFamily="2" charset="2"/>
              <a:buChar char="Ø"/>
            </a:pPr>
            <a:r>
              <a:rPr lang="zh-TW" altLang="zh-TW" sz="1400" dirty="0">
                <a:solidFill>
                  <a:prstClr val="black"/>
                </a:solidFill>
                <a:latin typeface="微軟正黑體" pitchFamily="34" charset="-120"/>
                <a:ea typeface="微軟正黑體" pitchFamily="34" charset="-120"/>
                <a:cs typeface="+mn-cs"/>
              </a:rPr>
              <a:t>大潮州人工湖補注地下水實施</a:t>
            </a:r>
            <a:r>
              <a:rPr lang="zh-TW" altLang="zh-TW" sz="1400" dirty="0" smtClean="0">
                <a:solidFill>
                  <a:prstClr val="black"/>
                </a:solidFill>
                <a:latin typeface="微軟正黑體" pitchFamily="34" charset="-120"/>
                <a:ea typeface="微軟正黑體" pitchFamily="34" charset="-120"/>
                <a:cs typeface="+mn-cs"/>
              </a:rPr>
              <a:t>計畫</a:t>
            </a:r>
            <a:endParaRPr lang="en-US" altLang="zh-TW" sz="1400" dirty="0" smtClean="0">
              <a:solidFill>
                <a:prstClr val="black"/>
              </a:solidFill>
              <a:latin typeface="微軟正黑體" pitchFamily="34" charset="-120"/>
              <a:ea typeface="微軟正黑體" pitchFamily="34" charset="-120"/>
              <a:cs typeface="+mn-cs"/>
            </a:endParaRPr>
          </a:p>
          <a:p>
            <a:pPr marL="742950" lvl="1" indent="-285750" algn="l" defTabSz="914400" fontAlgn="auto" hangingPunct="1">
              <a:spcBef>
                <a:spcPts val="0"/>
              </a:spcBef>
              <a:spcAft>
                <a:spcPts val="0"/>
              </a:spcAft>
              <a:buFont typeface="Wingdings" pitchFamily="2" charset="2"/>
              <a:buChar char="Ø"/>
            </a:pPr>
            <a:r>
              <a:rPr lang="zh-TW" altLang="zh-TW" sz="1400" dirty="0">
                <a:solidFill>
                  <a:prstClr val="black"/>
                </a:solidFill>
                <a:latin typeface="微軟正黑體" pitchFamily="34" charset="-120"/>
                <a:ea typeface="微軟正黑體" pitchFamily="34" charset="-120"/>
                <a:cs typeface="+mn-cs"/>
              </a:rPr>
              <a:t>養水種電</a:t>
            </a:r>
            <a:r>
              <a:rPr lang="zh-TW" altLang="zh-TW" sz="1400" dirty="0" smtClean="0">
                <a:solidFill>
                  <a:prstClr val="black"/>
                </a:solidFill>
                <a:latin typeface="微軟正黑體" pitchFamily="34" charset="-120"/>
                <a:ea typeface="微軟正黑體" pitchFamily="34" charset="-120"/>
                <a:cs typeface="+mn-cs"/>
              </a:rPr>
              <a:t>計畫</a:t>
            </a:r>
            <a:endParaRPr lang="en-US" altLang="zh-TW" sz="1400" dirty="0" smtClean="0">
              <a:solidFill>
                <a:prstClr val="black"/>
              </a:solidFill>
              <a:latin typeface="微軟正黑體" pitchFamily="34" charset="-120"/>
              <a:ea typeface="微軟正黑體" pitchFamily="34" charset="-120"/>
              <a:cs typeface="+mn-cs"/>
            </a:endParaRPr>
          </a:p>
          <a:p>
            <a:pPr marL="742950" lvl="1" indent="-285750" algn="l" defTabSz="914400" fontAlgn="auto" hangingPunct="1">
              <a:spcBef>
                <a:spcPts val="0"/>
              </a:spcBef>
              <a:spcAft>
                <a:spcPts val="0"/>
              </a:spcAft>
              <a:buFont typeface="Wingdings" pitchFamily="2" charset="2"/>
              <a:buChar char="Ø"/>
            </a:pPr>
            <a:r>
              <a:rPr lang="zh-TW" altLang="zh-TW" sz="1400" dirty="0">
                <a:solidFill>
                  <a:prstClr val="black"/>
                </a:solidFill>
                <a:latin typeface="微軟正黑體" pitchFamily="34" charset="-120"/>
                <a:ea typeface="微軟正黑體" pitchFamily="34" charset="-120"/>
                <a:cs typeface="+mn-cs"/>
              </a:rPr>
              <a:t>農業科技生產園區</a:t>
            </a:r>
            <a:r>
              <a:rPr lang="zh-TW" altLang="zh-TW" sz="1400" dirty="0" smtClean="0">
                <a:solidFill>
                  <a:prstClr val="black"/>
                </a:solidFill>
                <a:latin typeface="微軟正黑體" pitchFamily="34" charset="-120"/>
                <a:ea typeface="微軟正黑體" pitchFamily="34" charset="-120"/>
                <a:cs typeface="+mn-cs"/>
              </a:rPr>
              <a:t>計畫</a:t>
            </a:r>
            <a:endParaRPr lang="en-US" altLang="zh-TW" sz="1400" dirty="0" smtClean="0">
              <a:solidFill>
                <a:prstClr val="black"/>
              </a:solidFill>
              <a:latin typeface="微軟正黑體" pitchFamily="34" charset="-120"/>
              <a:ea typeface="微軟正黑體" pitchFamily="34" charset="-120"/>
              <a:cs typeface="+mn-cs"/>
            </a:endParaRPr>
          </a:p>
          <a:p>
            <a:pPr marL="742950" lvl="1" indent="-285750" algn="l" defTabSz="914400" fontAlgn="auto" hangingPunct="1">
              <a:spcBef>
                <a:spcPts val="0"/>
              </a:spcBef>
              <a:spcAft>
                <a:spcPts val="0"/>
              </a:spcAft>
              <a:buFont typeface="Wingdings" pitchFamily="2" charset="2"/>
              <a:buChar char="Ø"/>
            </a:pPr>
            <a:r>
              <a:rPr lang="zh-TW" altLang="zh-TW" sz="1400" dirty="0">
                <a:solidFill>
                  <a:prstClr val="black"/>
                </a:solidFill>
                <a:latin typeface="微軟正黑體" pitchFamily="34" charset="-120"/>
                <a:ea typeface="微軟正黑體" pitchFamily="34" charset="-120"/>
                <a:cs typeface="+mn-cs"/>
              </a:rPr>
              <a:t>養豬廠沼氣</a:t>
            </a:r>
            <a:r>
              <a:rPr lang="zh-TW" altLang="zh-TW" sz="1400" dirty="0" smtClean="0">
                <a:solidFill>
                  <a:prstClr val="black"/>
                </a:solidFill>
                <a:latin typeface="微軟正黑體" pitchFamily="34" charset="-120"/>
                <a:ea typeface="微軟正黑體" pitchFamily="34" charset="-120"/>
                <a:cs typeface="+mn-cs"/>
              </a:rPr>
              <a:t>發電</a:t>
            </a:r>
            <a:endParaRPr lang="en-US" altLang="zh-TW" sz="1400" dirty="0" smtClean="0">
              <a:solidFill>
                <a:prstClr val="black"/>
              </a:solidFill>
              <a:latin typeface="微軟正黑體" pitchFamily="34" charset="-120"/>
              <a:ea typeface="微軟正黑體" pitchFamily="34" charset="-120"/>
              <a:cs typeface="+mn-cs"/>
            </a:endParaRPr>
          </a:p>
          <a:p>
            <a:pPr marL="742950" lvl="1" indent="-285750" algn="l" defTabSz="914400" fontAlgn="auto" hangingPunct="1">
              <a:spcBef>
                <a:spcPts val="0"/>
              </a:spcBef>
              <a:spcAft>
                <a:spcPts val="0"/>
              </a:spcAft>
              <a:buFont typeface="Wingdings" pitchFamily="2" charset="2"/>
              <a:buChar char="Ø"/>
            </a:pPr>
            <a:r>
              <a:rPr lang="zh-TW" altLang="zh-TW" sz="1400" dirty="0">
                <a:solidFill>
                  <a:prstClr val="black"/>
                </a:solidFill>
                <a:latin typeface="微軟正黑體" pitchFamily="34" charset="-120"/>
                <a:ea typeface="微軟正黑體" pitchFamily="34" charset="-120"/>
                <a:cs typeface="+mn-cs"/>
              </a:rPr>
              <a:t>離島三期</a:t>
            </a:r>
            <a:r>
              <a:rPr lang="zh-TW" altLang="zh-TW" sz="1400" dirty="0" smtClean="0">
                <a:solidFill>
                  <a:prstClr val="black"/>
                </a:solidFill>
                <a:latin typeface="微軟正黑體" pitchFamily="34" charset="-120"/>
                <a:ea typeface="微軟正黑體" pitchFamily="34" charset="-120"/>
                <a:cs typeface="+mn-cs"/>
              </a:rPr>
              <a:t>計畫</a:t>
            </a:r>
            <a:endParaRPr lang="en-US" altLang="zh-TW" sz="1400" dirty="0" smtClean="0">
              <a:solidFill>
                <a:prstClr val="black"/>
              </a:solidFill>
              <a:latin typeface="微軟正黑體" pitchFamily="34" charset="-120"/>
              <a:ea typeface="微軟正黑體" pitchFamily="34" charset="-120"/>
              <a:cs typeface="+mn-cs"/>
            </a:endParaRPr>
          </a:p>
          <a:p>
            <a:pPr marL="742950" lvl="1" indent="-285750" algn="l" defTabSz="914400" fontAlgn="auto" hangingPunct="1">
              <a:spcBef>
                <a:spcPts val="0"/>
              </a:spcBef>
              <a:spcAft>
                <a:spcPts val="0"/>
              </a:spcAft>
              <a:buFont typeface="Wingdings" pitchFamily="2" charset="2"/>
              <a:buChar char="Ø"/>
            </a:pPr>
            <a:r>
              <a:rPr lang="zh-TW" altLang="zh-TW" sz="1400" dirty="0">
                <a:solidFill>
                  <a:prstClr val="black"/>
                </a:solidFill>
                <a:latin typeface="微軟正黑體" pitchFamily="34" charset="-120"/>
                <a:ea typeface="微軟正黑體" pitchFamily="34" charset="-120"/>
                <a:cs typeface="+mn-cs"/>
              </a:rPr>
              <a:t>萬年溪整治</a:t>
            </a:r>
            <a:r>
              <a:rPr lang="zh-TW" altLang="zh-TW" sz="1400" dirty="0" smtClean="0">
                <a:solidFill>
                  <a:prstClr val="black"/>
                </a:solidFill>
                <a:latin typeface="微軟正黑體" pitchFamily="34" charset="-120"/>
                <a:ea typeface="微軟正黑體" pitchFamily="34" charset="-120"/>
                <a:cs typeface="+mn-cs"/>
              </a:rPr>
              <a:t>計畫</a:t>
            </a:r>
            <a:endParaRPr lang="en-US" altLang="zh-TW" sz="1400" dirty="0" smtClean="0">
              <a:solidFill>
                <a:prstClr val="black"/>
              </a:solidFill>
              <a:latin typeface="微軟正黑體" pitchFamily="34" charset="-120"/>
              <a:ea typeface="微軟正黑體" pitchFamily="34" charset="-120"/>
              <a:cs typeface="+mn-cs"/>
            </a:endParaRPr>
          </a:p>
          <a:p>
            <a:pPr marL="742950" lvl="1" indent="-285750" algn="l" defTabSz="914400" fontAlgn="auto" hangingPunct="1">
              <a:spcBef>
                <a:spcPts val="0"/>
              </a:spcBef>
              <a:spcAft>
                <a:spcPts val="0"/>
              </a:spcAft>
              <a:buFont typeface="Wingdings" pitchFamily="2" charset="2"/>
              <a:buChar char="Ø"/>
            </a:pPr>
            <a:r>
              <a:rPr lang="zh-TW" altLang="zh-TW" sz="1400" dirty="0">
                <a:solidFill>
                  <a:prstClr val="black"/>
                </a:solidFill>
                <a:latin typeface="微軟正黑體" pitchFamily="34" charset="-120"/>
                <a:ea typeface="微軟正黑體" pitchFamily="34" charset="-120"/>
                <a:cs typeface="+mn-cs"/>
              </a:rPr>
              <a:t>水上浮動</a:t>
            </a:r>
            <a:r>
              <a:rPr lang="zh-TW" altLang="zh-TW" sz="1400" dirty="0" smtClean="0">
                <a:solidFill>
                  <a:prstClr val="black"/>
                </a:solidFill>
                <a:latin typeface="微軟正黑體" pitchFamily="34" charset="-120"/>
                <a:ea typeface="微軟正黑體" pitchFamily="34" charset="-120"/>
                <a:cs typeface="+mn-cs"/>
              </a:rPr>
              <a:t>屋</a:t>
            </a:r>
            <a:endParaRPr lang="en-US" altLang="zh-TW" sz="1400" dirty="0" smtClean="0">
              <a:solidFill>
                <a:prstClr val="black"/>
              </a:solidFill>
              <a:latin typeface="微軟正黑體" pitchFamily="34" charset="-120"/>
              <a:ea typeface="微軟正黑體" pitchFamily="34" charset="-120"/>
              <a:cs typeface="+mn-cs"/>
            </a:endParaRPr>
          </a:p>
          <a:p>
            <a:pPr marL="742950" lvl="1" indent="-285750" algn="l" defTabSz="914400" fontAlgn="auto" hangingPunct="1">
              <a:spcBef>
                <a:spcPts val="0"/>
              </a:spcBef>
              <a:spcAft>
                <a:spcPts val="0"/>
              </a:spcAft>
              <a:buFont typeface="Wingdings" pitchFamily="2" charset="2"/>
              <a:buChar char="Ø"/>
            </a:pPr>
            <a:r>
              <a:rPr lang="zh-TW" altLang="zh-TW" sz="1400" dirty="0">
                <a:solidFill>
                  <a:prstClr val="black"/>
                </a:solidFill>
                <a:latin typeface="微軟正黑體" pitchFamily="34" charset="-120"/>
                <a:ea typeface="微軟正黑體" pitchFamily="34" charset="-120"/>
                <a:cs typeface="+mn-cs"/>
              </a:rPr>
              <a:t>藏富於校計畫與</a:t>
            </a:r>
            <a:r>
              <a:rPr lang="en-US" altLang="zh-TW" sz="1400" dirty="0">
                <a:solidFill>
                  <a:prstClr val="black"/>
                </a:solidFill>
                <a:latin typeface="微軟正黑體" pitchFamily="34" charset="-120"/>
                <a:ea typeface="微軟正黑體" pitchFamily="34" charset="-120"/>
                <a:cs typeface="+mn-cs"/>
              </a:rPr>
              <a:t>2030</a:t>
            </a:r>
            <a:r>
              <a:rPr lang="zh-TW" altLang="zh-TW" sz="1400" dirty="0">
                <a:solidFill>
                  <a:prstClr val="black"/>
                </a:solidFill>
                <a:latin typeface="微軟正黑體" pitchFamily="34" charset="-120"/>
                <a:ea typeface="微軟正黑體" pitchFamily="34" charset="-120"/>
                <a:cs typeface="+mn-cs"/>
              </a:rPr>
              <a:t>年未來學校構想</a:t>
            </a:r>
            <a:endParaRPr lang="zh-TW" altLang="en-US" sz="1400" b="1" dirty="0">
              <a:solidFill>
                <a:prstClr val="black"/>
              </a:solidFill>
              <a:latin typeface="微軟正黑體" pitchFamily="34" charset="-120"/>
              <a:ea typeface="微軟正黑體" pitchFamily="34" charset="-120"/>
              <a:cs typeface="+mn-cs"/>
            </a:endParaRPr>
          </a:p>
        </p:txBody>
      </p:sp>
      <p:sp>
        <p:nvSpPr>
          <p:cNvPr id="32" name="向右箭號 31"/>
          <p:cNvSpPr/>
          <p:nvPr/>
        </p:nvSpPr>
        <p:spPr>
          <a:xfrm rot="5400000">
            <a:off x="2479480" y="3566431"/>
            <a:ext cx="424910" cy="1245631"/>
          </a:xfrm>
          <a:prstGeom prst="rightArrow">
            <a:avLst/>
          </a:prstGeom>
          <a:solidFill>
            <a:schemeClr val="accent6">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fontAlgn="auto" hangingPunct="1">
              <a:spcBef>
                <a:spcPts val="0"/>
              </a:spcBef>
              <a:spcAft>
                <a:spcPts val="0"/>
              </a:spcAft>
            </a:pPr>
            <a:endParaRPr lang="zh-TW" altLang="en-US" sz="1800" dirty="0">
              <a:solidFill>
                <a:prstClr val="white"/>
              </a:solidFill>
            </a:endParaRPr>
          </a:p>
        </p:txBody>
      </p:sp>
      <p:sp>
        <p:nvSpPr>
          <p:cNvPr id="33" name="文字方塊 32"/>
          <p:cNvSpPr txBox="1"/>
          <p:nvPr/>
        </p:nvSpPr>
        <p:spPr>
          <a:xfrm>
            <a:off x="2387271" y="3962132"/>
            <a:ext cx="595035" cy="338554"/>
          </a:xfrm>
          <a:prstGeom prst="rect">
            <a:avLst/>
          </a:prstGeom>
          <a:noFill/>
          <a:ln>
            <a:noFill/>
          </a:ln>
        </p:spPr>
        <p:txBody>
          <a:bodyPr wrap="none" rtlCol="0">
            <a:spAutoFit/>
          </a:bodyPr>
          <a:lstStyle/>
          <a:p>
            <a:pPr algn="l" defTabSz="914400" fontAlgn="auto" hangingPunct="1">
              <a:spcBef>
                <a:spcPts val="0"/>
              </a:spcBef>
              <a:spcAft>
                <a:spcPts val="0"/>
              </a:spcAft>
            </a:pPr>
            <a:r>
              <a:rPr lang="zh-TW" altLang="en-US" sz="1600" b="1" dirty="0" smtClean="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cs typeface="+mn-cs"/>
              </a:rPr>
              <a:t>引導</a:t>
            </a:r>
            <a:endParaRPr lang="zh-TW" altLang="en-US" sz="1600" b="1"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cs typeface="+mn-cs"/>
            </a:endParaRPr>
          </a:p>
        </p:txBody>
      </p:sp>
      <p:sp>
        <p:nvSpPr>
          <p:cNvPr id="34" name="向下箭號 33"/>
          <p:cNvSpPr/>
          <p:nvPr/>
        </p:nvSpPr>
        <p:spPr>
          <a:xfrm>
            <a:off x="1970819" y="4737826"/>
            <a:ext cx="281059" cy="275371"/>
          </a:xfrm>
          <a:prstGeom prst="down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14400" fontAlgn="auto" hangingPunct="1">
              <a:spcBef>
                <a:spcPts val="0"/>
              </a:spcBef>
              <a:spcAft>
                <a:spcPts val="0"/>
              </a:spcAft>
            </a:pPr>
            <a:endParaRPr lang="zh-TW" altLang="en-US" sz="1800">
              <a:solidFill>
                <a:prstClr val="white"/>
              </a:solidFill>
            </a:endParaRPr>
          </a:p>
        </p:txBody>
      </p:sp>
      <p:sp>
        <p:nvSpPr>
          <p:cNvPr id="35" name="向下箭號 34"/>
          <p:cNvSpPr/>
          <p:nvPr/>
        </p:nvSpPr>
        <p:spPr>
          <a:xfrm>
            <a:off x="1970818" y="5313890"/>
            <a:ext cx="281059" cy="275371"/>
          </a:xfrm>
          <a:prstGeom prst="down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14400" fontAlgn="auto" hangingPunct="1">
              <a:spcBef>
                <a:spcPts val="0"/>
              </a:spcBef>
              <a:spcAft>
                <a:spcPts val="0"/>
              </a:spcAft>
            </a:pPr>
            <a:endParaRPr lang="zh-TW" altLang="en-US" sz="1800">
              <a:solidFill>
                <a:prstClr val="white"/>
              </a:solidFill>
            </a:endParaRPr>
          </a:p>
        </p:txBody>
      </p:sp>
      <p:sp>
        <p:nvSpPr>
          <p:cNvPr id="36" name="矩形 35"/>
          <p:cNvSpPr/>
          <p:nvPr/>
        </p:nvSpPr>
        <p:spPr>
          <a:xfrm>
            <a:off x="4467864" y="4440146"/>
            <a:ext cx="4708234" cy="2139047"/>
          </a:xfrm>
          <a:prstGeom prst="rect">
            <a:avLst/>
          </a:prstGeom>
        </p:spPr>
        <p:txBody>
          <a:bodyPr wrap="square">
            <a:spAutoFit/>
          </a:bodyPr>
          <a:lstStyle/>
          <a:p>
            <a:pPr algn="l" defTabSz="914400" fontAlgn="auto" hangingPunct="1">
              <a:spcBef>
                <a:spcPts val="600"/>
              </a:spcBef>
              <a:spcAft>
                <a:spcPts val="0"/>
              </a:spcAft>
            </a:pPr>
            <a:r>
              <a:rPr lang="zh-TW" altLang="en-US" sz="1800" b="1" dirty="0" smtClean="0">
                <a:solidFill>
                  <a:prstClr val="black"/>
                </a:solidFill>
                <a:latin typeface="微軟正黑體" pitchFamily="34" charset="-120"/>
                <a:ea typeface="微軟正黑體" pitchFamily="34" charset="-120"/>
                <a:cs typeface="+mn-cs"/>
              </a:rPr>
              <a:t>屏東縣調適策略與行動計畫願景</a:t>
            </a:r>
            <a:r>
              <a:rPr lang="zh-TW" altLang="en-US" sz="1800" dirty="0" smtClean="0">
                <a:solidFill>
                  <a:prstClr val="black"/>
                </a:solidFill>
                <a:latin typeface="微軟正黑體" pitchFamily="34" charset="-120"/>
                <a:ea typeface="微軟正黑體" pitchFamily="34" charset="-120"/>
                <a:cs typeface="+mn-cs"/>
              </a:rPr>
              <a:t>：</a:t>
            </a:r>
            <a:endParaRPr lang="en-US" altLang="zh-TW" sz="1800" dirty="0" smtClean="0">
              <a:solidFill>
                <a:prstClr val="black"/>
              </a:solidFill>
              <a:latin typeface="微軟正黑體" pitchFamily="34" charset="-120"/>
              <a:ea typeface="微軟正黑體" pitchFamily="34" charset="-120"/>
              <a:cs typeface="+mn-cs"/>
            </a:endParaRPr>
          </a:p>
          <a:p>
            <a:pPr marL="285750" indent="-285750" algn="l" defTabSz="914400" fontAlgn="auto" hangingPunct="1">
              <a:spcBef>
                <a:spcPts val="600"/>
              </a:spcBef>
              <a:spcAft>
                <a:spcPts val="0"/>
              </a:spcAft>
              <a:buFontTx/>
              <a:buBlip>
                <a:blip r:embed="rId3"/>
              </a:buBlip>
            </a:pPr>
            <a:r>
              <a:rPr lang="zh-TW" altLang="zh-TW" sz="1800" dirty="0" smtClean="0">
                <a:solidFill>
                  <a:prstClr val="black"/>
                </a:solidFill>
                <a:latin typeface="微軟正黑體" pitchFamily="34" charset="-120"/>
                <a:ea typeface="微軟正黑體" pitchFamily="34" charset="-120"/>
                <a:cs typeface="+mn-cs"/>
              </a:rPr>
              <a:t>配合</a:t>
            </a:r>
            <a:r>
              <a:rPr lang="zh-TW" altLang="zh-TW" sz="1800" dirty="0">
                <a:solidFill>
                  <a:prstClr val="black"/>
                </a:solidFill>
                <a:latin typeface="微軟正黑體" pitchFamily="34" charset="-120"/>
                <a:ea typeface="微軟正黑體" pitchFamily="34" charset="-120"/>
                <a:cs typeface="+mn-cs"/>
              </a:rPr>
              <a:t>中央氣候變遷調適</a:t>
            </a:r>
            <a:r>
              <a:rPr lang="zh-TW" altLang="zh-TW" sz="1800" dirty="0" smtClean="0">
                <a:solidFill>
                  <a:prstClr val="black"/>
                </a:solidFill>
                <a:latin typeface="微軟正黑體" pitchFamily="34" charset="-120"/>
                <a:ea typeface="微軟正黑體" pitchFamily="34" charset="-120"/>
                <a:cs typeface="+mn-cs"/>
              </a:rPr>
              <a:t>政策</a:t>
            </a:r>
            <a:endParaRPr lang="en-US" altLang="zh-TW" sz="1800" dirty="0" smtClean="0">
              <a:solidFill>
                <a:prstClr val="black"/>
              </a:solidFill>
              <a:latin typeface="微軟正黑體" pitchFamily="34" charset="-120"/>
              <a:ea typeface="微軟正黑體" pitchFamily="34" charset="-120"/>
              <a:cs typeface="+mn-cs"/>
            </a:endParaRPr>
          </a:p>
          <a:p>
            <a:pPr marL="285750" indent="-285750" algn="l" defTabSz="914400" fontAlgn="auto" hangingPunct="1">
              <a:spcBef>
                <a:spcPts val="600"/>
              </a:spcBef>
              <a:spcAft>
                <a:spcPts val="0"/>
              </a:spcAft>
              <a:buFontTx/>
              <a:buBlip>
                <a:blip r:embed="rId3"/>
              </a:buBlip>
            </a:pPr>
            <a:r>
              <a:rPr lang="zh-TW" altLang="zh-TW" sz="1800" dirty="0" smtClean="0">
                <a:solidFill>
                  <a:prstClr val="black"/>
                </a:solidFill>
                <a:latin typeface="微軟正黑體" pitchFamily="34" charset="-120"/>
                <a:ea typeface="微軟正黑體" pitchFamily="34" charset="-120"/>
                <a:cs typeface="+mn-cs"/>
              </a:rPr>
              <a:t>整合</a:t>
            </a:r>
            <a:r>
              <a:rPr lang="zh-TW" altLang="zh-TW" sz="1800" dirty="0">
                <a:solidFill>
                  <a:prstClr val="black"/>
                </a:solidFill>
                <a:latin typeface="微軟正黑體" pitchFamily="34" charset="-120"/>
                <a:ea typeface="微軟正黑體" pitchFamily="34" charset="-120"/>
                <a:cs typeface="+mn-cs"/>
              </a:rPr>
              <a:t>地方治理</a:t>
            </a:r>
            <a:r>
              <a:rPr lang="zh-TW" altLang="zh-TW" sz="1800" dirty="0" smtClean="0">
                <a:solidFill>
                  <a:prstClr val="black"/>
                </a:solidFill>
                <a:latin typeface="微軟正黑體" pitchFamily="34" charset="-120"/>
                <a:ea typeface="微軟正黑體" pitchFamily="34" charset="-120"/>
                <a:cs typeface="+mn-cs"/>
              </a:rPr>
              <a:t>資源</a:t>
            </a:r>
            <a:endParaRPr lang="en-US" altLang="zh-TW" sz="1800" dirty="0" smtClean="0">
              <a:solidFill>
                <a:prstClr val="black"/>
              </a:solidFill>
              <a:latin typeface="微軟正黑體" pitchFamily="34" charset="-120"/>
              <a:ea typeface="微軟正黑體" pitchFamily="34" charset="-120"/>
              <a:cs typeface="+mn-cs"/>
            </a:endParaRPr>
          </a:p>
          <a:p>
            <a:pPr marL="285750" indent="-285750" algn="l" defTabSz="914400" fontAlgn="auto" hangingPunct="1">
              <a:spcBef>
                <a:spcPts val="600"/>
              </a:spcBef>
              <a:spcAft>
                <a:spcPts val="0"/>
              </a:spcAft>
              <a:buFontTx/>
              <a:buBlip>
                <a:blip r:embed="rId3"/>
              </a:buBlip>
            </a:pPr>
            <a:r>
              <a:rPr lang="zh-TW" altLang="zh-TW" sz="1800" dirty="0" smtClean="0">
                <a:solidFill>
                  <a:prstClr val="black"/>
                </a:solidFill>
                <a:latin typeface="微軟正黑體" pitchFamily="34" charset="-120"/>
                <a:ea typeface="微軟正黑體" pitchFamily="34" charset="-120"/>
                <a:cs typeface="+mn-cs"/>
              </a:rPr>
              <a:t>提升</a:t>
            </a:r>
            <a:r>
              <a:rPr lang="zh-TW" altLang="zh-TW" sz="1800" dirty="0">
                <a:solidFill>
                  <a:prstClr val="black"/>
                </a:solidFill>
                <a:latin typeface="微軟正黑體" pitchFamily="34" charset="-120"/>
                <a:ea typeface="微軟正黑體" pitchFamily="34" charset="-120"/>
                <a:cs typeface="+mn-cs"/>
              </a:rPr>
              <a:t>地方政府及民眾之調適</a:t>
            </a:r>
            <a:r>
              <a:rPr lang="zh-TW" altLang="zh-TW" sz="1800" dirty="0" smtClean="0">
                <a:solidFill>
                  <a:prstClr val="black"/>
                </a:solidFill>
                <a:latin typeface="微軟正黑體" pitchFamily="34" charset="-120"/>
                <a:ea typeface="微軟正黑體" pitchFamily="34" charset="-120"/>
                <a:cs typeface="+mn-cs"/>
              </a:rPr>
              <a:t>能力</a:t>
            </a:r>
            <a:endParaRPr lang="en-US" altLang="zh-TW" sz="1800" dirty="0">
              <a:solidFill>
                <a:prstClr val="black"/>
              </a:solidFill>
              <a:latin typeface="微軟正黑體" pitchFamily="34" charset="-120"/>
              <a:ea typeface="微軟正黑體" pitchFamily="34" charset="-120"/>
              <a:cs typeface="+mn-cs"/>
            </a:endParaRPr>
          </a:p>
          <a:p>
            <a:pPr marL="285750" indent="-285750" algn="l" defTabSz="914400" fontAlgn="auto" hangingPunct="1">
              <a:spcBef>
                <a:spcPts val="600"/>
              </a:spcBef>
              <a:spcAft>
                <a:spcPts val="0"/>
              </a:spcAft>
              <a:buFontTx/>
              <a:buBlip>
                <a:blip r:embed="rId3"/>
              </a:buBlip>
            </a:pPr>
            <a:r>
              <a:rPr lang="zh-TW" altLang="zh-TW" sz="1800" dirty="0" smtClean="0">
                <a:solidFill>
                  <a:prstClr val="black"/>
                </a:solidFill>
                <a:latin typeface="微軟正黑體" pitchFamily="34" charset="-120"/>
                <a:ea typeface="微軟正黑體" pitchFamily="34" charset="-120"/>
                <a:cs typeface="+mn-cs"/>
              </a:rPr>
              <a:t>建</a:t>
            </a:r>
            <a:r>
              <a:rPr lang="zh-TW" altLang="zh-TW" sz="1800" dirty="0">
                <a:solidFill>
                  <a:prstClr val="black"/>
                </a:solidFill>
                <a:latin typeface="微軟正黑體" pitchFamily="34" charset="-120"/>
                <a:ea typeface="微軟正黑體" pitchFamily="34" charset="-120"/>
                <a:cs typeface="+mn-cs"/>
              </a:rPr>
              <a:t>構低氣候風險且低碳的永續</a:t>
            </a:r>
            <a:r>
              <a:rPr lang="zh-TW" altLang="zh-TW" sz="1800" dirty="0" smtClean="0">
                <a:solidFill>
                  <a:prstClr val="black"/>
                </a:solidFill>
                <a:latin typeface="微軟正黑體" pitchFamily="34" charset="-120"/>
                <a:ea typeface="微軟正黑體" pitchFamily="34" charset="-120"/>
                <a:cs typeface="+mn-cs"/>
              </a:rPr>
              <a:t>屏東縣</a:t>
            </a:r>
            <a:endParaRPr lang="en-US" altLang="zh-TW" sz="1800" dirty="0" smtClean="0">
              <a:solidFill>
                <a:prstClr val="black"/>
              </a:solidFill>
              <a:latin typeface="微軟正黑體" pitchFamily="34" charset="-120"/>
              <a:ea typeface="微軟正黑體" pitchFamily="34" charset="-120"/>
              <a:cs typeface="+mn-cs"/>
            </a:endParaRPr>
          </a:p>
          <a:p>
            <a:pPr marL="285750" indent="-285750" algn="l" defTabSz="914400" fontAlgn="auto" hangingPunct="1">
              <a:spcBef>
                <a:spcPts val="600"/>
              </a:spcBef>
              <a:spcAft>
                <a:spcPts val="0"/>
              </a:spcAft>
              <a:buFontTx/>
              <a:buBlip>
                <a:blip r:embed="rId3"/>
              </a:buBlip>
            </a:pPr>
            <a:r>
              <a:rPr lang="zh-TW" altLang="en-US" sz="1800" dirty="0" smtClean="0">
                <a:solidFill>
                  <a:prstClr val="black"/>
                </a:solidFill>
                <a:latin typeface="微軟正黑體" pitchFamily="34" charset="-120"/>
                <a:ea typeface="微軟正黑體" pitchFamily="34" charset="-120"/>
                <a:cs typeface="+mn-cs"/>
              </a:rPr>
              <a:t>提出</a:t>
            </a:r>
            <a:r>
              <a:rPr lang="en-US" altLang="zh-TW" sz="1800" dirty="0" smtClean="0">
                <a:solidFill>
                  <a:prstClr val="black"/>
                </a:solidFill>
                <a:latin typeface="微軟正黑體" pitchFamily="34" charset="-120"/>
                <a:ea typeface="微軟正黑體" pitchFamily="34" charset="-120"/>
                <a:cs typeface="+mn-cs"/>
              </a:rPr>
              <a:t>11</a:t>
            </a:r>
            <a:r>
              <a:rPr lang="zh-TW" altLang="en-US" sz="1800" dirty="0" smtClean="0">
                <a:solidFill>
                  <a:prstClr val="black"/>
                </a:solidFill>
                <a:latin typeface="微軟正黑體" pitchFamily="34" charset="-120"/>
                <a:ea typeface="微軟正黑體" pitchFamily="34" charset="-120"/>
                <a:cs typeface="+mn-cs"/>
              </a:rPr>
              <a:t>項跨領域跨部門調適原則</a:t>
            </a:r>
            <a:r>
              <a:rPr lang="en-US" altLang="zh-TW" sz="1800" dirty="0" smtClean="0">
                <a:solidFill>
                  <a:prstClr val="black"/>
                </a:solidFill>
                <a:latin typeface="微軟正黑體" pitchFamily="34" charset="-120"/>
                <a:ea typeface="微軟正黑體" pitchFamily="34" charset="-120"/>
                <a:cs typeface="+mn-cs"/>
              </a:rPr>
              <a:t>(</a:t>
            </a:r>
            <a:r>
              <a:rPr lang="zh-TW" altLang="en-US" sz="1800" dirty="0" smtClean="0">
                <a:solidFill>
                  <a:prstClr val="black"/>
                </a:solidFill>
                <a:latin typeface="微軟正黑體" pitchFamily="34" charset="-120"/>
                <a:ea typeface="微軟正黑體" pitchFamily="34" charset="-120"/>
                <a:cs typeface="+mn-cs"/>
              </a:rPr>
              <a:t>後續</a:t>
            </a:r>
            <a:r>
              <a:rPr lang="en-US" altLang="zh-TW" sz="1800" dirty="0" smtClean="0">
                <a:solidFill>
                  <a:prstClr val="black"/>
                </a:solidFill>
                <a:latin typeface="微軟正黑體" pitchFamily="34" charset="-120"/>
                <a:ea typeface="微軟正黑體" pitchFamily="34" charset="-120"/>
                <a:cs typeface="+mn-cs"/>
              </a:rPr>
              <a:t>)</a:t>
            </a:r>
            <a:endParaRPr lang="zh-TW" altLang="en-US" sz="1800" dirty="0">
              <a:solidFill>
                <a:prstClr val="black"/>
              </a:solidFill>
              <a:latin typeface="微軟正黑體" pitchFamily="34" charset="-120"/>
              <a:ea typeface="微軟正黑體" pitchFamily="34" charset="-120"/>
              <a:cs typeface="+mn-cs"/>
            </a:endParaRPr>
          </a:p>
        </p:txBody>
      </p:sp>
    </p:spTree>
    <p:extLst>
      <p:ext uri="{BB962C8B-B14F-4D97-AF65-F5344CB8AC3E}">
        <p14:creationId xmlns:p14="http://schemas.microsoft.com/office/powerpoint/2010/main" val="11982352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屏東縣推動成效</a:t>
            </a:r>
            <a:endParaRPr lang="zh-TW" altLang="en-US" dirty="0"/>
          </a:p>
        </p:txBody>
      </p:sp>
      <p:sp>
        <p:nvSpPr>
          <p:cNvPr id="6" name="矩形 5"/>
          <p:cNvSpPr/>
          <p:nvPr/>
        </p:nvSpPr>
        <p:spPr>
          <a:xfrm>
            <a:off x="350490" y="1052736"/>
            <a:ext cx="780087" cy="93610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defTabSz="914400" fontAlgn="auto" hangingPunct="1">
              <a:spcBef>
                <a:spcPts val="0"/>
              </a:spcBef>
              <a:spcAft>
                <a:spcPts val="0"/>
              </a:spcAft>
            </a:pPr>
            <a:r>
              <a:rPr lang="zh-TW" altLang="en-US" sz="1800" b="1" dirty="0" smtClean="0">
                <a:solidFill>
                  <a:prstClr val="white"/>
                </a:solidFill>
                <a:latin typeface="微軟正黑體" pitchFamily="34" charset="-120"/>
                <a:ea typeface="微軟正黑體" pitchFamily="34" charset="-120"/>
              </a:rPr>
              <a:t>機制</a:t>
            </a:r>
            <a:endParaRPr lang="zh-TW" altLang="en-US" sz="1800" b="1" dirty="0">
              <a:solidFill>
                <a:prstClr val="white"/>
              </a:solidFill>
              <a:latin typeface="微軟正黑體" pitchFamily="34" charset="-120"/>
              <a:ea typeface="微軟正黑體" pitchFamily="34" charset="-120"/>
            </a:endParaRPr>
          </a:p>
        </p:txBody>
      </p:sp>
      <p:sp>
        <p:nvSpPr>
          <p:cNvPr id="7" name="矩形 6"/>
          <p:cNvSpPr/>
          <p:nvPr/>
        </p:nvSpPr>
        <p:spPr>
          <a:xfrm>
            <a:off x="350490" y="2060848"/>
            <a:ext cx="780087" cy="93610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defTabSz="914400" fontAlgn="auto" hangingPunct="1">
              <a:spcBef>
                <a:spcPts val="0"/>
              </a:spcBef>
              <a:spcAft>
                <a:spcPts val="0"/>
              </a:spcAft>
            </a:pPr>
            <a:r>
              <a:rPr lang="zh-TW" altLang="en-US" sz="1800" b="1" dirty="0" smtClean="0">
                <a:solidFill>
                  <a:prstClr val="white"/>
                </a:solidFill>
                <a:latin typeface="微軟正黑體" pitchFamily="34" charset="-120"/>
                <a:ea typeface="微軟正黑體" pitchFamily="34" charset="-120"/>
              </a:rPr>
              <a:t>參與</a:t>
            </a:r>
            <a:endParaRPr lang="zh-TW" altLang="en-US" sz="1800" b="1" dirty="0">
              <a:solidFill>
                <a:prstClr val="white"/>
              </a:solidFill>
              <a:latin typeface="微軟正黑體" pitchFamily="34" charset="-120"/>
              <a:ea typeface="微軟正黑體" pitchFamily="34" charset="-120"/>
            </a:endParaRPr>
          </a:p>
        </p:txBody>
      </p:sp>
      <p:sp>
        <p:nvSpPr>
          <p:cNvPr id="8" name="矩形 7"/>
          <p:cNvSpPr/>
          <p:nvPr/>
        </p:nvSpPr>
        <p:spPr>
          <a:xfrm>
            <a:off x="350490" y="4376137"/>
            <a:ext cx="780087" cy="64807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defTabSz="914400" fontAlgn="auto" hangingPunct="1">
              <a:spcBef>
                <a:spcPts val="0"/>
              </a:spcBef>
              <a:spcAft>
                <a:spcPts val="0"/>
              </a:spcAft>
            </a:pPr>
            <a:r>
              <a:rPr lang="zh-TW" altLang="en-US" sz="1800" b="1" dirty="0" smtClean="0">
                <a:solidFill>
                  <a:prstClr val="white"/>
                </a:solidFill>
                <a:latin typeface="微軟正黑體" pitchFamily="34" charset="-120"/>
                <a:ea typeface="微軟正黑體" pitchFamily="34" charset="-120"/>
              </a:rPr>
              <a:t>區域整合</a:t>
            </a:r>
            <a:endParaRPr lang="zh-TW" altLang="en-US" sz="1800" b="1" dirty="0">
              <a:solidFill>
                <a:prstClr val="white"/>
              </a:solidFill>
              <a:latin typeface="微軟正黑體" pitchFamily="34" charset="-120"/>
              <a:ea typeface="微軟正黑體" pitchFamily="34" charset="-120"/>
            </a:endParaRPr>
          </a:p>
        </p:txBody>
      </p:sp>
      <p:sp>
        <p:nvSpPr>
          <p:cNvPr id="9" name="矩形 8"/>
          <p:cNvSpPr/>
          <p:nvPr/>
        </p:nvSpPr>
        <p:spPr>
          <a:xfrm>
            <a:off x="350490" y="3068960"/>
            <a:ext cx="780087" cy="122413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defTabSz="914400" fontAlgn="auto" hangingPunct="1">
              <a:spcBef>
                <a:spcPts val="0"/>
              </a:spcBef>
              <a:spcAft>
                <a:spcPts val="0"/>
              </a:spcAft>
            </a:pPr>
            <a:r>
              <a:rPr lang="zh-TW" altLang="en-US" sz="1800" b="1" dirty="0" smtClean="0">
                <a:solidFill>
                  <a:prstClr val="white"/>
                </a:solidFill>
                <a:latin typeface="微軟正黑體" pitchFamily="34" charset="-120"/>
                <a:ea typeface="微軟正黑體" pitchFamily="34" charset="-120"/>
              </a:rPr>
              <a:t>方法</a:t>
            </a:r>
            <a:endParaRPr lang="zh-TW" altLang="en-US" sz="1800" b="1" dirty="0">
              <a:solidFill>
                <a:prstClr val="white"/>
              </a:solidFill>
              <a:latin typeface="微軟正黑體" pitchFamily="34" charset="-120"/>
              <a:ea typeface="微軟正黑體" pitchFamily="34" charset="-120"/>
            </a:endParaRPr>
          </a:p>
        </p:txBody>
      </p:sp>
      <p:sp>
        <p:nvSpPr>
          <p:cNvPr id="10" name="矩形 9"/>
          <p:cNvSpPr/>
          <p:nvPr/>
        </p:nvSpPr>
        <p:spPr>
          <a:xfrm>
            <a:off x="350490" y="5096217"/>
            <a:ext cx="780087" cy="115212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defTabSz="914400" fontAlgn="auto" hangingPunct="1">
              <a:spcBef>
                <a:spcPts val="0"/>
              </a:spcBef>
              <a:spcAft>
                <a:spcPts val="0"/>
              </a:spcAft>
            </a:pPr>
            <a:r>
              <a:rPr lang="zh-TW" altLang="en-US" sz="1800" b="1" dirty="0" smtClean="0">
                <a:solidFill>
                  <a:prstClr val="white"/>
                </a:solidFill>
                <a:latin typeface="微軟正黑體" pitchFamily="34" charset="-120"/>
                <a:ea typeface="微軟正黑體" pitchFamily="34" charset="-120"/>
              </a:rPr>
              <a:t>成果</a:t>
            </a:r>
            <a:endParaRPr lang="zh-TW" altLang="en-US" sz="1800" b="1" dirty="0">
              <a:solidFill>
                <a:prstClr val="white"/>
              </a:solidFill>
              <a:latin typeface="微軟正黑體" pitchFamily="34" charset="-120"/>
              <a:ea typeface="微軟正黑體" pitchFamily="34" charset="-120"/>
            </a:endParaRPr>
          </a:p>
        </p:txBody>
      </p:sp>
      <p:sp>
        <p:nvSpPr>
          <p:cNvPr id="11" name="文字方塊 10"/>
          <p:cNvSpPr txBox="1"/>
          <p:nvPr/>
        </p:nvSpPr>
        <p:spPr>
          <a:xfrm>
            <a:off x="1286593" y="1052736"/>
            <a:ext cx="8190910" cy="923330"/>
          </a:xfrm>
          <a:prstGeom prst="rect">
            <a:avLst/>
          </a:prstGeom>
          <a:solidFill>
            <a:srgbClr val="FFFF99"/>
          </a:solidFill>
        </p:spPr>
        <p:txBody>
          <a:bodyPr wrap="square" rtlCol="0">
            <a:spAutoFit/>
          </a:bodyPr>
          <a:lstStyle/>
          <a:p>
            <a:pPr algn="l" defTabSz="914400" fontAlgn="auto" hangingPunct="1">
              <a:spcBef>
                <a:spcPts val="0"/>
              </a:spcBef>
              <a:spcAft>
                <a:spcPts val="0"/>
              </a:spcAft>
              <a:buFont typeface="Wingdings" pitchFamily="2" charset="2"/>
              <a:buChar char="l"/>
            </a:pPr>
            <a:r>
              <a:rPr lang="zh-TW" altLang="en-US" sz="1800" dirty="0" smtClean="0">
                <a:solidFill>
                  <a:prstClr val="black"/>
                </a:solidFill>
                <a:latin typeface="微軟正黑體" pitchFamily="34" charset="-120"/>
                <a:ea typeface="微軟正黑體" pitchFamily="34" charset="-120"/>
                <a:cs typeface="+mn-cs"/>
              </a:rPr>
              <a:t>以城鄉處</a:t>
            </a:r>
            <a:r>
              <a:rPr lang="en-US" altLang="zh-TW" sz="1800" dirty="0" smtClean="0">
                <a:solidFill>
                  <a:prstClr val="black"/>
                </a:solidFill>
                <a:latin typeface="微軟正黑體" pitchFamily="34" charset="-120"/>
                <a:ea typeface="微軟正黑體" pitchFamily="34" charset="-120"/>
                <a:cs typeface="+mn-cs"/>
              </a:rPr>
              <a:t>/</a:t>
            </a:r>
            <a:r>
              <a:rPr lang="zh-TW" altLang="en-US" sz="1800" dirty="0" smtClean="0">
                <a:solidFill>
                  <a:prstClr val="black"/>
                </a:solidFill>
                <a:latin typeface="微軟正黑體" pitchFamily="34" charset="-120"/>
                <a:ea typeface="微軟正黑體" pitchFamily="34" charset="-120"/>
                <a:cs typeface="+mn-cs"/>
              </a:rPr>
              <a:t>研考處為縣府調適策略推動核心，與專家學者互動。</a:t>
            </a:r>
            <a:endParaRPr lang="en-US" altLang="zh-TW" sz="1800" dirty="0" smtClean="0">
              <a:solidFill>
                <a:prstClr val="black"/>
              </a:solidFill>
              <a:latin typeface="微軟正黑體" pitchFamily="34" charset="-120"/>
              <a:ea typeface="微軟正黑體" pitchFamily="34" charset="-120"/>
              <a:cs typeface="+mn-cs"/>
            </a:endParaRPr>
          </a:p>
          <a:p>
            <a:pPr algn="l" defTabSz="914400" fontAlgn="auto" hangingPunct="1">
              <a:spcBef>
                <a:spcPts val="0"/>
              </a:spcBef>
              <a:spcAft>
                <a:spcPts val="0"/>
              </a:spcAft>
              <a:buFont typeface="Wingdings" pitchFamily="2" charset="2"/>
              <a:buChar char="l"/>
            </a:pPr>
            <a:r>
              <a:rPr lang="zh-TW" altLang="en-US" sz="1800" dirty="0" smtClean="0">
                <a:solidFill>
                  <a:prstClr val="black"/>
                </a:solidFill>
                <a:latin typeface="微軟正黑體" pitchFamily="34" charset="-120"/>
                <a:ea typeface="微軟正黑體" pitchFamily="34" charset="-120"/>
                <a:cs typeface="+mn-cs"/>
              </a:rPr>
              <a:t>府內各單位組成工作小組，為一分工介面。</a:t>
            </a:r>
            <a:endParaRPr lang="en-US" altLang="zh-TW" sz="1800" dirty="0" smtClean="0">
              <a:solidFill>
                <a:prstClr val="black"/>
              </a:solidFill>
              <a:latin typeface="微軟正黑體" pitchFamily="34" charset="-120"/>
              <a:ea typeface="微軟正黑體" pitchFamily="34" charset="-120"/>
              <a:cs typeface="+mn-cs"/>
            </a:endParaRPr>
          </a:p>
          <a:p>
            <a:pPr algn="l" defTabSz="914400" fontAlgn="auto" hangingPunct="1">
              <a:spcBef>
                <a:spcPts val="0"/>
              </a:spcBef>
              <a:spcAft>
                <a:spcPts val="0"/>
              </a:spcAft>
              <a:buFont typeface="Wingdings" pitchFamily="2" charset="2"/>
              <a:buChar char="l"/>
            </a:pPr>
            <a:r>
              <a:rPr lang="zh-TW" altLang="en-US" sz="1800" dirty="0" smtClean="0">
                <a:solidFill>
                  <a:prstClr val="black"/>
                </a:solidFill>
                <a:latin typeface="微軟正黑體" pitchFamily="34" charset="-120"/>
                <a:ea typeface="微軟正黑體" pitchFamily="34" charset="-120"/>
                <a:cs typeface="+mn-cs"/>
              </a:rPr>
              <a:t>由縣長、府外專家學者、府內各單位平台會議，為一整合介面，。</a:t>
            </a:r>
            <a:endParaRPr lang="zh-TW" altLang="en-US" sz="1800" dirty="0">
              <a:solidFill>
                <a:prstClr val="black"/>
              </a:solidFill>
              <a:latin typeface="微軟正黑體" pitchFamily="34" charset="-120"/>
              <a:ea typeface="微軟正黑體" pitchFamily="34" charset="-120"/>
              <a:cs typeface="+mn-cs"/>
            </a:endParaRPr>
          </a:p>
        </p:txBody>
      </p:sp>
      <p:sp>
        <p:nvSpPr>
          <p:cNvPr id="12" name="文字方塊 11"/>
          <p:cNvSpPr txBox="1"/>
          <p:nvPr/>
        </p:nvSpPr>
        <p:spPr>
          <a:xfrm>
            <a:off x="1286593" y="2060848"/>
            <a:ext cx="8190910" cy="923330"/>
          </a:xfrm>
          <a:prstGeom prst="rect">
            <a:avLst/>
          </a:prstGeom>
          <a:solidFill>
            <a:srgbClr val="FFFF99"/>
          </a:solidFill>
        </p:spPr>
        <p:txBody>
          <a:bodyPr wrap="square" rtlCol="0">
            <a:spAutoFit/>
          </a:bodyPr>
          <a:lstStyle/>
          <a:p>
            <a:pPr algn="l" defTabSz="914400" fontAlgn="auto" hangingPunct="1">
              <a:spcBef>
                <a:spcPts val="0"/>
              </a:spcBef>
              <a:spcAft>
                <a:spcPts val="0"/>
              </a:spcAft>
              <a:buFont typeface="Wingdings" pitchFamily="2" charset="2"/>
              <a:buChar char="l"/>
            </a:pPr>
            <a:r>
              <a:rPr lang="zh-TW" altLang="en-US" sz="1800" dirty="0" smtClean="0">
                <a:solidFill>
                  <a:prstClr val="black"/>
                </a:solidFill>
                <a:latin typeface="微軟正黑體" pitchFamily="34" charset="-120"/>
                <a:ea typeface="微軟正黑體" pitchFamily="34" charset="-120"/>
                <a:cs typeface="+mn-cs"/>
              </a:rPr>
              <a:t>透過訪談方法，讓各單位首長瞭解地方型調適計畫，提出見解。</a:t>
            </a:r>
            <a:endParaRPr lang="en-US" altLang="zh-TW" sz="1800" dirty="0" smtClean="0">
              <a:solidFill>
                <a:prstClr val="black"/>
              </a:solidFill>
              <a:latin typeface="微軟正黑體" pitchFamily="34" charset="-120"/>
              <a:ea typeface="微軟正黑體" pitchFamily="34" charset="-120"/>
              <a:cs typeface="+mn-cs"/>
            </a:endParaRPr>
          </a:p>
          <a:p>
            <a:pPr algn="l" defTabSz="914400" fontAlgn="auto" hangingPunct="1">
              <a:spcBef>
                <a:spcPts val="0"/>
              </a:spcBef>
              <a:spcAft>
                <a:spcPts val="0"/>
              </a:spcAft>
              <a:buFont typeface="Wingdings" pitchFamily="2" charset="2"/>
              <a:buChar char="l"/>
            </a:pPr>
            <a:r>
              <a:rPr lang="zh-TW" altLang="en-US" sz="1800" dirty="0" smtClean="0">
                <a:solidFill>
                  <a:prstClr val="black"/>
                </a:solidFill>
                <a:latin typeface="微軟正黑體" pitchFamily="34" charset="-120"/>
                <a:ea typeface="微軟正黑體" pitchFamily="34" charset="-120"/>
                <a:cs typeface="+mn-cs"/>
              </a:rPr>
              <a:t>透過圓桌會議，讓各單位成員瞭解氣候變遷調適，做出回應。</a:t>
            </a:r>
            <a:endParaRPr lang="en-US" altLang="zh-TW" sz="1800" dirty="0" smtClean="0">
              <a:solidFill>
                <a:prstClr val="black"/>
              </a:solidFill>
              <a:latin typeface="微軟正黑體" pitchFamily="34" charset="-120"/>
              <a:ea typeface="微軟正黑體" pitchFamily="34" charset="-120"/>
              <a:cs typeface="+mn-cs"/>
            </a:endParaRPr>
          </a:p>
          <a:p>
            <a:pPr algn="l" defTabSz="914400" fontAlgn="auto" hangingPunct="1">
              <a:spcBef>
                <a:spcPts val="0"/>
              </a:spcBef>
              <a:spcAft>
                <a:spcPts val="0"/>
              </a:spcAft>
              <a:buFont typeface="Wingdings" pitchFamily="2" charset="2"/>
              <a:buChar char="l"/>
            </a:pPr>
            <a:r>
              <a:rPr lang="zh-TW" altLang="en-US" sz="1800" dirty="0" smtClean="0">
                <a:solidFill>
                  <a:prstClr val="black"/>
                </a:solidFill>
                <a:latin typeface="微軟正黑體" pitchFamily="34" charset="-120"/>
                <a:ea typeface="微軟正黑體" pitchFamily="34" charset="-120"/>
                <a:cs typeface="+mn-cs"/>
              </a:rPr>
              <a:t>透過工作小組會議及平台會議，讓各單位彼此瞭解並產生交流。</a:t>
            </a:r>
            <a:endParaRPr lang="zh-TW" altLang="en-US" sz="1800" dirty="0">
              <a:solidFill>
                <a:prstClr val="black"/>
              </a:solidFill>
              <a:latin typeface="微軟正黑體" pitchFamily="34" charset="-120"/>
              <a:ea typeface="微軟正黑體" pitchFamily="34" charset="-120"/>
              <a:cs typeface="+mn-cs"/>
            </a:endParaRPr>
          </a:p>
        </p:txBody>
      </p:sp>
      <p:sp>
        <p:nvSpPr>
          <p:cNvPr id="13" name="文字方塊 12"/>
          <p:cNvSpPr txBox="1"/>
          <p:nvPr/>
        </p:nvSpPr>
        <p:spPr>
          <a:xfrm>
            <a:off x="1286593" y="3068960"/>
            <a:ext cx="8190910" cy="1200329"/>
          </a:xfrm>
          <a:prstGeom prst="rect">
            <a:avLst/>
          </a:prstGeom>
          <a:solidFill>
            <a:srgbClr val="FFFF99"/>
          </a:solidFill>
        </p:spPr>
        <p:txBody>
          <a:bodyPr wrap="square" rtlCol="0">
            <a:spAutoFit/>
          </a:bodyPr>
          <a:lstStyle/>
          <a:p>
            <a:pPr algn="l" defTabSz="914400" fontAlgn="auto" hangingPunct="1">
              <a:spcBef>
                <a:spcPts val="0"/>
              </a:spcBef>
              <a:spcAft>
                <a:spcPts val="0"/>
              </a:spcAft>
              <a:buFont typeface="Wingdings" pitchFamily="2" charset="2"/>
              <a:buChar char="l"/>
            </a:pPr>
            <a:r>
              <a:rPr lang="zh-TW" altLang="en-US" sz="1800" dirty="0" smtClean="0">
                <a:solidFill>
                  <a:prstClr val="black"/>
                </a:solidFill>
                <a:latin typeface="微軟正黑體" pitchFamily="34" charset="-120"/>
                <a:ea typeface="微軟正黑體" pitchFamily="34" charset="-120"/>
                <a:cs typeface="+mn-cs"/>
              </a:rPr>
              <a:t>脆弱度及調適能力評估法，並提出地方型基礎資料建設之建議。</a:t>
            </a:r>
            <a:endParaRPr lang="en-US" altLang="zh-TW" sz="1800" dirty="0" smtClean="0">
              <a:solidFill>
                <a:prstClr val="black"/>
              </a:solidFill>
              <a:latin typeface="微軟正黑體" pitchFamily="34" charset="-120"/>
              <a:ea typeface="微軟正黑體" pitchFamily="34" charset="-120"/>
              <a:cs typeface="+mn-cs"/>
            </a:endParaRPr>
          </a:p>
          <a:p>
            <a:pPr algn="l" defTabSz="914400" fontAlgn="auto" hangingPunct="1">
              <a:spcBef>
                <a:spcPts val="0"/>
              </a:spcBef>
              <a:spcAft>
                <a:spcPts val="0"/>
              </a:spcAft>
              <a:buFont typeface="Wingdings" pitchFamily="2" charset="2"/>
              <a:buChar char="l"/>
            </a:pPr>
            <a:r>
              <a:rPr lang="zh-TW" altLang="en-US" sz="1800" dirty="0" smtClean="0">
                <a:solidFill>
                  <a:prstClr val="black"/>
                </a:solidFill>
                <a:latin typeface="微軟正黑體" pitchFamily="34" charset="-120"/>
                <a:ea typeface="微軟正黑體" pitchFamily="34" charset="-120"/>
                <a:cs typeface="+mn-cs"/>
              </a:rPr>
              <a:t>提供多種評估縣府現行計畫調適能力的方法。</a:t>
            </a:r>
            <a:endParaRPr lang="en-US" altLang="zh-TW" sz="1800" dirty="0" smtClean="0">
              <a:solidFill>
                <a:prstClr val="black"/>
              </a:solidFill>
              <a:latin typeface="微軟正黑體" pitchFamily="34" charset="-120"/>
              <a:ea typeface="微軟正黑體" pitchFamily="34" charset="-120"/>
              <a:cs typeface="+mn-cs"/>
            </a:endParaRPr>
          </a:p>
          <a:p>
            <a:pPr algn="l" defTabSz="914400" fontAlgn="auto" hangingPunct="1">
              <a:spcBef>
                <a:spcPts val="0"/>
              </a:spcBef>
              <a:spcAft>
                <a:spcPts val="0"/>
              </a:spcAft>
              <a:buFont typeface="Wingdings" pitchFamily="2" charset="2"/>
              <a:buChar char="l"/>
            </a:pPr>
            <a:r>
              <a:rPr lang="zh-TW" altLang="en-US" sz="1800" dirty="0" smtClean="0">
                <a:solidFill>
                  <a:prstClr val="black"/>
                </a:solidFill>
                <a:latin typeface="微軟正黑體" pitchFamily="34" charset="-120"/>
                <a:ea typeface="微軟正黑體" pitchFamily="34" charset="-120"/>
                <a:cs typeface="+mn-cs"/>
              </a:rPr>
              <a:t>提供策略及行動計畫之引導、研擬、思考、與整合的方法。</a:t>
            </a:r>
            <a:endParaRPr lang="en-US" altLang="zh-TW" sz="1800" dirty="0" smtClean="0">
              <a:solidFill>
                <a:prstClr val="black"/>
              </a:solidFill>
              <a:latin typeface="微軟正黑體" pitchFamily="34" charset="-120"/>
              <a:ea typeface="微軟正黑體" pitchFamily="34" charset="-120"/>
              <a:cs typeface="+mn-cs"/>
            </a:endParaRPr>
          </a:p>
          <a:p>
            <a:pPr algn="l" defTabSz="914400" fontAlgn="auto" hangingPunct="1">
              <a:spcBef>
                <a:spcPts val="0"/>
              </a:spcBef>
              <a:spcAft>
                <a:spcPts val="0"/>
              </a:spcAft>
              <a:buFont typeface="Wingdings" pitchFamily="2" charset="2"/>
              <a:buChar char="l"/>
            </a:pPr>
            <a:r>
              <a:rPr lang="zh-TW" altLang="en-US" sz="1800" dirty="0" smtClean="0">
                <a:solidFill>
                  <a:prstClr val="black"/>
                </a:solidFill>
                <a:latin typeface="微軟正黑體" pitchFamily="34" charset="-120"/>
                <a:ea typeface="微軟正黑體" pitchFamily="34" charset="-120"/>
                <a:cs typeface="+mn-cs"/>
              </a:rPr>
              <a:t>建立行動計畫優先順序評估法。</a:t>
            </a:r>
            <a:endParaRPr lang="zh-TW" altLang="en-US" sz="1800" dirty="0">
              <a:solidFill>
                <a:prstClr val="black"/>
              </a:solidFill>
              <a:latin typeface="微軟正黑體" pitchFamily="34" charset="-120"/>
              <a:ea typeface="微軟正黑體" pitchFamily="34" charset="-120"/>
              <a:cs typeface="+mn-cs"/>
            </a:endParaRPr>
          </a:p>
        </p:txBody>
      </p:sp>
      <p:sp>
        <p:nvSpPr>
          <p:cNvPr id="14" name="文字方塊 13"/>
          <p:cNvSpPr txBox="1"/>
          <p:nvPr/>
        </p:nvSpPr>
        <p:spPr>
          <a:xfrm>
            <a:off x="1286593" y="4388914"/>
            <a:ext cx="8190910" cy="646331"/>
          </a:xfrm>
          <a:prstGeom prst="rect">
            <a:avLst/>
          </a:prstGeom>
          <a:solidFill>
            <a:srgbClr val="FFFF99"/>
          </a:solidFill>
        </p:spPr>
        <p:txBody>
          <a:bodyPr wrap="square" rtlCol="0">
            <a:spAutoFit/>
          </a:bodyPr>
          <a:lstStyle/>
          <a:p>
            <a:pPr algn="l" defTabSz="914400" fontAlgn="auto" hangingPunct="1">
              <a:spcBef>
                <a:spcPts val="0"/>
              </a:spcBef>
              <a:spcAft>
                <a:spcPts val="0"/>
              </a:spcAft>
              <a:buFont typeface="Wingdings" pitchFamily="2" charset="2"/>
              <a:buChar char="l"/>
            </a:pPr>
            <a:r>
              <a:rPr lang="zh-TW" altLang="en-US" sz="1800" dirty="0" smtClean="0">
                <a:solidFill>
                  <a:prstClr val="black"/>
                </a:solidFill>
                <a:latin typeface="微軟正黑體" pitchFamily="34" charset="-120"/>
                <a:ea typeface="微軟正黑體" pitchFamily="34" charset="-120"/>
                <a:cs typeface="+mn-cs"/>
              </a:rPr>
              <a:t>於「高屏首長會議研討會」中發表氣候變遷區域型調適專題演講。</a:t>
            </a:r>
            <a:endParaRPr lang="en-US" altLang="zh-TW" sz="1800" dirty="0" smtClean="0">
              <a:solidFill>
                <a:prstClr val="black"/>
              </a:solidFill>
              <a:latin typeface="微軟正黑體" pitchFamily="34" charset="-120"/>
              <a:ea typeface="微軟正黑體" pitchFamily="34" charset="-120"/>
              <a:cs typeface="+mn-cs"/>
            </a:endParaRPr>
          </a:p>
          <a:p>
            <a:pPr algn="l" defTabSz="914400" fontAlgn="auto" hangingPunct="1">
              <a:spcBef>
                <a:spcPts val="0"/>
              </a:spcBef>
              <a:spcAft>
                <a:spcPts val="0"/>
              </a:spcAft>
              <a:buFont typeface="Wingdings" pitchFamily="2" charset="2"/>
              <a:buChar char="l"/>
            </a:pPr>
            <a:r>
              <a:rPr lang="zh-TW" altLang="en-US" sz="1800" dirty="0" smtClean="0">
                <a:solidFill>
                  <a:prstClr val="black"/>
                </a:solidFill>
                <a:latin typeface="微軟正黑體" pitchFamily="34" charset="-120"/>
                <a:ea typeface="微軟正黑體" pitchFamily="34" charset="-120"/>
                <a:cs typeface="+mn-cs"/>
              </a:rPr>
              <a:t>提出</a:t>
            </a:r>
            <a:r>
              <a:rPr lang="en-US" altLang="zh-TW" sz="1800" dirty="0" smtClean="0">
                <a:solidFill>
                  <a:prstClr val="black"/>
                </a:solidFill>
                <a:latin typeface="微軟正黑體" pitchFamily="34" charset="-120"/>
                <a:ea typeface="微軟正黑體" pitchFamily="34" charset="-120"/>
                <a:cs typeface="+mn-cs"/>
              </a:rPr>
              <a:t>6</a:t>
            </a:r>
            <a:r>
              <a:rPr lang="zh-TW" altLang="en-US" sz="1800" dirty="0" smtClean="0">
                <a:solidFill>
                  <a:prstClr val="black"/>
                </a:solidFill>
                <a:latin typeface="微軟正黑體" pitchFamily="34" charset="-120"/>
                <a:ea typeface="微軟正黑體" pitchFamily="34" charset="-120"/>
                <a:cs typeface="+mn-cs"/>
              </a:rPr>
              <a:t>項高屏區域型調適的行動建議。</a:t>
            </a:r>
            <a:endParaRPr lang="zh-TW" altLang="en-US" sz="1800" dirty="0">
              <a:solidFill>
                <a:prstClr val="black"/>
              </a:solidFill>
              <a:latin typeface="微軟正黑體" pitchFamily="34" charset="-120"/>
              <a:ea typeface="微軟正黑體" pitchFamily="34" charset="-120"/>
              <a:cs typeface="+mn-cs"/>
            </a:endParaRPr>
          </a:p>
        </p:txBody>
      </p:sp>
      <p:sp>
        <p:nvSpPr>
          <p:cNvPr id="15" name="文字方塊 14"/>
          <p:cNvSpPr txBox="1"/>
          <p:nvPr/>
        </p:nvSpPr>
        <p:spPr>
          <a:xfrm>
            <a:off x="1286593" y="5108994"/>
            <a:ext cx="8190910" cy="1200329"/>
          </a:xfrm>
          <a:prstGeom prst="rect">
            <a:avLst/>
          </a:prstGeom>
          <a:solidFill>
            <a:srgbClr val="FFFF99"/>
          </a:solidFill>
        </p:spPr>
        <p:txBody>
          <a:bodyPr wrap="square" rtlCol="0">
            <a:spAutoFit/>
          </a:bodyPr>
          <a:lstStyle/>
          <a:p>
            <a:pPr algn="l" defTabSz="914400" fontAlgn="auto" hangingPunct="1">
              <a:spcBef>
                <a:spcPts val="0"/>
              </a:spcBef>
              <a:spcAft>
                <a:spcPts val="0"/>
              </a:spcAft>
              <a:buFont typeface="Wingdings" pitchFamily="2" charset="2"/>
              <a:buChar char="l"/>
            </a:pPr>
            <a:r>
              <a:rPr lang="zh-TW" altLang="en-US" sz="1800" dirty="0" smtClean="0">
                <a:solidFill>
                  <a:prstClr val="black"/>
                </a:solidFill>
                <a:latin typeface="微軟正黑體" pitchFamily="34" charset="-120"/>
                <a:ea typeface="微軟正黑體" pitchFamily="34" charset="-120"/>
                <a:cs typeface="+mn-cs"/>
              </a:rPr>
              <a:t>整理屏東縣受氣候變遷影響與衝擊內容。</a:t>
            </a:r>
            <a:endParaRPr lang="en-US" altLang="zh-TW" sz="1800" dirty="0" smtClean="0">
              <a:solidFill>
                <a:prstClr val="black"/>
              </a:solidFill>
              <a:latin typeface="微軟正黑體" pitchFamily="34" charset="-120"/>
              <a:ea typeface="微軟正黑體" pitchFamily="34" charset="-120"/>
              <a:cs typeface="+mn-cs"/>
            </a:endParaRPr>
          </a:p>
          <a:p>
            <a:pPr algn="l" defTabSz="914400" fontAlgn="auto" hangingPunct="1">
              <a:spcBef>
                <a:spcPts val="0"/>
              </a:spcBef>
              <a:spcAft>
                <a:spcPts val="0"/>
              </a:spcAft>
              <a:buFont typeface="Wingdings" pitchFamily="2" charset="2"/>
              <a:buChar char="l"/>
            </a:pPr>
            <a:r>
              <a:rPr lang="zh-TW" altLang="en-US" sz="1800" dirty="0" smtClean="0">
                <a:solidFill>
                  <a:prstClr val="black"/>
                </a:solidFill>
                <a:latin typeface="微軟正黑體" pitchFamily="34" charset="-120"/>
                <a:ea typeface="微軟正黑體" pitchFamily="34" charset="-120"/>
                <a:cs typeface="+mn-cs"/>
              </a:rPr>
              <a:t>彙整各單位提出之未來本縣發展之意見。</a:t>
            </a:r>
            <a:endParaRPr lang="en-US" altLang="zh-TW" sz="1800" dirty="0" smtClean="0">
              <a:solidFill>
                <a:prstClr val="black"/>
              </a:solidFill>
              <a:latin typeface="微軟正黑體" pitchFamily="34" charset="-120"/>
              <a:ea typeface="微軟正黑體" pitchFamily="34" charset="-120"/>
              <a:cs typeface="+mn-cs"/>
            </a:endParaRPr>
          </a:p>
          <a:p>
            <a:pPr algn="l" defTabSz="914400" fontAlgn="auto" hangingPunct="1">
              <a:spcBef>
                <a:spcPts val="0"/>
              </a:spcBef>
              <a:spcAft>
                <a:spcPts val="0"/>
              </a:spcAft>
              <a:buFont typeface="Wingdings" pitchFamily="2" charset="2"/>
              <a:buChar char="l"/>
            </a:pPr>
            <a:r>
              <a:rPr lang="zh-TW" altLang="en-US" sz="1800" dirty="0" smtClean="0">
                <a:solidFill>
                  <a:prstClr val="black"/>
                </a:solidFill>
                <a:latin typeface="微軟正黑體" pitchFamily="34" charset="-120"/>
                <a:ea typeface="微軟正黑體" pitchFamily="34" charset="-120"/>
                <a:cs typeface="+mn-cs"/>
              </a:rPr>
              <a:t>提出共</a:t>
            </a:r>
            <a:r>
              <a:rPr lang="en-US" altLang="zh-TW" sz="1800" dirty="0" smtClean="0">
                <a:solidFill>
                  <a:prstClr val="black"/>
                </a:solidFill>
                <a:latin typeface="微軟正黑體" pitchFamily="34" charset="-120"/>
                <a:ea typeface="微軟正黑體" pitchFamily="34" charset="-120"/>
                <a:cs typeface="+mn-cs"/>
              </a:rPr>
              <a:t>33</a:t>
            </a:r>
            <a:r>
              <a:rPr lang="zh-TW" altLang="en-US" sz="1800" dirty="0" smtClean="0">
                <a:solidFill>
                  <a:prstClr val="black"/>
                </a:solidFill>
                <a:latin typeface="微軟正黑體" pitchFamily="34" charset="-120"/>
                <a:ea typeface="微軟正黑體" pitchFamily="34" charset="-120"/>
                <a:cs typeface="+mn-cs"/>
              </a:rPr>
              <a:t>條調適策略，以及</a:t>
            </a:r>
            <a:r>
              <a:rPr lang="en-US" altLang="zh-TW" sz="1800" dirty="0" smtClean="0">
                <a:solidFill>
                  <a:prstClr val="black"/>
                </a:solidFill>
                <a:latin typeface="微軟正黑體" pitchFamily="34" charset="-120"/>
                <a:ea typeface="微軟正黑體" pitchFamily="34" charset="-120"/>
                <a:cs typeface="+mn-cs"/>
              </a:rPr>
              <a:t>133</a:t>
            </a:r>
            <a:r>
              <a:rPr lang="zh-TW" altLang="en-US" sz="1800" dirty="0" smtClean="0">
                <a:solidFill>
                  <a:prstClr val="black"/>
                </a:solidFill>
                <a:latin typeface="微軟正黑體" pitchFamily="34" charset="-120"/>
                <a:ea typeface="微軟正黑體" pitchFamily="34" charset="-120"/>
                <a:cs typeface="+mn-cs"/>
              </a:rPr>
              <a:t>條行動計畫。</a:t>
            </a:r>
            <a:endParaRPr lang="en-US" altLang="zh-TW" sz="1800" dirty="0" smtClean="0">
              <a:solidFill>
                <a:prstClr val="black"/>
              </a:solidFill>
              <a:latin typeface="微軟正黑體" pitchFamily="34" charset="-120"/>
              <a:ea typeface="微軟正黑體" pitchFamily="34" charset="-120"/>
              <a:cs typeface="+mn-cs"/>
            </a:endParaRPr>
          </a:p>
          <a:p>
            <a:pPr algn="l" defTabSz="914400" fontAlgn="auto" hangingPunct="1">
              <a:spcBef>
                <a:spcPts val="0"/>
              </a:spcBef>
              <a:spcAft>
                <a:spcPts val="0"/>
              </a:spcAft>
              <a:buFont typeface="Wingdings" pitchFamily="2" charset="2"/>
              <a:buChar char="l"/>
            </a:pPr>
            <a:r>
              <a:rPr lang="zh-TW" altLang="en-US" sz="1800" dirty="0" smtClean="0">
                <a:solidFill>
                  <a:prstClr val="black"/>
                </a:solidFill>
                <a:latin typeface="微軟正黑體" pitchFamily="34" charset="-120"/>
                <a:ea typeface="微軟正黑體" pitchFamily="34" charset="-120"/>
                <a:cs typeface="+mn-cs"/>
              </a:rPr>
              <a:t>找出</a:t>
            </a:r>
            <a:r>
              <a:rPr lang="en-US" altLang="zh-TW" sz="1800" dirty="0" smtClean="0">
                <a:solidFill>
                  <a:prstClr val="black"/>
                </a:solidFill>
                <a:latin typeface="微軟正黑體" pitchFamily="34" charset="-120"/>
                <a:ea typeface="微軟正黑體" pitchFamily="34" charset="-120"/>
                <a:cs typeface="+mn-cs"/>
              </a:rPr>
              <a:t>20</a:t>
            </a:r>
            <a:r>
              <a:rPr lang="zh-TW" altLang="en-US" sz="1800" dirty="0" smtClean="0">
                <a:solidFill>
                  <a:prstClr val="black"/>
                </a:solidFill>
                <a:latin typeface="微軟正黑體" pitchFamily="34" charset="-120"/>
                <a:ea typeface="微軟正黑體" pitchFamily="34" charset="-120"/>
                <a:cs typeface="+mn-cs"/>
              </a:rPr>
              <a:t>條極優先推動的行動計畫。</a:t>
            </a:r>
            <a:endParaRPr lang="zh-TW" altLang="en-US" sz="1800" dirty="0">
              <a:solidFill>
                <a:prstClr val="black"/>
              </a:solidFill>
              <a:latin typeface="微軟正黑體" pitchFamily="34" charset="-120"/>
              <a:ea typeface="微軟正黑體" pitchFamily="34" charset="-120"/>
              <a:cs typeface="+mn-cs"/>
            </a:endParaRPr>
          </a:p>
        </p:txBody>
      </p:sp>
      <p:sp>
        <p:nvSpPr>
          <p:cNvPr id="4" name="投影片編號版面配置區 3"/>
          <p:cNvSpPr>
            <a:spLocks noGrp="1"/>
          </p:cNvSpPr>
          <p:nvPr>
            <p:ph type="sldNum" sz="quarter" idx="12"/>
          </p:nvPr>
        </p:nvSpPr>
        <p:spPr/>
        <p:txBody>
          <a:bodyPr/>
          <a:lstStyle/>
          <a:p>
            <a:fld id="{468B7FFC-2AE9-4494-9C16-C1E6AE7C1B61}" type="slidenum">
              <a:rPr lang="zh-TW" altLang="en-US" smtClean="0">
                <a:solidFill>
                  <a:prstClr val="black"/>
                </a:solidFill>
              </a:rPr>
              <a:pPr/>
              <a:t>31</a:t>
            </a:fld>
            <a:endParaRPr lang="zh-TW" altLang="en-US" dirty="0">
              <a:solidFill>
                <a:prstClr val="black"/>
              </a:solidFill>
            </a:endParaRPr>
          </a:p>
        </p:txBody>
      </p:sp>
    </p:spTree>
    <p:extLst>
      <p:ext uri="{BB962C8B-B14F-4D97-AF65-F5344CB8AC3E}">
        <p14:creationId xmlns:p14="http://schemas.microsoft.com/office/powerpoint/2010/main" val="10237084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344500" y="1772816"/>
            <a:ext cx="9376249" cy="1371824"/>
          </a:xfrm>
          <a:prstGeom prst="rect">
            <a:avLst/>
          </a:prstGeom>
        </p:spPr>
        <p:txBody>
          <a:bodyPr lIns="93132" tIns="53218" rIns="93132" bIns="53218" anchor="b"/>
          <a:lstStyle>
            <a:lvl1pPr algn="ctr" defTabSz="430322" rtl="0" eaLnBrk="0" fontAlgn="base" hangingPunct="0">
              <a:spcBef>
                <a:spcPct val="0"/>
              </a:spcBef>
              <a:spcAft>
                <a:spcPct val="0"/>
              </a:spcAft>
              <a:defRPr sz="5900">
                <a:solidFill>
                  <a:srgbClr val="000000"/>
                </a:solidFill>
                <a:latin typeface="+mj-lt"/>
                <a:ea typeface="+mj-ea"/>
                <a:cs typeface="+mj-cs"/>
                <a:sym typeface="Helvetica Light" charset="0"/>
              </a:defRPr>
            </a:lvl1pPr>
            <a:lvl2pPr algn="ctr" defTabSz="430322" rtl="0" eaLnBrk="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2pPr>
            <a:lvl3pPr algn="ctr" defTabSz="430322" rtl="0" eaLnBrk="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3pPr>
            <a:lvl4pPr algn="ctr" defTabSz="430322" rtl="0" eaLnBrk="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4pPr>
            <a:lvl5pPr algn="ctr" defTabSz="430322" rtl="0" eaLnBrk="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5pPr>
            <a:lvl6pPr marL="336774" algn="ctr" defTabSz="430322" rtl="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6pPr>
            <a:lvl7pPr marL="673547" algn="ctr" defTabSz="430322" rtl="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7pPr>
            <a:lvl8pPr marL="1010321" algn="ctr" defTabSz="430322" rtl="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8pPr>
            <a:lvl9pPr marL="1347094" algn="ctr" defTabSz="430322" rtl="0" fontAlgn="base" hangingPunct="0">
              <a:spcBef>
                <a:spcPct val="0"/>
              </a:spcBef>
              <a:spcAft>
                <a:spcPct val="0"/>
              </a:spcAft>
              <a:defRPr sz="5900">
                <a:solidFill>
                  <a:srgbClr val="000000"/>
                </a:solidFill>
                <a:latin typeface="Helvetica Light" charset="0"/>
                <a:ea typeface="Helvetica Light" charset="0"/>
                <a:cs typeface="Helvetica Light" charset="0"/>
                <a:sym typeface="Helvetica Light" charset="0"/>
              </a:defRPr>
            </a:lvl9pPr>
          </a:lstStyle>
          <a:p>
            <a:pPr defTabSz="957700" eaLnBrk="1"/>
            <a:r>
              <a:rPr lang="zh-TW" altLang="en-US" sz="4400" b="1" kern="0" dirty="0" smtClean="0">
                <a:latin typeface="微軟正黑體" pitchFamily="34" charset="-120"/>
                <a:sym typeface="Helvetica" charset="0"/>
              </a:rPr>
              <a:t>叁、智慧永續的城鄉發展</a:t>
            </a:r>
            <a:br>
              <a:rPr lang="zh-TW" altLang="en-US" sz="4400" b="1" kern="0" dirty="0" smtClean="0">
                <a:latin typeface="微軟正黑體" pitchFamily="34" charset="-120"/>
                <a:sym typeface="Helvetica" charset="0"/>
              </a:rPr>
            </a:br>
            <a:endParaRPr lang="zh-TW" altLang="en-US" sz="4400" kern="0" dirty="0">
              <a:latin typeface="微軟正黑體" pitchFamily="34" charset="-120"/>
            </a:endParaRPr>
          </a:p>
        </p:txBody>
      </p:sp>
      <p:pic>
        <p:nvPicPr>
          <p:cNvPr id="2050" name="Picture 2" descr="http://asiarisingtv.com/wp-content/uploads/2014/08/wordcloud_smartcityjam.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625" y="2458728"/>
            <a:ext cx="9144000"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7400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64768" y="813873"/>
            <a:ext cx="6287809" cy="1384995"/>
          </a:xfrm>
          <a:prstGeom prst="rect">
            <a:avLst/>
          </a:prstGeom>
          <a:noFill/>
        </p:spPr>
        <p:txBody>
          <a:bodyPr wrap="square" rtlCol="0">
            <a:spAutoFit/>
          </a:bodyPr>
          <a:lstStyle/>
          <a:p>
            <a:pPr algn="l"/>
            <a:r>
              <a:rPr lang="zh-TW" altLang="en-US" sz="2800" b="1" dirty="0" smtClean="0">
                <a:latin typeface="微軟正黑體" panose="020B0604030504040204" pitchFamily="34" charset="-120"/>
                <a:ea typeface="微軟正黑體" panose="020B0604030504040204" pitchFamily="34" charset="-120"/>
              </a:rPr>
              <a:t>由</a:t>
            </a:r>
            <a:r>
              <a:rPr lang="zh-TW" altLang="en-US" sz="2800" b="1" dirty="0">
                <a:latin typeface="微軟正黑體" panose="020B0604030504040204" pitchFamily="34" charset="-120"/>
                <a:ea typeface="微軟正黑體" panose="020B0604030504040204" pitchFamily="34" charset="-120"/>
              </a:rPr>
              <a:t>自然資源供給以及人類需求的角度出發，探討某一特定地區能夠承載的人口規模以及都市發展程度</a:t>
            </a:r>
          </a:p>
        </p:txBody>
      </p:sp>
      <p:sp>
        <p:nvSpPr>
          <p:cNvPr id="4" name="圓角矩形 3"/>
          <p:cNvSpPr/>
          <p:nvPr/>
        </p:nvSpPr>
        <p:spPr bwMode="auto">
          <a:xfrm>
            <a:off x="532059" y="822734"/>
            <a:ext cx="1800200" cy="864096"/>
          </a:xfrm>
          <a:prstGeom prst="roundRect">
            <a:avLst/>
          </a:prstGeom>
          <a:solidFill>
            <a:srgbClr val="FFFF99"/>
          </a:solidFill>
          <a:ln w="0">
            <a:solidFill>
              <a:schemeClr val="tx1">
                <a:lumMod val="65000"/>
                <a:lumOff val="35000"/>
              </a:schemeClr>
            </a:solidFill>
            <a:prstDash val="solid"/>
            <a:round/>
            <a:headEnd/>
            <a:tailEnd/>
          </a:ln>
        </p:spPr>
        <p:txBody>
          <a:bodyPr rtlCol="0" anchor="ctr"/>
          <a:lstStyle/>
          <a:p>
            <a:pPr algn="ctr"/>
            <a:r>
              <a:rPr lang="zh-TW" altLang="en-US" sz="2800" b="1" dirty="0" smtClean="0">
                <a:latin typeface="微軟正黑體" panose="020B0604030504040204" pitchFamily="34" charset="-120"/>
                <a:ea typeface="微軟正黑體" panose="020B0604030504040204" pitchFamily="34" charset="-120"/>
              </a:rPr>
              <a:t>容受力</a:t>
            </a:r>
            <a:endParaRPr lang="zh-TW" altLang="en-US" sz="2800" b="1" dirty="0">
              <a:latin typeface="微軟正黑體" panose="020B0604030504040204" pitchFamily="34" charset="-120"/>
              <a:ea typeface="微軟正黑體" panose="020B0604030504040204" pitchFamily="34" charset="-120"/>
            </a:endParaRPr>
          </a:p>
        </p:txBody>
      </p:sp>
      <p:sp>
        <p:nvSpPr>
          <p:cNvPr id="5" name="圓角矩形 4"/>
          <p:cNvSpPr/>
          <p:nvPr/>
        </p:nvSpPr>
        <p:spPr bwMode="auto">
          <a:xfrm>
            <a:off x="575614" y="2582907"/>
            <a:ext cx="1756645" cy="864096"/>
          </a:xfrm>
          <a:prstGeom prst="roundRect">
            <a:avLst/>
          </a:prstGeom>
          <a:solidFill>
            <a:srgbClr val="FFCC99"/>
          </a:solidFill>
          <a:ln w="0">
            <a:solidFill>
              <a:schemeClr val="tx1">
                <a:lumMod val="65000"/>
                <a:lumOff val="35000"/>
              </a:schemeClr>
            </a:solidFill>
            <a:prstDash val="solid"/>
            <a:round/>
            <a:headEnd/>
            <a:tailEnd/>
          </a:ln>
        </p:spPr>
        <p:txBody>
          <a:bodyPr rtlCol="0" anchor="ctr"/>
          <a:lstStyle/>
          <a:p>
            <a:pPr algn="ctr"/>
            <a:r>
              <a:rPr lang="zh-TW" altLang="en-US" sz="2800" b="1" dirty="0">
                <a:latin typeface="微軟正黑體" panose="020B0604030504040204" pitchFamily="34" charset="-120"/>
                <a:ea typeface="微軟正黑體" panose="020B0604030504040204" pitchFamily="34" charset="-120"/>
              </a:rPr>
              <a:t>韌性</a:t>
            </a:r>
          </a:p>
        </p:txBody>
      </p:sp>
      <p:sp>
        <p:nvSpPr>
          <p:cNvPr id="6" name="文字方塊 5"/>
          <p:cNvSpPr txBox="1"/>
          <p:nvPr/>
        </p:nvSpPr>
        <p:spPr>
          <a:xfrm>
            <a:off x="2991996" y="2492896"/>
            <a:ext cx="6160581" cy="954107"/>
          </a:xfrm>
          <a:prstGeom prst="rect">
            <a:avLst/>
          </a:prstGeom>
          <a:noFill/>
        </p:spPr>
        <p:txBody>
          <a:bodyPr wrap="square" rtlCol="0">
            <a:spAutoFit/>
          </a:bodyPr>
          <a:lstStyle/>
          <a:p>
            <a:pPr algn="l"/>
            <a:r>
              <a:rPr lang="zh-TW" altLang="en-US" sz="2800" b="1" dirty="0">
                <a:latin typeface="微軟正黑體" panose="020B0604030504040204" pitchFamily="34" charset="-120"/>
                <a:ea typeface="微軟正黑體" panose="020B0604030504040204" pitchFamily="34" charset="-120"/>
              </a:rPr>
              <a:t>承受災難性事件的能力，以及從災難性事件恢復的</a:t>
            </a:r>
            <a:r>
              <a:rPr lang="zh-TW" altLang="en-US" sz="2800" b="1" dirty="0" smtClean="0">
                <a:latin typeface="微軟正黑體" panose="020B0604030504040204" pitchFamily="34" charset="-120"/>
                <a:ea typeface="微軟正黑體" panose="020B0604030504040204" pitchFamily="34" charset="-120"/>
              </a:rPr>
              <a:t>能力</a:t>
            </a:r>
            <a:endParaRPr lang="zh-TW" altLang="en-US" sz="2800" b="1" dirty="0">
              <a:latin typeface="微軟正黑體" panose="020B0604030504040204" pitchFamily="34" charset="-120"/>
              <a:ea typeface="微軟正黑體" panose="020B0604030504040204" pitchFamily="34" charset="-120"/>
            </a:endParaRPr>
          </a:p>
        </p:txBody>
      </p:sp>
      <p:sp>
        <p:nvSpPr>
          <p:cNvPr id="11" name="矩形 10"/>
          <p:cNvSpPr/>
          <p:nvPr/>
        </p:nvSpPr>
        <p:spPr>
          <a:xfrm>
            <a:off x="3062951" y="3573016"/>
            <a:ext cx="5891441" cy="400110"/>
          </a:xfrm>
          <a:prstGeom prst="rect">
            <a:avLst/>
          </a:prstGeom>
        </p:spPr>
        <p:txBody>
          <a:bodyPr wrap="square">
            <a:spAutoFit/>
          </a:bodyPr>
          <a:lstStyle/>
          <a:p>
            <a:pPr lvl="0" algn="l"/>
            <a:r>
              <a:rPr lang="zh-TW" altLang="en-US" sz="2000" b="1" i="1" dirty="0">
                <a:solidFill>
                  <a:schemeClr val="accent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災難性事件可能是天然，也可能是人為</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80" y="4483600"/>
            <a:ext cx="2960687" cy="2217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4852" y="4344873"/>
            <a:ext cx="2664292" cy="1998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4" descr="http://ind.ntou.edu.tw/~ktlee/hydrology/photo/Water_Diaster/Na-Li-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9144" y="4344873"/>
            <a:ext cx="3060388" cy="2008380"/>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776536" y="1743199"/>
            <a:ext cx="1296144" cy="461665"/>
          </a:xfrm>
          <a:prstGeom prst="rect">
            <a:avLst/>
          </a:prstGeom>
          <a:noFill/>
        </p:spPr>
        <p:txBody>
          <a:bodyPr wrap="square" rtlCol="0">
            <a:spAutoFit/>
          </a:bodyPr>
          <a:lstStyle/>
          <a:p>
            <a:r>
              <a:rPr lang="zh-TW" altLang="en-US" sz="2400" b="1" dirty="0" smtClean="0">
                <a:latin typeface="微軟正黑體" panose="020B0604030504040204" pitchFamily="34" charset="-120"/>
                <a:ea typeface="微軟正黑體" panose="020B0604030504040204" pitchFamily="34" charset="-120"/>
              </a:rPr>
              <a:t>基盤力</a:t>
            </a:r>
            <a:endParaRPr lang="zh-TW" altLang="en-US" sz="2400" b="1" dirty="0">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848544" y="3573016"/>
            <a:ext cx="1253464"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反應力</a:t>
            </a:r>
          </a:p>
        </p:txBody>
      </p:sp>
      <p:sp>
        <p:nvSpPr>
          <p:cNvPr id="13" name="文字方塊 12"/>
          <p:cNvSpPr txBox="1"/>
          <p:nvPr/>
        </p:nvSpPr>
        <p:spPr>
          <a:xfrm>
            <a:off x="827204" y="4047455"/>
            <a:ext cx="1253464" cy="461665"/>
          </a:xfrm>
          <a:prstGeom prst="rect">
            <a:avLst/>
          </a:prstGeom>
          <a:noFill/>
        </p:spPr>
        <p:txBody>
          <a:bodyPr wrap="square" rtlCol="0">
            <a:spAutoFit/>
          </a:bodyPr>
          <a:lstStyle/>
          <a:p>
            <a:r>
              <a:rPr lang="zh-TW" altLang="en-US" sz="2400" b="1" dirty="0" smtClean="0">
                <a:latin typeface="微軟正黑體" panose="020B0604030504040204" pitchFamily="34" charset="-120"/>
                <a:ea typeface="微軟正黑體" panose="020B0604030504040204" pitchFamily="34" charset="-120"/>
              </a:rPr>
              <a:t>自癒力</a:t>
            </a:r>
            <a:endParaRPr lang="zh-TW" altLang="en-US" sz="2400" b="1" dirty="0">
              <a:latin typeface="微軟正黑體" panose="020B0604030504040204" pitchFamily="34" charset="-120"/>
              <a:ea typeface="微軟正黑體" panose="020B0604030504040204" pitchFamily="34" charset="-120"/>
            </a:endParaRPr>
          </a:p>
        </p:txBody>
      </p:sp>
      <p:sp>
        <p:nvSpPr>
          <p:cNvPr id="16" name="投影片編號版面配置區 2"/>
          <p:cNvSpPr txBox="1">
            <a:spLocks/>
          </p:cNvSpPr>
          <p:nvPr/>
        </p:nvSpPr>
        <p:spPr>
          <a:xfrm>
            <a:off x="7099300" y="6356403"/>
            <a:ext cx="2311400" cy="365125"/>
          </a:xfrm>
          <a:prstGeom prst="rect">
            <a:avLst/>
          </a:prstGeom>
        </p:spPr>
        <p:txBody>
          <a:bodyPr/>
          <a:lstStyle>
            <a:defPPr>
              <a:defRPr lang="zh-TW"/>
            </a:defPPr>
            <a:lvl1pPr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1pPr>
            <a:lvl2pPr marL="252580" indent="84193"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2pPr>
            <a:lvl3pPr marL="505160" indent="168387"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3pPr>
            <a:lvl4pPr marL="757740" indent="252580"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4pPr>
            <a:lvl5pPr marL="1010321" indent="336774"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5pPr>
            <a:lvl6pPr marL="168386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6pPr>
            <a:lvl7pPr marL="2020641"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7pPr>
            <a:lvl8pPr marL="2357415"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8pPr>
            <a:lvl9pPr marL="269418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9pPr>
          </a:lstStyle>
          <a:p>
            <a:pPr marL="0" marR="0" lvl="0" indent="0" algn="r" defTabSz="430322" rtl="0" eaLnBrk="1" fontAlgn="base" latinLnBrk="0" hangingPunct="0">
              <a:lnSpc>
                <a:spcPct val="100000"/>
              </a:lnSpc>
              <a:spcBef>
                <a:spcPct val="0"/>
              </a:spcBef>
              <a:spcAft>
                <a:spcPct val="0"/>
              </a:spcAft>
              <a:buClrTx/>
              <a:buSzTx/>
              <a:buFontTx/>
              <a:buNone/>
              <a:tabLst/>
              <a:defRPr/>
            </a:pPr>
            <a:fld id="{682E2177-6B80-4297-95FE-211C5BE53637}" type="slidenum">
              <a:rPr kumimoji="0" lang="zh-TW" altLang="en-US" sz="14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r" defTabSz="430322" rtl="0" eaLnBrk="1" fontAlgn="base" latinLnBrk="0" hangingPunct="0">
                <a:lnSpc>
                  <a:spcPct val="100000"/>
                </a:lnSpc>
                <a:spcBef>
                  <a:spcPct val="0"/>
                </a:spcBef>
                <a:spcAft>
                  <a:spcPct val="0"/>
                </a:spcAft>
                <a:buClrTx/>
                <a:buSzTx/>
                <a:buFontTx/>
                <a:buNone/>
                <a:tabLst/>
                <a:defRPr/>
              </a:pPr>
              <a:t>33</a:t>
            </a:fld>
            <a:endParaRPr kumimoji="0" lang="zh-TW" altLang="en-US" sz="14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16198729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圓角矩形 4"/>
          <p:cNvSpPr/>
          <p:nvPr/>
        </p:nvSpPr>
        <p:spPr bwMode="auto">
          <a:xfrm>
            <a:off x="3368824" y="450850"/>
            <a:ext cx="3260976" cy="539750"/>
          </a:xfrm>
          <a:prstGeom prst="roundRect">
            <a:avLst/>
          </a:prstGeom>
          <a:solidFill>
            <a:schemeClr val="accent5">
              <a:lumMod val="50000"/>
            </a:schemeClr>
          </a:solidFill>
          <a:ln w="25400" cap="flat" cmpd="sng" algn="ctr">
            <a:solidFill>
              <a:schemeClr val="accent5">
                <a:lumMod val="25000"/>
              </a:schemeClr>
            </a:solidFill>
            <a:prstDash val="solid"/>
            <a:round/>
            <a:headEnd type="none" w="med" len="med"/>
            <a:tailEnd type="none" w="med" len="med"/>
          </a:ln>
          <a:effectLst/>
        </p:spPr>
        <p:txBody>
          <a:bodyPr anchor="ctr" anchorCtr="1"/>
          <a:lstStyle/>
          <a:p>
            <a:pPr algn="l" defTabSz="914400" hangingPunct="1">
              <a:defRPr/>
            </a:pPr>
            <a:r>
              <a:rPr lang="zh-TW" altLang="en-US" sz="2600" b="1" dirty="0" smtClean="0">
                <a:solidFill>
                  <a:srgbClr val="FFFFFF"/>
                </a:solidFill>
                <a:effectLst>
                  <a:outerShdw blurRad="38100" dist="38100" dir="2700000" algn="tl">
                    <a:srgbClr val="000000">
                      <a:alpha val="43137"/>
                    </a:srgbClr>
                  </a:outerShdw>
                </a:effectLst>
                <a:latin typeface="微軟正黑體" pitchFamily="34" charset="-120"/>
                <a:ea typeface="微軟正黑體" pitchFamily="34" charset="-120"/>
                <a:cs typeface="+mn-cs"/>
              </a:rPr>
              <a:t>基礎分析作法的調整</a:t>
            </a:r>
            <a:endParaRPr lang="zh-TW" altLang="en-US" sz="2600" b="1" dirty="0">
              <a:solidFill>
                <a:srgbClr val="FFFFFF"/>
              </a:solidFill>
              <a:effectLst>
                <a:outerShdw blurRad="38100" dist="38100" dir="2700000" algn="tl">
                  <a:srgbClr val="000000">
                    <a:alpha val="43137"/>
                  </a:srgbClr>
                </a:outerShdw>
              </a:effectLst>
              <a:latin typeface="微軟正黑體" pitchFamily="34" charset="-120"/>
              <a:ea typeface="微軟正黑體" pitchFamily="34" charset="-120"/>
              <a:cs typeface="+mn-cs"/>
            </a:endParaRPr>
          </a:p>
        </p:txBody>
      </p:sp>
      <p:sp>
        <p:nvSpPr>
          <p:cNvPr id="30723" name="圓角矩形 5"/>
          <p:cNvSpPr>
            <a:spLocks noChangeArrowheads="1"/>
          </p:cNvSpPr>
          <p:nvPr/>
        </p:nvSpPr>
        <p:spPr bwMode="auto">
          <a:xfrm>
            <a:off x="3510098" y="1439865"/>
            <a:ext cx="3119702" cy="72072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nchorCtr="1"/>
          <a:lstStyle>
            <a:lvl1pPr eaLnBrk="0" hangingPunct="0">
              <a:defRPr kumimoji="1" sz="2000">
                <a:solidFill>
                  <a:schemeClr val="tx1"/>
                </a:solidFill>
                <a:latin typeface="Arial" pitchFamily="34" charset="0"/>
                <a:ea typeface="新細明體" pitchFamily="18" charset="-120"/>
              </a:defRPr>
            </a:lvl1pPr>
            <a:lvl2pPr marL="742950" indent="-285750" eaLnBrk="0" hangingPunct="0">
              <a:defRPr kumimoji="1" sz="2000">
                <a:solidFill>
                  <a:schemeClr val="tx1"/>
                </a:solidFill>
                <a:latin typeface="Arial" pitchFamily="34" charset="0"/>
                <a:ea typeface="新細明體" pitchFamily="18" charset="-120"/>
              </a:defRPr>
            </a:lvl2pPr>
            <a:lvl3pPr marL="1143000" indent="-228600" eaLnBrk="0" hangingPunct="0">
              <a:defRPr kumimoji="1" sz="2000">
                <a:solidFill>
                  <a:schemeClr val="tx1"/>
                </a:solidFill>
                <a:latin typeface="Arial" pitchFamily="34" charset="0"/>
                <a:ea typeface="新細明體" pitchFamily="18" charset="-120"/>
              </a:defRPr>
            </a:lvl3pPr>
            <a:lvl4pPr marL="1600200" indent="-228600" eaLnBrk="0" hangingPunct="0">
              <a:defRPr kumimoji="1" sz="2000">
                <a:solidFill>
                  <a:schemeClr val="tx1"/>
                </a:solidFill>
                <a:latin typeface="Arial" pitchFamily="34" charset="0"/>
                <a:ea typeface="新細明體" pitchFamily="18" charset="-120"/>
              </a:defRPr>
            </a:lvl4pPr>
            <a:lvl5pPr marL="2057400" indent="-228600" eaLnBrk="0" hangingPunct="0">
              <a:defRPr kumimoji="1" sz="20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9pPr>
          </a:lstStyle>
          <a:p>
            <a:pPr algn="l" defTabSz="914400" eaLnBrk="1" hangingPunct="1"/>
            <a:r>
              <a:rPr kumimoji="0" lang="zh-TW" altLang="en-US" sz="2200" b="1" dirty="0" smtClean="0">
                <a:solidFill>
                  <a:srgbClr val="000000"/>
                </a:solidFill>
                <a:latin typeface="微軟正黑體" pitchFamily="34" charset="-120"/>
                <a:ea typeface="微軟正黑體" pitchFamily="34" charset="-120"/>
                <a:cs typeface="+mn-cs"/>
              </a:rPr>
              <a:t>資料蒐集及調查</a:t>
            </a:r>
          </a:p>
        </p:txBody>
      </p:sp>
      <p:sp>
        <p:nvSpPr>
          <p:cNvPr id="30724" name="圓角矩形 6"/>
          <p:cNvSpPr>
            <a:spLocks noChangeArrowheads="1"/>
          </p:cNvSpPr>
          <p:nvPr/>
        </p:nvSpPr>
        <p:spPr bwMode="auto">
          <a:xfrm>
            <a:off x="3510098" y="2519412"/>
            <a:ext cx="3119702" cy="72072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nchorCtr="1"/>
          <a:lstStyle>
            <a:lvl1pPr eaLnBrk="0" hangingPunct="0">
              <a:defRPr kumimoji="1" sz="2000">
                <a:solidFill>
                  <a:schemeClr val="tx1"/>
                </a:solidFill>
                <a:latin typeface="Arial" pitchFamily="34" charset="0"/>
                <a:ea typeface="新細明體" pitchFamily="18" charset="-120"/>
              </a:defRPr>
            </a:lvl1pPr>
            <a:lvl2pPr marL="742950" indent="-285750" eaLnBrk="0" hangingPunct="0">
              <a:defRPr kumimoji="1" sz="2000">
                <a:solidFill>
                  <a:schemeClr val="tx1"/>
                </a:solidFill>
                <a:latin typeface="Arial" pitchFamily="34" charset="0"/>
                <a:ea typeface="新細明體" pitchFamily="18" charset="-120"/>
              </a:defRPr>
            </a:lvl2pPr>
            <a:lvl3pPr marL="1143000" indent="-228600" eaLnBrk="0" hangingPunct="0">
              <a:defRPr kumimoji="1" sz="2000">
                <a:solidFill>
                  <a:schemeClr val="tx1"/>
                </a:solidFill>
                <a:latin typeface="Arial" pitchFamily="34" charset="0"/>
                <a:ea typeface="新細明體" pitchFamily="18" charset="-120"/>
              </a:defRPr>
            </a:lvl3pPr>
            <a:lvl4pPr marL="1600200" indent="-228600" eaLnBrk="0" hangingPunct="0">
              <a:defRPr kumimoji="1" sz="2000">
                <a:solidFill>
                  <a:schemeClr val="tx1"/>
                </a:solidFill>
                <a:latin typeface="Arial" pitchFamily="34" charset="0"/>
                <a:ea typeface="新細明體" pitchFamily="18" charset="-120"/>
              </a:defRPr>
            </a:lvl4pPr>
            <a:lvl5pPr marL="2057400" indent="-228600" eaLnBrk="0" hangingPunct="0">
              <a:defRPr kumimoji="1" sz="20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9pPr>
          </a:lstStyle>
          <a:p>
            <a:pPr algn="l" defTabSz="914400" eaLnBrk="1" hangingPunct="1"/>
            <a:r>
              <a:rPr kumimoji="0" lang="zh-TW" altLang="en-US" sz="2200" b="1" dirty="0" smtClean="0">
                <a:solidFill>
                  <a:srgbClr val="000000"/>
                </a:solidFill>
                <a:latin typeface="微軟正黑體" pitchFamily="34" charset="-120"/>
                <a:ea typeface="微軟正黑體" pitchFamily="34" charset="-120"/>
                <a:cs typeface="+mn-cs"/>
              </a:rPr>
              <a:t>發展現況分析及預測</a:t>
            </a:r>
          </a:p>
        </p:txBody>
      </p:sp>
      <p:sp>
        <p:nvSpPr>
          <p:cNvPr id="30725" name="圓角矩形 7"/>
          <p:cNvSpPr>
            <a:spLocks noChangeArrowheads="1"/>
          </p:cNvSpPr>
          <p:nvPr/>
        </p:nvSpPr>
        <p:spPr bwMode="auto">
          <a:xfrm>
            <a:off x="3510098" y="3600450"/>
            <a:ext cx="3119702" cy="719138"/>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nchorCtr="1"/>
          <a:lstStyle>
            <a:lvl1pPr eaLnBrk="0" hangingPunct="0">
              <a:defRPr kumimoji="1" sz="2000">
                <a:solidFill>
                  <a:schemeClr val="tx1"/>
                </a:solidFill>
                <a:latin typeface="Arial" pitchFamily="34" charset="0"/>
                <a:ea typeface="新細明體" pitchFamily="18" charset="-120"/>
              </a:defRPr>
            </a:lvl1pPr>
            <a:lvl2pPr marL="742950" indent="-285750" eaLnBrk="0" hangingPunct="0">
              <a:defRPr kumimoji="1" sz="2000">
                <a:solidFill>
                  <a:schemeClr val="tx1"/>
                </a:solidFill>
                <a:latin typeface="Arial" pitchFamily="34" charset="0"/>
                <a:ea typeface="新細明體" pitchFamily="18" charset="-120"/>
              </a:defRPr>
            </a:lvl2pPr>
            <a:lvl3pPr marL="1143000" indent="-228600" eaLnBrk="0" hangingPunct="0">
              <a:defRPr kumimoji="1" sz="2000">
                <a:solidFill>
                  <a:schemeClr val="tx1"/>
                </a:solidFill>
                <a:latin typeface="Arial" pitchFamily="34" charset="0"/>
                <a:ea typeface="新細明體" pitchFamily="18" charset="-120"/>
              </a:defRPr>
            </a:lvl3pPr>
            <a:lvl4pPr marL="1600200" indent="-228600" eaLnBrk="0" hangingPunct="0">
              <a:defRPr kumimoji="1" sz="2000">
                <a:solidFill>
                  <a:schemeClr val="tx1"/>
                </a:solidFill>
                <a:latin typeface="Arial" pitchFamily="34" charset="0"/>
                <a:ea typeface="新細明體" pitchFamily="18" charset="-120"/>
              </a:defRPr>
            </a:lvl4pPr>
            <a:lvl5pPr marL="2057400" indent="-228600" eaLnBrk="0" hangingPunct="0">
              <a:defRPr kumimoji="1" sz="20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9pPr>
          </a:lstStyle>
          <a:p>
            <a:pPr algn="l" defTabSz="914400" eaLnBrk="1" hangingPunct="1"/>
            <a:r>
              <a:rPr kumimoji="0" lang="zh-TW" altLang="en-US" sz="2200" b="1" smtClean="0">
                <a:solidFill>
                  <a:srgbClr val="000000"/>
                </a:solidFill>
                <a:latin typeface="微軟正黑體" pitchFamily="34" charset="-120"/>
                <a:ea typeface="微軟正黑體" pitchFamily="34" charset="-120"/>
                <a:cs typeface="+mn-cs"/>
              </a:rPr>
              <a:t>發展目標</a:t>
            </a:r>
          </a:p>
        </p:txBody>
      </p:sp>
      <p:sp>
        <p:nvSpPr>
          <p:cNvPr id="30726" name="圓角矩形 8"/>
          <p:cNvSpPr>
            <a:spLocks noChangeArrowheads="1"/>
          </p:cNvSpPr>
          <p:nvPr/>
        </p:nvSpPr>
        <p:spPr bwMode="auto">
          <a:xfrm>
            <a:off x="3510098" y="4679999"/>
            <a:ext cx="3119702" cy="72072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nchorCtr="1"/>
          <a:lstStyle>
            <a:lvl1pPr eaLnBrk="0" hangingPunct="0">
              <a:defRPr kumimoji="1" sz="2000">
                <a:solidFill>
                  <a:schemeClr val="tx1"/>
                </a:solidFill>
                <a:latin typeface="Arial" pitchFamily="34" charset="0"/>
                <a:ea typeface="新細明體" pitchFamily="18" charset="-120"/>
              </a:defRPr>
            </a:lvl1pPr>
            <a:lvl2pPr marL="742950" indent="-285750" eaLnBrk="0" hangingPunct="0">
              <a:defRPr kumimoji="1" sz="2000">
                <a:solidFill>
                  <a:schemeClr val="tx1"/>
                </a:solidFill>
                <a:latin typeface="Arial" pitchFamily="34" charset="0"/>
                <a:ea typeface="新細明體" pitchFamily="18" charset="-120"/>
              </a:defRPr>
            </a:lvl2pPr>
            <a:lvl3pPr marL="1143000" indent="-228600" eaLnBrk="0" hangingPunct="0">
              <a:defRPr kumimoji="1" sz="2000">
                <a:solidFill>
                  <a:schemeClr val="tx1"/>
                </a:solidFill>
                <a:latin typeface="Arial" pitchFamily="34" charset="0"/>
                <a:ea typeface="新細明體" pitchFamily="18" charset="-120"/>
              </a:defRPr>
            </a:lvl3pPr>
            <a:lvl4pPr marL="1600200" indent="-228600" eaLnBrk="0" hangingPunct="0">
              <a:defRPr kumimoji="1" sz="2000">
                <a:solidFill>
                  <a:schemeClr val="tx1"/>
                </a:solidFill>
                <a:latin typeface="Arial" pitchFamily="34" charset="0"/>
                <a:ea typeface="新細明體" pitchFamily="18" charset="-120"/>
              </a:defRPr>
            </a:lvl4pPr>
            <a:lvl5pPr marL="2057400" indent="-228600" eaLnBrk="0" hangingPunct="0">
              <a:defRPr kumimoji="1" sz="20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9pPr>
          </a:lstStyle>
          <a:p>
            <a:pPr algn="l" defTabSz="914400" eaLnBrk="1" hangingPunct="1"/>
            <a:r>
              <a:rPr kumimoji="0" lang="zh-TW" altLang="en-US" sz="2200" b="1" smtClean="0">
                <a:solidFill>
                  <a:srgbClr val="000000"/>
                </a:solidFill>
                <a:latin typeface="微軟正黑體" pitchFamily="34" charset="-120"/>
                <a:ea typeface="微軟正黑體" pitchFamily="34" charset="-120"/>
                <a:cs typeface="+mn-cs"/>
              </a:rPr>
              <a:t>發展課題</a:t>
            </a:r>
          </a:p>
        </p:txBody>
      </p:sp>
      <p:sp>
        <p:nvSpPr>
          <p:cNvPr id="30727" name="圓角矩形 9"/>
          <p:cNvSpPr>
            <a:spLocks noChangeArrowheads="1"/>
          </p:cNvSpPr>
          <p:nvPr/>
        </p:nvSpPr>
        <p:spPr bwMode="auto">
          <a:xfrm>
            <a:off x="3510098" y="5759499"/>
            <a:ext cx="3119702" cy="720725"/>
          </a:xfrm>
          <a:prstGeom prst="roundRect">
            <a:avLst>
              <a:gd name="adj" fmla="val 16667"/>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nchorCtr="1"/>
          <a:lstStyle>
            <a:lvl1pPr eaLnBrk="0" hangingPunct="0">
              <a:defRPr kumimoji="1" sz="2000">
                <a:solidFill>
                  <a:schemeClr val="tx1"/>
                </a:solidFill>
                <a:latin typeface="Arial" pitchFamily="34" charset="0"/>
                <a:ea typeface="新細明體" pitchFamily="18" charset="-120"/>
              </a:defRPr>
            </a:lvl1pPr>
            <a:lvl2pPr marL="742950" indent="-285750" eaLnBrk="0" hangingPunct="0">
              <a:defRPr kumimoji="1" sz="2000">
                <a:solidFill>
                  <a:schemeClr val="tx1"/>
                </a:solidFill>
                <a:latin typeface="Arial" pitchFamily="34" charset="0"/>
                <a:ea typeface="新細明體" pitchFamily="18" charset="-120"/>
              </a:defRPr>
            </a:lvl2pPr>
            <a:lvl3pPr marL="1143000" indent="-228600" eaLnBrk="0" hangingPunct="0">
              <a:defRPr kumimoji="1" sz="2000">
                <a:solidFill>
                  <a:schemeClr val="tx1"/>
                </a:solidFill>
                <a:latin typeface="Arial" pitchFamily="34" charset="0"/>
                <a:ea typeface="新細明體" pitchFamily="18" charset="-120"/>
              </a:defRPr>
            </a:lvl3pPr>
            <a:lvl4pPr marL="1600200" indent="-228600" eaLnBrk="0" hangingPunct="0">
              <a:defRPr kumimoji="1" sz="2000">
                <a:solidFill>
                  <a:schemeClr val="tx1"/>
                </a:solidFill>
                <a:latin typeface="Arial" pitchFamily="34" charset="0"/>
                <a:ea typeface="新細明體" pitchFamily="18" charset="-120"/>
              </a:defRPr>
            </a:lvl4pPr>
            <a:lvl5pPr marL="2057400" indent="-228600" eaLnBrk="0" hangingPunct="0">
              <a:defRPr kumimoji="1" sz="20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9pPr>
          </a:lstStyle>
          <a:p>
            <a:pPr algn="l" defTabSz="914400" eaLnBrk="1" hangingPunct="1"/>
            <a:r>
              <a:rPr kumimoji="0" lang="zh-TW" altLang="en-US" sz="2200" b="1" smtClean="0">
                <a:solidFill>
                  <a:srgbClr val="000000"/>
                </a:solidFill>
                <a:latin typeface="微軟正黑體" pitchFamily="34" charset="-120"/>
                <a:ea typeface="微軟正黑體" pitchFamily="34" charset="-120"/>
                <a:cs typeface="+mn-cs"/>
              </a:rPr>
              <a:t>發展策略</a:t>
            </a:r>
          </a:p>
        </p:txBody>
      </p:sp>
      <p:grpSp>
        <p:nvGrpSpPr>
          <p:cNvPr id="30728" name="群組 16"/>
          <p:cNvGrpSpPr>
            <a:grpSpLocks/>
          </p:cNvGrpSpPr>
          <p:nvPr/>
        </p:nvGrpSpPr>
        <p:grpSpPr bwMode="auto">
          <a:xfrm>
            <a:off x="194867" y="2133608"/>
            <a:ext cx="2924836" cy="2665413"/>
            <a:chOff x="180000" y="2160000"/>
            <a:chExt cx="2700000" cy="2666320"/>
          </a:xfrm>
        </p:grpSpPr>
        <p:pic>
          <p:nvPicPr>
            <p:cNvPr id="30747" name="圖片 10" descr="gis.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0000" y="2160000"/>
              <a:ext cx="2700000" cy="266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210762" y="4230000"/>
              <a:ext cx="750543" cy="461822"/>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hangingPunct="1">
                <a:defRPr/>
              </a:pPr>
              <a:r>
                <a:rPr lang="zh-TW" altLang="en-US" sz="2400" b="1" spc="50" dirty="0">
                  <a:ln w="11430"/>
                  <a:gradFill>
                    <a:gsLst>
                      <a:gs pos="25000">
                        <a:srgbClr val="75A7F1">
                          <a:satMod val="155000"/>
                        </a:srgbClr>
                      </a:gs>
                      <a:gs pos="100000">
                        <a:srgbClr val="75A7F1">
                          <a:shade val="45000"/>
                          <a:satMod val="165000"/>
                        </a:srgb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cs typeface="+mn-cs"/>
                </a:rPr>
                <a:t>坡度</a:t>
              </a:r>
            </a:p>
          </p:txBody>
        </p:sp>
        <p:sp>
          <p:nvSpPr>
            <p:cNvPr id="14" name="矩形 13"/>
            <p:cNvSpPr/>
            <p:nvPr/>
          </p:nvSpPr>
          <p:spPr>
            <a:xfrm>
              <a:off x="211250" y="3510000"/>
              <a:ext cx="750543" cy="461822"/>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hangingPunct="1">
                <a:defRPr/>
              </a:pPr>
              <a:r>
                <a:rPr lang="zh-TW" altLang="en-US" sz="2400" b="1" spc="50" dirty="0">
                  <a:ln w="11430"/>
                  <a:gradFill>
                    <a:gsLst>
                      <a:gs pos="25000">
                        <a:srgbClr val="75A7F1">
                          <a:satMod val="155000"/>
                        </a:srgbClr>
                      </a:gs>
                      <a:gs pos="100000">
                        <a:srgbClr val="75A7F1">
                          <a:shade val="45000"/>
                          <a:satMod val="165000"/>
                        </a:srgb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cs typeface="+mn-cs"/>
                </a:rPr>
                <a:t>地形</a:t>
              </a:r>
            </a:p>
          </p:txBody>
        </p:sp>
        <p:sp>
          <p:nvSpPr>
            <p:cNvPr id="15" name="矩形 14"/>
            <p:cNvSpPr/>
            <p:nvPr/>
          </p:nvSpPr>
          <p:spPr>
            <a:xfrm>
              <a:off x="211250" y="2880000"/>
              <a:ext cx="750543" cy="461822"/>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hangingPunct="1">
                <a:defRPr/>
              </a:pPr>
              <a:r>
                <a:rPr lang="zh-TW" altLang="en-US" sz="2400" b="1" spc="50" dirty="0">
                  <a:ln w="11430"/>
                  <a:gradFill>
                    <a:gsLst>
                      <a:gs pos="25000">
                        <a:srgbClr val="75A7F1">
                          <a:satMod val="155000"/>
                        </a:srgbClr>
                      </a:gs>
                      <a:gs pos="100000">
                        <a:srgbClr val="75A7F1">
                          <a:shade val="45000"/>
                          <a:satMod val="165000"/>
                        </a:srgb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cs typeface="+mn-cs"/>
                </a:rPr>
                <a:t>人口</a:t>
              </a:r>
            </a:p>
          </p:txBody>
        </p:sp>
        <p:sp>
          <p:nvSpPr>
            <p:cNvPr id="16" name="矩形 15"/>
            <p:cNvSpPr/>
            <p:nvPr/>
          </p:nvSpPr>
          <p:spPr>
            <a:xfrm>
              <a:off x="180000" y="2250000"/>
              <a:ext cx="750543" cy="461822"/>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defTabSz="914400" hangingPunct="1">
                <a:defRPr/>
              </a:pPr>
              <a:r>
                <a:rPr lang="zh-TW" altLang="en-US" sz="2400" b="1" spc="50" dirty="0">
                  <a:ln w="11430"/>
                  <a:gradFill>
                    <a:gsLst>
                      <a:gs pos="25000">
                        <a:srgbClr val="75A7F1">
                          <a:satMod val="155000"/>
                        </a:srgbClr>
                      </a:gs>
                      <a:gs pos="100000">
                        <a:srgbClr val="75A7F1">
                          <a:shade val="45000"/>
                          <a:satMod val="165000"/>
                        </a:srgb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cs typeface="+mn-cs"/>
                </a:rPr>
                <a:t>環境</a:t>
              </a:r>
            </a:p>
          </p:txBody>
        </p:sp>
      </p:grpSp>
      <p:cxnSp>
        <p:nvCxnSpPr>
          <p:cNvPr id="30729" name="圖案 19"/>
          <p:cNvCxnSpPr>
            <a:cxnSpLocks noChangeShapeType="1"/>
            <a:stCxn id="30723" idx="1"/>
          </p:cNvCxnSpPr>
          <p:nvPr/>
        </p:nvCxnSpPr>
        <p:spPr bwMode="auto">
          <a:xfrm rot="10800000" flipV="1">
            <a:off x="1657879" y="1800230"/>
            <a:ext cx="1852216" cy="360363"/>
          </a:xfrm>
          <a:prstGeom prst="bentConnector2">
            <a:avLst/>
          </a:prstGeom>
          <a:noFill/>
          <a:ln w="31750" algn="ctr">
            <a:solidFill>
              <a:srgbClr val="663300"/>
            </a:solidFill>
            <a:round/>
            <a:headEnd/>
            <a:tailEnd type="arrow" w="med" len="med"/>
          </a:ln>
          <a:extLst>
            <a:ext uri="{909E8E84-426E-40DD-AFC4-6F175D3DCCD1}">
              <a14:hiddenFill xmlns:a14="http://schemas.microsoft.com/office/drawing/2010/main">
                <a:noFill/>
              </a14:hiddenFill>
            </a:ext>
          </a:extLst>
        </p:spPr>
      </p:cxnSp>
      <p:sp>
        <p:nvSpPr>
          <p:cNvPr id="30730" name="矩形 20"/>
          <p:cNvSpPr>
            <a:spLocks noChangeArrowheads="1"/>
          </p:cNvSpPr>
          <p:nvPr/>
        </p:nvSpPr>
        <p:spPr bwMode="auto">
          <a:xfrm>
            <a:off x="1950244" y="143986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Arial" pitchFamily="34" charset="0"/>
                <a:ea typeface="新細明體" pitchFamily="18" charset="-120"/>
              </a:defRPr>
            </a:lvl1pPr>
            <a:lvl2pPr marL="742950" indent="-285750" eaLnBrk="0" hangingPunct="0">
              <a:defRPr kumimoji="1" sz="2000">
                <a:solidFill>
                  <a:schemeClr val="tx1"/>
                </a:solidFill>
                <a:latin typeface="Arial" pitchFamily="34" charset="0"/>
                <a:ea typeface="新細明體" pitchFamily="18" charset="-120"/>
              </a:defRPr>
            </a:lvl2pPr>
            <a:lvl3pPr marL="1143000" indent="-228600" eaLnBrk="0" hangingPunct="0">
              <a:defRPr kumimoji="1" sz="2000">
                <a:solidFill>
                  <a:schemeClr val="tx1"/>
                </a:solidFill>
                <a:latin typeface="Arial" pitchFamily="34" charset="0"/>
                <a:ea typeface="新細明體" pitchFamily="18" charset="-120"/>
              </a:defRPr>
            </a:lvl3pPr>
            <a:lvl4pPr marL="1600200" indent="-228600" eaLnBrk="0" hangingPunct="0">
              <a:defRPr kumimoji="1" sz="2000">
                <a:solidFill>
                  <a:schemeClr val="tx1"/>
                </a:solidFill>
                <a:latin typeface="Arial" pitchFamily="34" charset="0"/>
                <a:ea typeface="新細明體" pitchFamily="18" charset="-120"/>
              </a:defRPr>
            </a:lvl4pPr>
            <a:lvl5pPr marL="2057400" indent="-228600" eaLnBrk="0" hangingPunct="0">
              <a:defRPr kumimoji="1" sz="20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9pPr>
          </a:lstStyle>
          <a:p>
            <a:pPr algn="l" defTabSz="914400" eaLnBrk="1" hangingPunct="1"/>
            <a:r>
              <a:rPr kumimoji="0" lang="zh-TW" altLang="en-US" sz="1800" b="1" smtClean="0">
                <a:solidFill>
                  <a:srgbClr val="000000"/>
                </a:solidFill>
                <a:latin typeface="微軟正黑體" pitchFamily="34" charset="-120"/>
                <a:ea typeface="微軟正黑體" pitchFamily="34" charset="-120"/>
                <a:cs typeface="+mn-cs"/>
              </a:rPr>
              <a:t>過去作法</a:t>
            </a:r>
          </a:p>
        </p:txBody>
      </p:sp>
      <p:sp>
        <p:nvSpPr>
          <p:cNvPr id="22" name="向左箭號 21"/>
          <p:cNvSpPr/>
          <p:nvPr/>
        </p:nvSpPr>
        <p:spPr bwMode="auto">
          <a:xfrm>
            <a:off x="6727825" y="369615"/>
            <a:ext cx="584729" cy="1079500"/>
          </a:xfrm>
          <a:prstGeom prst="leftArrow">
            <a:avLst/>
          </a:prstGeom>
          <a:solidFill>
            <a:schemeClr val="bg1">
              <a:lumMod val="50000"/>
            </a:schemeClr>
          </a:solidFill>
          <a:ln w="9525" cap="flat" cmpd="sng" algn="ctr">
            <a:noFill/>
            <a:prstDash val="solid"/>
            <a:round/>
            <a:headEnd type="none" w="med" len="med"/>
            <a:tailEnd type="none" w="med" len="med"/>
          </a:ln>
          <a:effectLst/>
        </p:spPr>
        <p:txBody>
          <a:bodyPr/>
          <a:lstStyle/>
          <a:p>
            <a:pPr algn="l" defTabSz="914400" hangingPunct="1">
              <a:defRPr/>
            </a:pPr>
            <a:endParaRPr lang="zh-TW" altLang="en-US" sz="1800">
              <a:latin typeface="Arial" charset="0"/>
              <a:ea typeface="新細明體" pitchFamily="18" charset="-120"/>
              <a:cs typeface="+mn-cs"/>
            </a:endParaRPr>
          </a:p>
        </p:txBody>
      </p:sp>
      <p:pic>
        <p:nvPicPr>
          <p:cNvPr id="30732" name="圖片 22" descr="等溫線圖.jpg"/>
          <p:cNvPicPr>
            <a:picLocks noChangeAspect="1"/>
          </p:cNvPicPr>
          <p:nvPr/>
        </p:nvPicPr>
        <p:blipFill>
          <a:blip r:embed="rId4">
            <a:extLst>
              <a:ext uri="{28A0092B-C50C-407E-A947-70E740481C1C}">
                <a14:useLocalDpi xmlns:a14="http://schemas.microsoft.com/office/drawing/2010/main" val="0"/>
              </a:ext>
            </a:extLst>
          </a:blip>
          <a:srcRect l="3052" t="1114" r="3052" b="3343"/>
          <a:stretch>
            <a:fillRect/>
          </a:stretch>
        </p:blipFill>
        <p:spPr bwMode="auto">
          <a:xfrm>
            <a:off x="7410588" y="188640"/>
            <a:ext cx="1559851"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3" name="圖片 23" descr="雨量圖.jpg"/>
          <p:cNvPicPr>
            <a:picLocks noChangeAspect="1"/>
          </p:cNvPicPr>
          <p:nvPr/>
        </p:nvPicPr>
        <p:blipFill>
          <a:blip r:embed="rId5">
            <a:extLst>
              <a:ext uri="{28A0092B-C50C-407E-A947-70E740481C1C}">
                <a14:useLocalDpi xmlns:a14="http://schemas.microsoft.com/office/drawing/2010/main" val="0"/>
              </a:ext>
            </a:extLst>
          </a:blip>
          <a:srcRect l="4286" t="2766" r="4286" b="693"/>
          <a:stretch>
            <a:fillRect/>
          </a:stretch>
        </p:blipFill>
        <p:spPr bwMode="auto">
          <a:xfrm>
            <a:off x="8189648" y="1809478"/>
            <a:ext cx="1559852"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4" name="圖片 24" descr="風力圖.jpg"/>
          <p:cNvPicPr>
            <a:picLocks noChangeAspect="1"/>
          </p:cNvPicPr>
          <p:nvPr/>
        </p:nvPicPr>
        <p:blipFill>
          <a:blip r:embed="rId6">
            <a:extLst>
              <a:ext uri="{28A0092B-C50C-407E-A947-70E740481C1C}">
                <a14:useLocalDpi xmlns:a14="http://schemas.microsoft.com/office/drawing/2010/main" val="0"/>
              </a:ext>
            </a:extLst>
          </a:blip>
          <a:srcRect l="9448" t="5589" r="1891" b="9781"/>
          <a:stretch>
            <a:fillRect/>
          </a:stretch>
        </p:blipFill>
        <p:spPr bwMode="auto">
          <a:xfrm>
            <a:off x="6825853" y="3249345"/>
            <a:ext cx="1559851" cy="185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25"/>
          <p:cNvSpPr/>
          <p:nvPr/>
        </p:nvSpPr>
        <p:spPr>
          <a:xfrm>
            <a:off x="8580000" y="1089189"/>
            <a:ext cx="1127232" cy="461665"/>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defTabSz="914400" hangingPunct="1">
              <a:defRPr/>
            </a:pPr>
            <a:r>
              <a:rPr lang="zh-TW" altLang="en-US" sz="2400" b="1" spc="50" dirty="0">
                <a:ln w="11430"/>
                <a:gradFill>
                  <a:gsLst>
                    <a:gs pos="25000">
                      <a:srgbClr val="75A7F1">
                        <a:satMod val="155000"/>
                      </a:srgbClr>
                    </a:gs>
                    <a:gs pos="100000">
                      <a:srgbClr val="75A7F1">
                        <a:shade val="45000"/>
                        <a:satMod val="165000"/>
                      </a:srgb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cs typeface="+mn-cs"/>
              </a:rPr>
              <a:t>等溫圖</a:t>
            </a:r>
          </a:p>
        </p:txBody>
      </p:sp>
      <p:sp>
        <p:nvSpPr>
          <p:cNvPr id="28" name="矩形 27"/>
          <p:cNvSpPr/>
          <p:nvPr/>
        </p:nvSpPr>
        <p:spPr>
          <a:xfrm>
            <a:off x="7215000" y="2529186"/>
            <a:ext cx="1127232" cy="461665"/>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defTabSz="914400" hangingPunct="1">
              <a:defRPr/>
            </a:pPr>
            <a:r>
              <a:rPr lang="zh-TW" altLang="en-US" sz="2400" b="1" spc="50" dirty="0">
                <a:ln w="11430"/>
                <a:gradFill>
                  <a:gsLst>
                    <a:gs pos="25000">
                      <a:srgbClr val="75A7F1">
                        <a:satMod val="155000"/>
                      </a:srgbClr>
                    </a:gs>
                    <a:gs pos="100000">
                      <a:srgbClr val="75A7F1">
                        <a:shade val="45000"/>
                        <a:satMod val="165000"/>
                      </a:srgb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cs typeface="+mn-cs"/>
              </a:rPr>
              <a:t>雨量圖</a:t>
            </a:r>
          </a:p>
        </p:txBody>
      </p:sp>
      <p:sp>
        <p:nvSpPr>
          <p:cNvPr id="29" name="矩形 28"/>
          <p:cNvSpPr/>
          <p:nvPr/>
        </p:nvSpPr>
        <p:spPr>
          <a:xfrm>
            <a:off x="8190000" y="4149189"/>
            <a:ext cx="1127232" cy="461665"/>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defTabSz="914400" hangingPunct="1">
              <a:defRPr/>
            </a:pPr>
            <a:r>
              <a:rPr lang="zh-TW" altLang="en-US" sz="2400" b="1" spc="50" dirty="0">
                <a:ln w="11430"/>
                <a:gradFill>
                  <a:gsLst>
                    <a:gs pos="25000">
                      <a:srgbClr val="75A7F1">
                        <a:satMod val="155000"/>
                      </a:srgbClr>
                    </a:gs>
                    <a:gs pos="100000">
                      <a:srgbClr val="75A7F1">
                        <a:shade val="45000"/>
                        <a:satMod val="165000"/>
                      </a:srgb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cs typeface="+mn-cs"/>
              </a:rPr>
              <a:t>風力圖</a:t>
            </a:r>
          </a:p>
        </p:txBody>
      </p:sp>
      <p:sp>
        <p:nvSpPr>
          <p:cNvPr id="30" name="矩形 29"/>
          <p:cNvSpPr/>
          <p:nvPr/>
        </p:nvSpPr>
        <p:spPr>
          <a:xfrm>
            <a:off x="8190000" y="5049189"/>
            <a:ext cx="1441420" cy="1374735"/>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defTabSz="914400" hangingPunct="1">
              <a:lnSpc>
                <a:spcPts val="2000"/>
              </a:lnSpc>
              <a:defRPr/>
            </a:pPr>
            <a:r>
              <a:rPr lang="zh-TW" altLang="en-US" sz="2400" b="1" spc="50" dirty="0">
                <a:ln w="11430"/>
                <a:gradFill>
                  <a:gsLst>
                    <a:gs pos="25000">
                      <a:srgbClr val="75A7F1">
                        <a:satMod val="155000"/>
                      </a:srgbClr>
                    </a:gs>
                    <a:gs pos="100000">
                      <a:srgbClr val="75A7F1">
                        <a:shade val="45000"/>
                        <a:satMod val="165000"/>
                      </a:srgb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cs typeface="+mn-cs"/>
              </a:rPr>
              <a:t>日照</a:t>
            </a:r>
            <a:r>
              <a:rPr lang="zh-TW" altLang="en-US" sz="2400" b="1" spc="50" dirty="0" smtClean="0">
                <a:ln w="11430"/>
                <a:gradFill>
                  <a:gsLst>
                    <a:gs pos="25000">
                      <a:srgbClr val="75A7F1">
                        <a:satMod val="155000"/>
                      </a:srgbClr>
                    </a:gs>
                    <a:gs pos="100000">
                      <a:srgbClr val="75A7F1">
                        <a:shade val="45000"/>
                        <a:satMod val="165000"/>
                      </a:srgb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cs typeface="+mn-cs"/>
              </a:rPr>
              <a:t>圖</a:t>
            </a:r>
            <a:endParaRPr lang="en-US" altLang="zh-TW" sz="2400" b="1" spc="50" dirty="0" smtClean="0">
              <a:ln w="11430"/>
              <a:gradFill>
                <a:gsLst>
                  <a:gs pos="25000">
                    <a:srgbClr val="75A7F1">
                      <a:satMod val="155000"/>
                    </a:srgbClr>
                  </a:gs>
                  <a:gs pos="100000">
                    <a:srgbClr val="75A7F1">
                      <a:shade val="45000"/>
                      <a:satMod val="165000"/>
                    </a:srgb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cs typeface="+mn-cs"/>
            </a:endParaRPr>
          </a:p>
          <a:p>
            <a:pPr algn="l" defTabSz="914400" hangingPunct="1">
              <a:lnSpc>
                <a:spcPts val="2000"/>
              </a:lnSpc>
              <a:defRPr/>
            </a:pPr>
            <a:endParaRPr lang="en-US" altLang="zh-TW" sz="2400" b="1" spc="50" dirty="0">
              <a:ln w="11430"/>
              <a:gradFill>
                <a:gsLst>
                  <a:gs pos="25000">
                    <a:srgbClr val="75A7F1">
                      <a:satMod val="155000"/>
                    </a:srgbClr>
                  </a:gs>
                  <a:gs pos="100000">
                    <a:srgbClr val="75A7F1">
                      <a:shade val="45000"/>
                      <a:satMod val="165000"/>
                    </a:srgb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cs typeface="+mn-cs"/>
            </a:endParaRPr>
          </a:p>
          <a:p>
            <a:pPr algn="l" defTabSz="914400" hangingPunct="1">
              <a:lnSpc>
                <a:spcPts val="2000"/>
              </a:lnSpc>
              <a:defRPr/>
            </a:pPr>
            <a:r>
              <a:rPr lang="zh-TW" altLang="en-US" sz="2400" b="1" spc="50" dirty="0" smtClean="0">
                <a:ln w="11430"/>
                <a:gradFill>
                  <a:gsLst>
                    <a:gs pos="25000">
                      <a:srgbClr val="75A7F1">
                        <a:satMod val="155000"/>
                      </a:srgbClr>
                    </a:gs>
                    <a:gs pos="100000">
                      <a:srgbClr val="75A7F1">
                        <a:shade val="45000"/>
                        <a:satMod val="165000"/>
                      </a:srgb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cs typeface="+mn-cs"/>
              </a:rPr>
              <a:t>空氣品質</a:t>
            </a:r>
            <a:endParaRPr lang="en-US" altLang="zh-TW" sz="2400" b="1" spc="50" dirty="0" smtClean="0">
              <a:ln w="11430"/>
              <a:gradFill>
                <a:gsLst>
                  <a:gs pos="25000">
                    <a:srgbClr val="75A7F1">
                      <a:satMod val="155000"/>
                    </a:srgbClr>
                  </a:gs>
                  <a:gs pos="100000">
                    <a:srgbClr val="75A7F1">
                      <a:shade val="45000"/>
                      <a:satMod val="165000"/>
                    </a:srgb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cs typeface="+mn-cs"/>
            </a:endParaRPr>
          </a:p>
          <a:p>
            <a:pPr algn="l" defTabSz="914400" hangingPunct="1">
              <a:lnSpc>
                <a:spcPts val="2000"/>
              </a:lnSpc>
              <a:defRPr/>
            </a:pPr>
            <a:endParaRPr lang="en-US" altLang="zh-TW" sz="2400" b="1" spc="50" dirty="0">
              <a:ln w="11430"/>
              <a:gradFill>
                <a:gsLst>
                  <a:gs pos="25000">
                    <a:srgbClr val="75A7F1">
                      <a:satMod val="155000"/>
                    </a:srgbClr>
                  </a:gs>
                  <a:gs pos="100000">
                    <a:srgbClr val="75A7F1">
                      <a:shade val="45000"/>
                      <a:satMod val="165000"/>
                    </a:srgb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cs typeface="+mn-cs"/>
            </a:endParaRPr>
          </a:p>
          <a:p>
            <a:pPr algn="l" defTabSz="914400" hangingPunct="1">
              <a:lnSpc>
                <a:spcPts val="2000"/>
              </a:lnSpc>
              <a:defRPr/>
            </a:pPr>
            <a:r>
              <a:rPr lang="zh-TW" altLang="en-US" sz="2400" b="1" spc="50" dirty="0" smtClean="0">
                <a:ln w="11430"/>
                <a:gradFill>
                  <a:gsLst>
                    <a:gs pos="25000">
                      <a:srgbClr val="75A7F1">
                        <a:satMod val="155000"/>
                      </a:srgbClr>
                    </a:gs>
                    <a:gs pos="100000">
                      <a:srgbClr val="75A7F1">
                        <a:shade val="45000"/>
                        <a:satMod val="165000"/>
                      </a:srgb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cs typeface="+mn-cs"/>
              </a:rPr>
              <a:t>水資源</a:t>
            </a:r>
            <a:r>
              <a:rPr lang="en-US" altLang="zh-TW" sz="2400" b="1" spc="50" dirty="0" smtClean="0">
                <a:ln w="11430"/>
                <a:gradFill>
                  <a:gsLst>
                    <a:gs pos="25000">
                      <a:srgbClr val="75A7F1">
                        <a:satMod val="155000"/>
                      </a:srgbClr>
                    </a:gs>
                    <a:gs pos="100000">
                      <a:srgbClr val="75A7F1">
                        <a:shade val="45000"/>
                        <a:satMod val="165000"/>
                      </a:srgb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cs typeface="+mn-cs"/>
              </a:rPr>
              <a:t>…</a:t>
            </a:r>
            <a:endParaRPr lang="zh-TW" altLang="en-US" sz="2400" b="1" spc="50" dirty="0">
              <a:ln w="11430"/>
              <a:gradFill>
                <a:gsLst>
                  <a:gs pos="25000">
                    <a:srgbClr val="75A7F1">
                      <a:satMod val="155000"/>
                    </a:srgbClr>
                  </a:gs>
                  <a:gs pos="100000">
                    <a:srgbClr val="75A7F1">
                      <a:shade val="45000"/>
                      <a:satMod val="165000"/>
                    </a:srgb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cs typeface="+mn-cs"/>
            </a:endParaRPr>
          </a:p>
        </p:txBody>
      </p:sp>
      <p:sp>
        <p:nvSpPr>
          <p:cNvPr id="30739" name="矩形 30"/>
          <p:cNvSpPr>
            <a:spLocks noChangeArrowheads="1"/>
          </p:cNvSpPr>
          <p:nvPr/>
        </p:nvSpPr>
        <p:spPr bwMode="auto">
          <a:xfrm>
            <a:off x="6707216" y="585518"/>
            <a:ext cx="646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Arial" pitchFamily="34" charset="0"/>
                <a:ea typeface="新細明體" pitchFamily="18" charset="-120"/>
              </a:defRPr>
            </a:lvl1pPr>
            <a:lvl2pPr marL="742950" indent="-285750" eaLnBrk="0" hangingPunct="0">
              <a:defRPr kumimoji="1" sz="2000">
                <a:solidFill>
                  <a:schemeClr val="tx1"/>
                </a:solidFill>
                <a:latin typeface="Arial" pitchFamily="34" charset="0"/>
                <a:ea typeface="新細明體" pitchFamily="18" charset="-120"/>
              </a:defRPr>
            </a:lvl2pPr>
            <a:lvl3pPr marL="1143000" indent="-228600" eaLnBrk="0" hangingPunct="0">
              <a:defRPr kumimoji="1" sz="2000">
                <a:solidFill>
                  <a:schemeClr val="tx1"/>
                </a:solidFill>
                <a:latin typeface="Arial" pitchFamily="34" charset="0"/>
                <a:ea typeface="新細明體" pitchFamily="18" charset="-120"/>
              </a:defRPr>
            </a:lvl3pPr>
            <a:lvl4pPr marL="1600200" indent="-228600" eaLnBrk="0" hangingPunct="0">
              <a:defRPr kumimoji="1" sz="2000">
                <a:solidFill>
                  <a:schemeClr val="tx1"/>
                </a:solidFill>
                <a:latin typeface="Arial" pitchFamily="34" charset="0"/>
                <a:ea typeface="新細明體" pitchFamily="18" charset="-120"/>
              </a:defRPr>
            </a:lvl4pPr>
            <a:lvl5pPr marL="2057400" indent="-228600" eaLnBrk="0" hangingPunct="0">
              <a:defRPr kumimoji="1" sz="20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9pPr>
          </a:lstStyle>
          <a:p>
            <a:pPr algn="l" defTabSz="914400" eaLnBrk="1" hangingPunct="1"/>
            <a:r>
              <a:rPr kumimoji="0" lang="zh-TW" altLang="en-US" sz="1800" b="1" smtClean="0">
                <a:solidFill>
                  <a:srgbClr val="000000"/>
                </a:solidFill>
                <a:latin typeface="微軟正黑體" pitchFamily="34" charset="-120"/>
                <a:ea typeface="微軟正黑體" pitchFamily="34" charset="-120"/>
                <a:cs typeface="+mn-cs"/>
              </a:rPr>
              <a:t>未來</a:t>
            </a:r>
            <a:r>
              <a:rPr kumimoji="0" lang="en-US" altLang="zh-TW" sz="1800" b="1" smtClean="0">
                <a:solidFill>
                  <a:srgbClr val="000000"/>
                </a:solidFill>
                <a:latin typeface="微軟正黑體" pitchFamily="34" charset="-120"/>
                <a:ea typeface="微軟正黑體" pitchFamily="34" charset="-120"/>
                <a:cs typeface="+mn-cs"/>
              </a:rPr>
              <a:t/>
            </a:r>
            <a:br>
              <a:rPr kumimoji="0" lang="en-US" altLang="zh-TW" sz="1800" b="1" smtClean="0">
                <a:solidFill>
                  <a:srgbClr val="000000"/>
                </a:solidFill>
                <a:latin typeface="微軟正黑體" pitchFamily="34" charset="-120"/>
                <a:ea typeface="微軟正黑體" pitchFamily="34" charset="-120"/>
                <a:cs typeface="+mn-cs"/>
              </a:rPr>
            </a:br>
            <a:r>
              <a:rPr kumimoji="0" lang="zh-TW" altLang="en-US" sz="1800" b="1" smtClean="0">
                <a:solidFill>
                  <a:srgbClr val="000000"/>
                </a:solidFill>
                <a:latin typeface="微軟正黑體" pitchFamily="34" charset="-120"/>
                <a:ea typeface="微軟正黑體" pitchFamily="34" charset="-120"/>
                <a:cs typeface="+mn-cs"/>
              </a:rPr>
              <a:t>作法</a:t>
            </a:r>
          </a:p>
        </p:txBody>
      </p:sp>
      <p:cxnSp>
        <p:nvCxnSpPr>
          <p:cNvPr id="35" name="直線單箭頭接點 34"/>
          <p:cNvCxnSpPr>
            <a:stCxn id="30723" idx="2"/>
            <a:endCxn id="30724" idx="0"/>
          </p:cNvCxnSpPr>
          <p:nvPr/>
        </p:nvCxnSpPr>
        <p:spPr bwMode="auto">
          <a:xfrm rot="5400000">
            <a:off x="4890625" y="2339909"/>
            <a:ext cx="360362" cy="1720"/>
          </a:xfrm>
          <a:prstGeom prst="straightConnector1">
            <a:avLst/>
          </a:prstGeom>
          <a:solidFill>
            <a:schemeClr val="accent1"/>
          </a:solidFill>
          <a:ln w="12700" cap="flat" cmpd="sng" algn="ctr">
            <a:solidFill>
              <a:schemeClr val="accent5">
                <a:lumMod val="25000"/>
              </a:schemeClr>
            </a:solidFill>
            <a:prstDash val="solid"/>
            <a:round/>
            <a:headEnd type="none" w="med" len="med"/>
            <a:tailEnd type="arrow"/>
          </a:ln>
          <a:effectLst/>
        </p:spPr>
      </p:cxnSp>
      <p:cxnSp>
        <p:nvCxnSpPr>
          <p:cNvPr id="37" name="直線單箭頭接點 36"/>
          <p:cNvCxnSpPr>
            <a:stCxn id="30724" idx="2"/>
            <a:endCxn id="30725" idx="0"/>
          </p:cNvCxnSpPr>
          <p:nvPr/>
        </p:nvCxnSpPr>
        <p:spPr bwMode="auto">
          <a:xfrm rot="5400000">
            <a:off x="4890625" y="3419409"/>
            <a:ext cx="360362" cy="1720"/>
          </a:xfrm>
          <a:prstGeom prst="straightConnector1">
            <a:avLst/>
          </a:prstGeom>
          <a:solidFill>
            <a:schemeClr val="accent1"/>
          </a:solidFill>
          <a:ln w="12700" cap="flat" cmpd="sng" algn="ctr">
            <a:solidFill>
              <a:schemeClr val="accent5">
                <a:lumMod val="25000"/>
              </a:schemeClr>
            </a:solidFill>
            <a:prstDash val="solid"/>
            <a:round/>
            <a:headEnd type="none" w="med" len="med"/>
            <a:tailEnd type="arrow"/>
          </a:ln>
          <a:effectLst/>
        </p:spPr>
      </p:cxnSp>
      <p:cxnSp>
        <p:nvCxnSpPr>
          <p:cNvPr id="39" name="直線單箭頭接點 38"/>
          <p:cNvCxnSpPr>
            <a:stCxn id="30725" idx="2"/>
            <a:endCxn id="30726" idx="0"/>
          </p:cNvCxnSpPr>
          <p:nvPr/>
        </p:nvCxnSpPr>
        <p:spPr bwMode="auto">
          <a:xfrm rot="5400000">
            <a:off x="4890651" y="4500497"/>
            <a:ext cx="360363" cy="1720"/>
          </a:xfrm>
          <a:prstGeom prst="straightConnector1">
            <a:avLst/>
          </a:prstGeom>
          <a:solidFill>
            <a:schemeClr val="accent1"/>
          </a:solidFill>
          <a:ln w="12700" cap="flat" cmpd="sng" algn="ctr">
            <a:solidFill>
              <a:schemeClr val="accent5">
                <a:lumMod val="25000"/>
              </a:schemeClr>
            </a:solidFill>
            <a:prstDash val="solid"/>
            <a:round/>
            <a:headEnd type="none" w="med" len="med"/>
            <a:tailEnd type="arrow"/>
          </a:ln>
          <a:effectLst/>
        </p:spPr>
      </p:cxnSp>
      <p:cxnSp>
        <p:nvCxnSpPr>
          <p:cNvPr id="41" name="直線單箭頭接點 40"/>
          <p:cNvCxnSpPr>
            <a:stCxn id="30726" idx="2"/>
            <a:endCxn id="30727" idx="0"/>
          </p:cNvCxnSpPr>
          <p:nvPr/>
        </p:nvCxnSpPr>
        <p:spPr bwMode="auto">
          <a:xfrm rot="5400000">
            <a:off x="4890651" y="5579997"/>
            <a:ext cx="360363" cy="1720"/>
          </a:xfrm>
          <a:prstGeom prst="straightConnector1">
            <a:avLst/>
          </a:prstGeom>
          <a:solidFill>
            <a:schemeClr val="accent1"/>
          </a:solidFill>
          <a:ln w="12700" cap="flat" cmpd="sng" algn="ctr">
            <a:solidFill>
              <a:schemeClr val="accent5">
                <a:lumMod val="25000"/>
              </a:schemeClr>
            </a:solidFill>
            <a:prstDash val="solid"/>
            <a:round/>
            <a:headEnd type="none" w="med" len="med"/>
            <a:tailEnd type="arrow"/>
          </a:ln>
          <a:effectLst/>
        </p:spPr>
      </p:cxnSp>
      <p:sp>
        <p:nvSpPr>
          <p:cNvPr id="42014" name="Text Box 30"/>
          <p:cNvSpPr txBox="1">
            <a:spLocks noChangeArrowheads="1"/>
          </p:cNvSpPr>
          <p:nvPr/>
        </p:nvSpPr>
        <p:spPr bwMode="auto">
          <a:xfrm>
            <a:off x="272485" y="4908550"/>
            <a:ext cx="1482460" cy="457200"/>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defTabSz="914400" hangingPunct="1">
              <a:spcBef>
                <a:spcPct val="50000"/>
              </a:spcBef>
              <a:defRPr/>
            </a:pPr>
            <a:r>
              <a:rPr kumimoji="1" lang="zh-TW" alt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pitchFamily="34" charset="0"/>
                <a:ea typeface="新細明體" pitchFamily="18" charset="-120"/>
                <a:cs typeface="+mn-cs"/>
              </a:rPr>
              <a:t>社會</a:t>
            </a:r>
          </a:p>
        </p:txBody>
      </p:sp>
      <p:sp>
        <p:nvSpPr>
          <p:cNvPr id="42015" name="Text Box 31"/>
          <p:cNvSpPr txBox="1">
            <a:spLocks noChangeArrowheads="1"/>
          </p:cNvSpPr>
          <p:nvPr/>
        </p:nvSpPr>
        <p:spPr bwMode="auto">
          <a:xfrm>
            <a:off x="272485" y="5519787"/>
            <a:ext cx="1482460" cy="1015663"/>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defTabSz="914400" hangingPunct="1">
              <a:spcBef>
                <a:spcPct val="50000"/>
              </a:spcBef>
              <a:defRPr/>
            </a:pPr>
            <a:r>
              <a:rPr lang="zh-TW" altLang="en-US" sz="2400"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pitchFamily="34" charset="0"/>
                <a:ea typeface="新細明體" pitchFamily="18" charset="-120"/>
                <a:cs typeface="+mn-cs"/>
              </a:rPr>
              <a:t>經濟</a:t>
            </a:r>
          </a:p>
          <a:p>
            <a:pPr algn="l" defTabSz="914400" hangingPunct="1">
              <a:spcBef>
                <a:spcPct val="50000"/>
              </a:spcBef>
              <a:defRPr/>
            </a:pPr>
            <a:endParaRPr kumimoji="1" lang="en-US" altLang="zh-TW" sz="2400"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pitchFamily="34" charset="0"/>
              <a:ea typeface="新細明體" pitchFamily="18" charset="-120"/>
              <a:cs typeface="+mn-cs"/>
            </a:endParaRPr>
          </a:p>
        </p:txBody>
      </p:sp>
      <p:sp>
        <p:nvSpPr>
          <p:cNvPr id="31" name="投影片編號版面配置區 2"/>
          <p:cNvSpPr txBox="1">
            <a:spLocks/>
          </p:cNvSpPr>
          <p:nvPr/>
        </p:nvSpPr>
        <p:spPr>
          <a:xfrm>
            <a:off x="7269086" y="6436677"/>
            <a:ext cx="2311400" cy="365125"/>
          </a:xfrm>
          <a:prstGeom prst="rect">
            <a:avLst/>
          </a:prstGeom>
        </p:spPr>
        <p:txBody>
          <a:bodyPr/>
          <a:lstStyle>
            <a:defPPr>
              <a:defRPr lang="zh-TW"/>
            </a:defPPr>
            <a:lvl1pPr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1pPr>
            <a:lvl2pPr marL="252580" indent="84193"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2pPr>
            <a:lvl3pPr marL="505160" indent="168387"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3pPr>
            <a:lvl4pPr marL="757740" indent="252580"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4pPr>
            <a:lvl5pPr marL="1010321" indent="336774"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5pPr>
            <a:lvl6pPr marL="168386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6pPr>
            <a:lvl7pPr marL="2020641"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7pPr>
            <a:lvl8pPr marL="2357415"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8pPr>
            <a:lvl9pPr marL="269418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9pPr>
          </a:lstStyle>
          <a:p>
            <a:pPr marL="0" marR="0" lvl="0" indent="0" algn="r" defTabSz="430322" rtl="0" eaLnBrk="1" fontAlgn="base" latinLnBrk="0" hangingPunct="0">
              <a:lnSpc>
                <a:spcPct val="100000"/>
              </a:lnSpc>
              <a:spcBef>
                <a:spcPct val="0"/>
              </a:spcBef>
              <a:spcAft>
                <a:spcPct val="0"/>
              </a:spcAft>
              <a:buClrTx/>
              <a:buSzTx/>
              <a:buFontTx/>
              <a:buNone/>
              <a:tabLst/>
              <a:defRPr/>
            </a:pPr>
            <a:fld id="{682E2177-6B80-4297-95FE-211C5BE53637}" type="slidenum">
              <a:rPr kumimoji="0" lang="zh-TW" altLang="en-US" sz="14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r" defTabSz="430322" rtl="0" eaLnBrk="1" fontAlgn="base" latinLnBrk="0" hangingPunct="0">
                <a:lnSpc>
                  <a:spcPct val="100000"/>
                </a:lnSpc>
                <a:spcBef>
                  <a:spcPct val="0"/>
                </a:spcBef>
                <a:spcAft>
                  <a:spcPct val="0"/>
                </a:spcAft>
                <a:buClrTx/>
                <a:buSzTx/>
                <a:buFontTx/>
                <a:buNone/>
                <a:tabLst/>
                <a:defRPr/>
              </a:pPr>
              <a:t>34</a:t>
            </a:fld>
            <a:endParaRPr kumimoji="0" lang="zh-TW" altLang="en-US" sz="14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4234760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1"/>
          <p:cNvSpPr>
            <a:spLocks noChangeArrowheads="1"/>
          </p:cNvSpPr>
          <p:nvPr/>
        </p:nvSpPr>
        <p:spPr bwMode="auto">
          <a:xfrm>
            <a:off x="566454" y="1124744"/>
            <a:ext cx="5685392" cy="438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marL="365125" indent="-365125" eaLnBrk="0" hangingPunct="0">
              <a:defRPr kumimoji="1" sz="2000">
                <a:solidFill>
                  <a:schemeClr val="tx1"/>
                </a:solidFill>
                <a:latin typeface="Arial" pitchFamily="34" charset="0"/>
                <a:ea typeface="新細明體" pitchFamily="18" charset="-120"/>
              </a:defRPr>
            </a:lvl1pPr>
            <a:lvl2pPr marL="742950" indent="-285750" eaLnBrk="0" hangingPunct="0">
              <a:defRPr kumimoji="1" sz="2000">
                <a:solidFill>
                  <a:schemeClr val="tx1"/>
                </a:solidFill>
                <a:latin typeface="Arial" pitchFamily="34" charset="0"/>
                <a:ea typeface="新細明體" pitchFamily="18" charset="-120"/>
              </a:defRPr>
            </a:lvl2pPr>
            <a:lvl3pPr marL="1143000" indent="-228600" eaLnBrk="0" hangingPunct="0">
              <a:defRPr kumimoji="1" sz="2000">
                <a:solidFill>
                  <a:schemeClr val="tx1"/>
                </a:solidFill>
                <a:latin typeface="Arial" pitchFamily="34" charset="0"/>
                <a:ea typeface="新細明體" pitchFamily="18" charset="-120"/>
              </a:defRPr>
            </a:lvl3pPr>
            <a:lvl4pPr marL="1600200" indent="-228600" eaLnBrk="0" hangingPunct="0">
              <a:defRPr kumimoji="1" sz="2000">
                <a:solidFill>
                  <a:schemeClr val="tx1"/>
                </a:solidFill>
                <a:latin typeface="Arial" pitchFamily="34" charset="0"/>
                <a:ea typeface="新細明體" pitchFamily="18" charset="-120"/>
              </a:defRPr>
            </a:lvl4pPr>
            <a:lvl5pPr marL="2057400" indent="-228600" eaLnBrk="0" hangingPunct="0">
              <a:defRPr kumimoji="1" sz="20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000">
                <a:solidFill>
                  <a:schemeClr val="tx1"/>
                </a:solidFill>
                <a:latin typeface="Arial" pitchFamily="34" charset="0"/>
                <a:ea typeface="新細明體" pitchFamily="18" charset="-120"/>
              </a:defRPr>
            </a:lvl9pPr>
          </a:lstStyle>
          <a:p>
            <a:pPr marL="0" lvl="0" indent="0" algn="l" defTabSz="914400" eaLnBrk="1">
              <a:spcBef>
                <a:spcPts val="600"/>
              </a:spcBef>
              <a:spcAft>
                <a:spcPts val="600"/>
              </a:spcAft>
              <a:buFont typeface="Wingdings" pitchFamily="2" charset="2"/>
              <a:buChar char="u"/>
            </a:pPr>
            <a:r>
              <a:rPr kumimoji="0" lang="zh-TW" altLang="en-US" sz="2400" b="1" dirty="0" smtClean="0">
                <a:solidFill>
                  <a:srgbClr val="000099"/>
                </a:solidFill>
                <a:latin typeface="Helvetica Light" charset="0"/>
                <a:ea typeface="微軟正黑體" pitchFamily="34" charset="-120"/>
                <a:cs typeface="Times New Roman" pitchFamily="18" charset="0"/>
              </a:rPr>
              <a:t>規劃</a:t>
            </a:r>
            <a:r>
              <a:rPr kumimoji="0" lang="zh-TW" altLang="en-US" sz="2400" b="1" dirty="0">
                <a:solidFill>
                  <a:srgbClr val="000099"/>
                </a:solidFill>
                <a:latin typeface="Helvetica Light" charset="0"/>
                <a:ea typeface="微軟正黑體" pitchFamily="34" charset="-120"/>
                <a:cs typeface="Times New Roman" pitchFamily="18" charset="0"/>
              </a:rPr>
              <a:t>一個「有效能的都市」</a:t>
            </a:r>
          </a:p>
          <a:p>
            <a:pPr algn="l" defTabSz="914400">
              <a:lnSpc>
                <a:spcPct val="150000"/>
              </a:lnSpc>
              <a:spcBef>
                <a:spcPts val="600"/>
              </a:spcBef>
              <a:spcAft>
                <a:spcPts val="600"/>
              </a:spcAft>
              <a:buFont typeface="Wingdings" pitchFamily="2" charset="2"/>
              <a:buChar char="u"/>
            </a:pPr>
            <a:r>
              <a:rPr kumimoji="0" lang="zh-TW" altLang="en-US" sz="2400" b="1" dirty="0" smtClean="0">
                <a:solidFill>
                  <a:srgbClr val="000099"/>
                </a:solidFill>
                <a:ea typeface="微軟正黑體" pitchFamily="34" charset="-120"/>
                <a:cs typeface="Times New Roman" pitchFamily="18" charset="0"/>
              </a:rPr>
              <a:t>依據自然環境因子繪製地區之</a:t>
            </a:r>
            <a:r>
              <a:rPr kumimoji="0" lang="zh-TW" altLang="en-US" sz="2400" b="1" dirty="0" smtClean="0">
                <a:solidFill>
                  <a:srgbClr val="FF3300"/>
                </a:solidFill>
                <a:ea typeface="微軟正黑體" pitchFamily="34" charset="-120"/>
                <a:cs typeface="Times New Roman" pitchFamily="18" charset="0"/>
              </a:rPr>
              <a:t>「等能量地圖」、「 等災害圖」、節能減碳土地使用管制規定、</a:t>
            </a:r>
            <a:r>
              <a:rPr kumimoji="0" lang="en-US" altLang="zh-TW" sz="2400" b="1" dirty="0" smtClean="0">
                <a:solidFill>
                  <a:srgbClr val="FF3300"/>
                </a:solidFill>
                <a:ea typeface="微軟正黑體" pitchFamily="34" charset="-120"/>
                <a:cs typeface="Times New Roman" pitchFamily="18" charset="0"/>
              </a:rPr>
              <a:t>NGIS</a:t>
            </a:r>
            <a:r>
              <a:rPr kumimoji="0" lang="zh-TW" altLang="en-US" sz="2400" b="1" dirty="0" smtClean="0">
                <a:solidFill>
                  <a:srgbClr val="FF3300"/>
                </a:solidFill>
                <a:ea typeface="微軟正黑體" pitchFamily="34" charset="-120"/>
                <a:cs typeface="Times New Roman" pitchFamily="18" charset="0"/>
              </a:rPr>
              <a:t>決策支援系統，環境脆弱度分析</a:t>
            </a:r>
            <a:r>
              <a:rPr kumimoji="0" lang="zh-TW" altLang="en-US" sz="2400" b="1" dirty="0" smtClean="0">
                <a:solidFill>
                  <a:srgbClr val="000099"/>
                </a:solidFill>
                <a:ea typeface="微軟正黑體" pitchFamily="34" charset="-120"/>
                <a:cs typeface="Times New Roman" pitchFamily="18" charset="0"/>
              </a:rPr>
              <a:t>作為道路軸線設計、街廓方位、建築高度等基地規劃作業之參考。</a:t>
            </a:r>
          </a:p>
          <a:p>
            <a:pPr algn="l" defTabSz="914400">
              <a:spcBef>
                <a:spcPts val="600"/>
              </a:spcBef>
              <a:spcAft>
                <a:spcPts val="600"/>
              </a:spcAft>
              <a:buFont typeface="Wingdings" pitchFamily="2" charset="2"/>
              <a:buNone/>
            </a:pPr>
            <a:endParaRPr kumimoji="0" lang="zh-TW" altLang="en-US" sz="2200" b="1" dirty="0" smtClean="0">
              <a:solidFill>
                <a:srgbClr val="000099"/>
              </a:solidFill>
              <a:ea typeface="微軟正黑體" pitchFamily="34" charset="-120"/>
              <a:cs typeface="Times New Roman" pitchFamily="18" charset="0"/>
            </a:endParaRPr>
          </a:p>
          <a:p>
            <a:pPr algn="l" defTabSz="914400">
              <a:spcBef>
                <a:spcPts val="600"/>
              </a:spcBef>
              <a:spcAft>
                <a:spcPts val="600"/>
              </a:spcAft>
              <a:buFont typeface="Wingdings" pitchFamily="2" charset="2"/>
              <a:buChar char="u"/>
            </a:pPr>
            <a:endParaRPr kumimoji="0" lang="zh-TW" altLang="en-US" sz="2200" b="1" dirty="0" smtClean="0">
              <a:solidFill>
                <a:srgbClr val="000099"/>
              </a:solidFill>
              <a:ea typeface="微軟正黑體" pitchFamily="34" charset="-120"/>
              <a:cs typeface="Times New Roman" pitchFamily="18" charset="0"/>
            </a:endParaRPr>
          </a:p>
        </p:txBody>
      </p:sp>
      <p:grpSp>
        <p:nvGrpSpPr>
          <p:cNvPr id="32771" name="群組 17"/>
          <p:cNvGrpSpPr>
            <a:grpSpLocks/>
          </p:cNvGrpSpPr>
          <p:nvPr/>
        </p:nvGrpSpPr>
        <p:grpSpPr bwMode="auto">
          <a:xfrm>
            <a:off x="6461358" y="1124744"/>
            <a:ext cx="3108184" cy="3234857"/>
            <a:chOff x="720000" y="1980000"/>
            <a:chExt cx="4032250" cy="4176713"/>
          </a:xfrm>
        </p:grpSpPr>
        <p:pic>
          <p:nvPicPr>
            <p:cNvPr id="32781" name="Picture 16" descr="kreislauf_ök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980000"/>
              <a:ext cx="4032250"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220090" y="2520000"/>
              <a:ext cx="1046443" cy="1072949"/>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hangingPunct="1">
                <a:defRPr/>
              </a:pPr>
              <a:r>
                <a:rPr lang="zh-TW" altLang="en-US" sz="4800" b="1" spc="50" dirty="0">
                  <a:ln w="11430"/>
                  <a:gradFill>
                    <a:gsLst>
                      <a:gs pos="25000">
                        <a:srgbClr val="75A7F1">
                          <a:satMod val="155000"/>
                        </a:srgbClr>
                      </a:gs>
                      <a:gs pos="100000">
                        <a:srgbClr val="75A7F1">
                          <a:shade val="45000"/>
                          <a:satMod val="165000"/>
                        </a:srgbClr>
                      </a:gs>
                    </a:gsLst>
                    <a:lin ang="5400000"/>
                  </a:gradFill>
                  <a:effectLst>
                    <a:outerShdw blurRad="76200" dist="50800" dir="5400000" algn="tl" rotWithShape="0">
                      <a:srgbClr val="000000">
                        <a:alpha val="65000"/>
                      </a:srgbClr>
                    </a:outerShdw>
                  </a:effectLst>
                  <a:latin typeface="華康超明體" pitchFamily="49" charset="-120"/>
                  <a:ea typeface="華康超明體" pitchFamily="49" charset="-120"/>
                  <a:cs typeface="+mn-cs"/>
                </a:rPr>
                <a:t>風</a:t>
              </a:r>
            </a:p>
          </p:txBody>
        </p:sp>
        <p:sp>
          <p:nvSpPr>
            <p:cNvPr id="6" name="矩形 5"/>
            <p:cNvSpPr/>
            <p:nvPr/>
          </p:nvSpPr>
          <p:spPr>
            <a:xfrm>
              <a:off x="3480095" y="3600000"/>
              <a:ext cx="1046443" cy="1072949"/>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hangingPunct="1">
                <a:defRPr/>
              </a:pPr>
              <a:r>
                <a:rPr lang="zh-TW" altLang="en-US" sz="4800" b="1" spc="50" dirty="0">
                  <a:ln w="11430"/>
                  <a:gradFill>
                    <a:gsLst>
                      <a:gs pos="25000">
                        <a:srgbClr val="75A7F1">
                          <a:satMod val="155000"/>
                        </a:srgbClr>
                      </a:gs>
                      <a:gs pos="100000">
                        <a:srgbClr val="75A7F1">
                          <a:shade val="45000"/>
                          <a:satMod val="165000"/>
                        </a:srgbClr>
                      </a:gs>
                    </a:gsLst>
                    <a:lin ang="5400000"/>
                  </a:gradFill>
                  <a:effectLst>
                    <a:outerShdw blurRad="76200" dist="50800" dir="5400000" algn="tl" rotWithShape="0">
                      <a:srgbClr val="000000">
                        <a:alpha val="65000"/>
                      </a:srgbClr>
                    </a:outerShdw>
                  </a:effectLst>
                  <a:latin typeface="華康超明體" pitchFamily="49" charset="-120"/>
                  <a:ea typeface="華康超明體" pitchFamily="49" charset="-120"/>
                  <a:cs typeface="+mn-cs"/>
                </a:rPr>
                <a:t>水</a:t>
              </a:r>
            </a:p>
          </p:txBody>
        </p:sp>
        <p:sp>
          <p:nvSpPr>
            <p:cNvPr id="7" name="矩形 6"/>
            <p:cNvSpPr/>
            <p:nvPr/>
          </p:nvSpPr>
          <p:spPr>
            <a:xfrm>
              <a:off x="960094" y="3600000"/>
              <a:ext cx="1046443" cy="1072949"/>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hangingPunct="1">
                <a:defRPr/>
              </a:pPr>
              <a:r>
                <a:rPr lang="zh-TW" altLang="en-US" sz="4800" b="1" spc="50" dirty="0">
                  <a:ln w="11430"/>
                  <a:gradFill>
                    <a:gsLst>
                      <a:gs pos="25000">
                        <a:srgbClr val="75A7F1">
                          <a:satMod val="155000"/>
                        </a:srgbClr>
                      </a:gs>
                      <a:gs pos="100000">
                        <a:srgbClr val="75A7F1">
                          <a:shade val="45000"/>
                          <a:satMod val="165000"/>
                        </a:srgbClr>
                      </a:gs>
                    </a:gsLst>
                    <a:lin ang="5400000"/>
                  </a:gradFill>
                  <a:effectLst>
                    <a:outerShdw blurRad="76200" dist="50800" dir="5400000" algn="tl" rotWithShape="0">
                      <a:srgbClr val="000000">
                        <a:alpha val="65000"/>
                      </a:srgbClr>
                    </a:outerShdw>
                  </a:effectLst>
                  <a:latin typeface="華康超明體" pitchFamily="49" charset="-120"/>
                  <a:ea typeface="華康超明體" pitchFamily="49" charset="-120"/>
                  <a:cs typeface="+mn-cs"/>
                </a:rPr>
                <a:t>光</a:t>
              </a:r>
            </a:p>
          </p:txBody>
        </p:sp>
        <p:sp>
          <p:nvSpPr>
            <p:cNvPr id="9" name="矩形 8"/>
            <p:cNvSpPr/>
            <p:nvPr/>
          </p:nvSpPr>
          <p:spPr>
            <a:xfrm>
              <a:off x="2219846" y="4860000"/>
              <a:ext cx="1046443" cy="1072949"/>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hangingPunct="1">
                <a:defRPr/>
              </a:pPr>
              <a:r>
                <a:rPr lang="zh-TW" altLang="en-US" sz="4800" b="1" spc="50" dirty="0">
                  <a:ln w="11430"/>
                  <a:gradFill>
                    <a:gsLst>
                      <a:gs pos="25000">
                        <a:srgbClr val="75A7F1">
                          <a:satMod val="155000"/>
                        </a:srgbClr>
                      </a:gs>
                      <a:gs pos="100000">
                        <a:srgbClr val="75A7F1">
                          <a:shade val="45000"/>
                          <a:satMod val="165000"/>
                        </a:srgbClr>
                      </a:gs>
                    </a:gsLst>
                    <a:lin ang="5400000"/>
                  </a:gradFill>
                  <a:effectLst>
                    <a:outerShdw blurRad="76200" dist="50800" dir="5400000" algn="tl" rotWithShape="0">
                      <a:srgbClr val="000000">
                        <a:alpha val="65000"/>
                      </a:srgbClr>
                    </a:outerShdw>
                  </a:effectLst>
                  <a:latin typeface="華康超明體" pitchFamily="49" charset="-120"/>
                  <a:ea typeface="華康超明體" pitchFamily="49" charset="-120"/>
                  <a:cs typeface="+mn-cs"/>
                </a:rPr>
                <a:t>土</a:t>
              </a:r>
            </a:p>
          </p:txBody>
        </p:sp>
      </p:grpSp>
      <p:sp>
        <p:nvSpPr>
          <p:cNvPr id="19" name="矩形 18"/>
          <p:cNvSpPr/>
          <p:nvPr/>
        </p:nvSpPr>
        <p:spPr>
          <a:xfrm>
            <a:off x="992561" y="5157192"/>
            <a:ext cx="8213216" cy="1077218"/>
          </a:xfrm>
          <a:prstGeom prst="rect">
            <a:avLst/>
          </a:prstGeom>
          <a:solidFill>
            <a:schemeClr val="accent1">
              <a:lumMod val="60000"/>
              <a:lumOff val="40000"/>
            </a:schemeClr>
          </a:solid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dist" defTabSz="914400" hangingPunct="1">
              <a:defRPr/>
            </a:pPr>
            <a:r>
              <a:rPr lang="zh-TW" altLang="en-US" sz="3200" b="1" i="1" spc="50" dirty="0">
                <a:ln w="11430"/>
                <a:solidFill>
                  <a:schemeClr val="tx2"/>
                </a:solidFill>
                <a:latin typeface="華康超明體" pitchFamily="49" charset="-120"/>
                <a:ea typeface="華康超明體" pitchFamily="49" charset="-120"/>
                <a:cs typeface="+mn-cs"/>
              </a:rPr>
              <a:t>過去我們只想到「土」的地質因素，</a:t>
            </a:r>
            <a:r>
              <a:rPr lang="en-US" altLang="zh-TW" sz="3200" b="1" i="1" spc="50" dirty="0">
                <a:ln w="11430"/>
                <a:solidFill>
                  <a:schemeClr val="tx2"/>
                </a:solidFill>
                <a:latin typeface="華康超明體" pitchFamily="49" charset="-120"/>
                <a:ea typeface="華康超明體" pitchFamily="49" charset="-120"/>
                <a:cs typeface="+mn-cs"/>
              </a:rPr>
              <a:t/>
            </a:r>
            <a:br>
              <a:rPr lang="en-US" altLang="zh-TW" sz="3200" b="1" i="1" spc="50" dirty="0">
                <a:ln w="11430"/>
                <a:solidFill>
                  <a:schemeClr val="tx2"/>
                </a:solidFill>
                <a:latin typeface="華康超明體" pitchFamily="49" charset="-120"/>
                <a:ea typeface="華康超明體" pitchFamily="49" charset="-120"/>
                <a:cs typeface="+mn-cs"/>
              </a:rPr>
            </a:br>
            <a:r>
              <a:rPr lang="zh-TW" altLang="en-US" sz="3200" b="1" i="1" spc="50" dirty="0">
                <a:ln w="11430"/>
                <a:solidFill>
                  <a:schemeClr val="tx2"/>
                </a:solidFill>
                <a:latin typeface="華康超明體" pitchFamily="49" charset="-120"/>
                <a:ea typeface="華康超明體" pitchFamily="49" charset="-120"/>
                <a:cs typeface="+mn-cs"/>
              </a:rPr>
              <a:t>忽略了「風、水、光」等能量因素。</a:t>
            </a:r>
          </a:p>
        </p:txBody>
      </p:sp>
      <p:sp>
        <p:nvSpPr>
          <p:cNvPr id="3" name="雲朵形 2"/>
          <p:cNvSpPr/>
          <p:nvPr/>
        </p:nvSpPr>
        <p:spPr>
          <a:xfrm>
            <a:off x="272480" y="5085184"/>
            <a:ext cx="8640960" cy="610617"/>
          </a:xfrm>
          <a:prstGeom prst="cloud">
            <a:avLst/>
          </a:prstGeom>
          <a:noFill/>
        </p:spPr>
        <p:txBody>
          <a:bodyPr wrap="none" lIns="91440" tIns="45720" rIns="91440" bIns="45720" rtlCol="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zh-TW" altLang="en-US" sz="2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endParaRPr>
          </a:p>
        </p:txBody>
      </p:sp>
      <p:sp>
        <p:nvSpPr>
          <p:cNvPr id="4" name="雲朵形 3"/>
          <p:cNvSpPr/>
          <p:nvPr/>
        </p:nvSpPr>
        <p:spPr>
          <a:xfrm>
            <a:off x="272480" y="4941168"/>
            <a:ext cx="9123076" cy="1512168"/>
          </a:xfrm>
          <a:prstGeom prst="cloud">
            <a:avLst/>
          </a:prstGeom>
          <a:noFill/>
        </p:spPr>
        <p:txBody>
          <a:bodyPr wrap="none" lIns="91440" tIns="45720" rIns="91440" bIns="45720" rtlCol="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zh-TW" altLang="en-US" sz="2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endParaRPr>
          </a:p>
        </p:txBody>
      </p:sp>
      <p:sp>
        <p:nvSpPr>
          <p:cNvPr id="12" name="投影片編號版面配置區 2"/>
          <p:cNvSpPr txBox="1">
            <a:spLocks/>
          </p:cNvSpPr>
          <p:nvPr/>
        </p:nvSpPr>
        <p:spPr>
          <a:xfrm>
            <a:off x="7099300" y="6356403"/>
            <a:ext cx="2311400" cy="365125"/>
          </a:xfrm>
          <a:prstGeom prst="rect">
            <a:avLst/>
          </a:prstGeom>
        </p:spPr>
        <p:txBody>
          <a:bodyPr/>
          <a:lstStyle>
            <a:defPPr>
              <a:defRPr lang="zh-TW"/>
            </a:defPPr>
            <a:lvl1pPr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1pPr>
            <a:lvl2pPr marL="252580" indent="84193"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2pPr>
            <a:lvl3pPr marL="505160" indent="168387"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3pPr>
            <a:lvl4pPr marL="757740" indent="252580"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4pPr>
            <a:lvl5pPr marL="1010321" indent="336774"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5pPr>
            <a:lvl6pPr marL="168386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6pPr>
            <a:lvl7pPr marL="2020641"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7pPr>
            <a:lvl8pPr marL="2357415"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8pPr>
            <a:lvl9pPr marL="269418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9pPr>
          </a:lstStyle>
          <a:p>
            <a:pPr algn="r"/>
            <a:fld id="{682E2177-6B80-4297-95FE-211C5BE53637}" type="slidenum">
              <a:rPr lang="zh-TW" altLang="en-US" sz="1400" smtClean="0"/>
              <a:pPr algn="r"/>
              <a:t>35</a:t>
            </a:fld>
            <a:endParaRPr lang="zh-TW" altLang="en-US" sz="1400" dirty="0"/>
          </a:p>
        </p:txBody>
      </p:sp>
    </p:spTree>
    <p:extLst>
      <p:ext uri="{BB962C8B-B14F-4D97-AF65-F5344CB8AC3E}">
        <p14:creationId xmlns:p14="http://schemas.microsoft.com/office/powerpoint/2010/main" val="9646466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535037" y="1409410"/>
            <a:ext cx="4824536" cy="2778280"/>
          </a:xfrm>
        </p:spPr>
        <p:txBody>
          <a:bodyPr>
            <a:noAutofit/>
          </a:bodyPr>
          <a:lstStyle/>
          <a:p>
            <a:pPr>
              <a:spcBef>
                <a:spcPts val="600"/>
              </a:spcBef>
              <a:buFont typeface="Wingdings" panose="05000000000000000000" pitchFamily="2" charset="2"/>
              <a:buChar char="Ø"/>
            </a:pPr>
            <a:r>
              <a:rPr lang="zh-TW" altLang="en-US" sz="1800" b="1" dirty="0" smtClean="0">
                <a:latin typeface="微軟正黑體" panose="020B0604030504040204" pitchFamily="34" charset="-120"/>
                <a:ea typeface="微軟正黑體" panose="020B0604030504040204" pitchFamily="34" charset="-120"/>
              </a:rPr>
              <a:t>公共事務日漸繁瑣且複雜，需透過創新之治理模式，提升服務品質。</a:t>
            </a:r>
            <a:endParaRPr lang="en-US" altLang="zh-TW" sz="1800" b="1" dirty="0" smtClean="0">
              <a:latin typeface="微軟正黑體" panose="020B0604030504040204" pitchFamily="34" charset="-120"/>
              <a:ea typeface="微軟正黑體" panose="020B0604030504040204" pitchFamily="34" charset="-120"/>
            </a:endParaRPr>
          </a:p>
          <a:p>
            <a:pPr>
              <a:spcBef>
                <a:spcPts val="600"/>
              </a:spcBef>
              <a:buFont typeface="Wingdings" panose="05000000000000000000" pitchFamily="2" charset="2"/>
              <a:buChar char="Ø"/>
            </a:pPr>
            <a:r>
              <a:rPr lang="zh-TW" altLang="en-US" sz="1800" b="1" dirty="0" smtClean="0">
                <a:latin typeface="微軟正黑體" panose="020B0604030504040204" pitchFamily="34" charset="-120"/>
                <a:ea typeface="微軟正黑體" panose="020B0604030504040204" pitchFamily="34" charset="-120"/>
              </a:rPr>
              <a:t>在</a:t>
            </a:r>
            <a:r>
              <a:rPr lang="en-US" altLang="zh-TW" sz="1800" b="1" dirty="0" smtClean="0">
                <a:latin typeface="微軟正黑體" panose="020B0604030504040204" pitchFamily="34" charset="-120"/>
                <a:ea typeface="微軟正黑體" panose="020B0604030504040204" pitchFamily="34" charset="-120"/>
              </a:rPr>
              <a:t>ICT</a:t>
            </a:r>
            <a:r>
              <a:rPr lang="zh-TW" altLang="en-US" sz="1800" b="1" dirty="0" smtClean="0">
                <a:latin typeface="微軟正黑體" panose="020B0604030504040204" pitchFamily="34" charset="-120"/>
                <a:ea typeface="微軟正黑體" panose="020B0604030504040204" pitchFamily="34" charset="-120"/>
              </a:rPr>
              <a:t>發展</a:t>
            </a:r>
            <a:r>
              <a:rPr lang="zh-TW" altLang="en-US" sz="1800" b="1" dirty="0">
                <a:latin typeface="微軟正黑體" panose="020B0604030504040204" pitchFamily="34" charset="-120"/>
                <a:ea typeface="微軟正黑體" panose="020B0604030504040204" pitchFamily="34" charset="-120"/>
              </a:rPr>
              <a:t>的</a:t>
            </a:r>
            <a:r>
              <a:rPr lang="zh-TW" altLang="en-US" sz="1800" b="1" dirty="0" smtClean="0">
                <a:latin typeface="微軟正黑體" panose="020B0604030504040204" pitchFamily="34" charset="-120"/>
                <a:ea typeface="微軟正黑體" panose="020B0604030504040204" pitchFamily="34" charset="-120"/>
              </a:rPr>
              <a:t>關鍵年代，應將國土治理與科技應用作</a:t>
            </a:r>
            <a:r>
              <a:rPr lang="zh-TW" altLang="en-US" sz="1800" b="1" dirty="0" smtClean="0">
                <a:solidFill>
                  <a:srgbClr val="FF0000"/>
                </a:solidFill>
                <a:latin typeface="微軟正黑體" panose="020B0604030504040204" pitchFamily="34" charset="-120"/>
                <a:ea typeface="微軟正黑體" panose="020B0604030504040204" pitchFamily="34" charset="-120"/>
              </a:rPr>
              <a:t>跨域結合，創造加值績效</a:t>
            </a:r>
            <a:r>
              <a:rPr lang="zh-TW" altLang="en-US" sz="1800" b="1" dirty="0" smtClean="0">
                <a:latin typeface="微軟正黑體" panose="020B0604030504040204" pitchFamily="34" charset="-120"/>
                <a:ea typeface="微軟正黑體" panose="020B0604030504040204" pitchFamily="34" charset="-120"/>
              </a:rPr>
              <a:t>。</a:t>
            </a:r>
            <a:endParaRPr lang="en-US" altLang="zh-TW" sz="1800" b="1" dirty="0" smtClean="0">
              <a:latin typeface="微軟正黑體" panose="020B0604030504040204" pitchFamily="34" charset="-120"/>
              <a:ea typeface="微軟正黑體" panose="020B0604030504040204" pitchFamily="34" charset="-120"/>
            </a:endParaRPr>
          </a:p>
          <a:p>
            <a:pPr>
              <a:spcBef>
                <a:spcPts val="600"/>
              </a:spcBef>
              <a:buFont typeface="Wingdings" panose="05000000000000000000" pitchFamily="2" charset="2"/>
              <a:buChar char="Ø"/>
            </a:pPr>
            <a:r>
              <a:rPr lang="zh-TW" altLang="en-US" sz="1800" b="1" dirty="0">
                <a:latin typeface="微軟正黑體" panose="020B0604030504040204" pitchFamily="34" charset="-120"/>
                <a:ea typeface="微軟正黑體" panose="020B0604030504040204" pitchFamily="34" charset="-120"/>
              </a:rPr>
              <a:t>智慧國土即以</a:t>
            </a:r>
            <a:r>
              <a:rPr lang="zh-TW" altLang="en-US" sz="1800" b="1" dirty="0">
                <a:solidFill>
                  <a:srgbClr val="FF0000"/>
                </a:solidFill>
                <a:latin typeface="微軟正黑體" panose="020B0604030504040204" pitchFamily="34" charset="-120"/>
                <a:ea typeface="微軟正黑體" panose="020B0604030504040204" pitchFamily="34" charset="-120"/>
              </a:rPr>
              <a:t>利用資通訊技術（</a:t>
            </a:r>
            <a:r>
              <a:rPr lang="en-US" altLang="zh-TW" sz="1800" b="1" dirty="0">
                <a:solidFill>
                  <a:srgbClr val="FF0000"/>
                </a:solidFill>
                <a:latin typeface="微軟正黑體" panose="020B0604030504040204" pitchFamily="34" charset="-120"/>
                <a:ea typeface="微軟正黑體" panose="020B0604030504040204" pitchFamily="34" charset="-120"/>
              </a:rPr>
              <a:t>ICT</a:t>
            </a:r>
            <a:r>
              <a:rPr lang="zh-TW" altLang="en-US" sz="1800" b="1" dirty="0">
                <a:solidFill>
                  <a:srgbClr val="FF0000"/>
                </a:solidFill>
                <a:latin typeface="微軟正黑體" panose="020B0604030504040204" pitchFamily="34" charset="-120"/>
                <a:ea typeface="微軟正黑體" panose="020B0604030504040204" pitchFamily="34" charset="-120"/>
              </a:rPr>
              <a:t>）</a:t>
            </a:r>
            <a:r>
              <a:rPr lang="zh-TW" altLang="en-US" sz="1800" b="1" dirty="0">
                <a:latin typeface="微軟正黑體" panose="020B0604030504040204" pitchFamily="34" charset="-120"/>
                <a:ea typeface="微軟正黑體" panose="020B0604030504040204" pitchFamily="34" charset="-120"/>
              </a:rPr>
              <a:t>導入協助城市與鄉鎮發展，以及環境敏感地山林海岸等監測，</a:t>
            </a:r>
            <a:r>
              <a:rPr lang="zh-TW" altLang="en-US" sz="1800" b="1" dirty="0">
                <a:solidFill>
                  <a:srgbClr val="FF0000"/>
                </a:solidFill>
                <a:latin typeface="微軟正黑體" panose="020B0604030504040204" pitchFamily="34" charset="-120"/>
                <a:ea typeface="微軟正黑體" panose="020B0604030504040204" pitchFamily="34" charset="-120"/>
              </a:rPr>
              <a:t>以提升政府治理效能及資源有效利用</a:t>
            </a:r>
            <a:r>
              <a:rPr lang="zh-TW" altLang="en-US" sz="1800" b="1" dirty="0" smtClean="0">
                <a:latin typeface="微軟正黑體" panose="020B0604030504040204" pitchFamily="34" charset="-120"/>
                <a:ea typeface="微軟正黑體" panose="020B0604030504040204" pitchFamily="34" charset="-120"/>
              </a:rPr>
              <a:t>。</a:t>
            </a:r>
            <a:endParaRPr lang="zh-TW" altLang="en-US" sz="1800" b="1" dirty="0">
              <a:latin typeface="微軟正黑體" panose="020B0604030504040204" pitchFamily="34" charset="-120"/>
              <a:ea typeface="微軟正黑體" panose="020B0604030504040204" pitchFamily="34" charset="-120"/>
            </a:endParaRPr>
          </a:p>
        </p:txBody>
      </p:sp>
      <p:sp>
        <p:nvSpPr>
          <p:cNvPr id="3" name="標題 2"/>
          <p:cNvSpPr>
            <a:spLocks noGrp="1"/>
          </p:cNvSpPr>
          <p:nvPr>
            <p:ph type="title"/>
          </p:nvPr>
        </p:nvSpPr>
        <p:spPr/>
        <p:txBody>
          <a:bodyPr>
            <a:normAutofit/>
          </a:bodyPr>
          <a:lstStyle/>
          <a:p>
            <a:r>
              <a:rPr lang="zh-TW" altLang="en-US" sz="4000" b="1" dirty="0" smtClean="0">
                <a:latin typeface="微軟正黑體" panose="020B0604030504040204" pitchFamily="34" charset="-120"/>
                <a:ea typeface="微軟正黑體" panose="020B0604030504040204" pitchFamily="34" charset="-120"/>
              </a:rPr>
              <a:t>智慧永續城鄉規劃、服務、管理</a:t>
            </a:r>
            <a:endParaRPr lang="zh-TW" altLang="en-US" sz="4000" b="1" dirty="0">
              <a:latin typeface="微軟正黑體" panose="020B0604030504040204" pitchFamily="34" charset="-120"/>
              <a:ea typeface="微軟正黑體" panose="020B0604030504040204" pitchFamily="34" charset="-120"/>
            </a:endParaRPr>
          </a:p>
        </p:txBody>
      </p:sp>
      <p:grpSp>
        <p:nvGrpSpPr>
          <p:cNvPr id="6" name="群組 5"/>
          <p:cNvGrpSpPr/>
          <p:nvPr/>
        </p:nvGrpSpPr>
        <p:grpSpPr>
          <a:xfrm>
            <a:off x="5824738" y="1771650"/>
            <a:ext cx="3446464" cy="4295775"/>
            <a:chOff x="5724524" y="1828800"/>
            <a:chExt cx="3181351" cy="4295775"/>
          </a:xfrm>
        </p:grpSpPr>
        <p:pic>
          <p:nvPicPr>
            <p:cNvPr id="7" name="Picture 2" descr="D:\Users\puper\Downloads\智慧國土 (3).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7483" t="8673" r="16030" b="11508"/>
            <a:stretch/>
          </p:blipFill>
          <p:spPr bwMode="auto">
            <a:xfrm>
              <a:off x="5724524" y="1828800"/>
              <a:ext cx="3181351" cy="429577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8086725" y="5000625"/>
              <a:ext cx="819150" cy="838200"/>
            </a:xfrm>
            <a:prstGeom prst="rect">
              <a:avLst/>
            </a:prstGeom>
            <a:solidFill>
              <a:schemeClr val="bg1"/>
            </a:solidFill>
            <a:ln>
              <a:solidFill>
                <a:schemeClr val="bg1"/>
              </a:solidFill>
              <a:headEnd type="none" w="med" len="med"/>
              <a:tailEnd type="triangle" w="med" len="med"/>
            </a:ln>
          </p:spPr>
          <p:style>
            <a:lnRef idx="1">
              <a:schemeClr val="accent3"/>
            </a:lnRef>
            <a:fillRef idx="3">
              <a:schemeClr val="accent3"/>
            </a:fillRef>
            <a:effectRef idx="2">
              <a:schemeClr val="accent3"/>
            </a:effectRef>
            <a:fontRef idx="minor">
              <a:schemeClr val="lt1"/>
            </a:fontRef>
          </p:style>
          <p:txBody>
            <a:bodyPr vert="eaVert" rtlCol="0" anchor="ctr"/>
            <a:lstStyle/>
            <a:p>
              <a:pPr defTabSz="914400" fontAlgn="auto" hangingPunct="1">
                <a:spcBef>
                  <a:spcPts val="0"/>
                </a:spcBef>
                <a:spcAft>
                  <a:spcPts val="0"/>
                </a:spcAft>
              </a:pPr>
              <a:endParaRPr lang="zh-TW" altLang="en-US" sz="1800" dirty="0" smtClean="0">
                <a:solidFill>
                  <a:prstClr val="black"/>
                </a:solidFill>
                <a:latin typeface="微軟正黑體" panose="020B0604030504040204" pitchFamily="34" charset="-120"/>
                <a:ea typeface="微軟正黑體" panose="020B0604030504040204" pitchFamily="34" charset="-120"/>
              </a:endParaRPr>
            </a:p>
          </p:txBody>
        </p:sp>
      </p:grpSp>
      <p:sp>
        <p:nvSpPr>
          <p:cNvPr id="10" name="直線圖說文字 2 (無框線) 9"/>
          <p:cNvSpPr/>
          <p:nvPr/>
        </p:nvSpPr>
        <p:spPr>
          <a:xfrm>
            <a:off x="8667551" y="5315017"/>
            <a:ext cx="1207294" cy="381000"/>
          </a:xfrm>
          <a:prstGeom prst="callout2">
            <a:avLst>
              <a:gd name="adj1" fmla="val 8750"/>
              <a:gd name="adj2" fmla="val 21580"/>
              <a:gd name="adj3" fmla="val -38750"/>
              <a:gd name="adj4" fmla="val -9829"/>
              <a:gd name="adj5" fmla="val -155000"/>
              <a:gd name="adj6" fmla="val -21881"/>
            </a:avLst>
          </a:prstGeom>
          <a:solidFill>
            <a:schemeClr val="bg1"/>
          </a:solidFill>
          <a:ln>
            <a:solidFill>
              <a:schemeClr val="tx1"/>
            </a:solidFill>
            <a:headEnd type="none" w="med" len="med"/>
            <a:tailEnd type="triangle" w="med" len="med"/>
          </a:ln>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horz" rtlCol="0" anchor="ctr"/>
          <a:lstStyle/>
          <a:p>
            <a:pPr defTabSz="914400" fontAlgn="auto" hangingPunct="1">
              <a:spcBef>
                <a:spcPts val="0"/>
              </a:spcBef>
              <a:spcAft>
                <a:spcPts val="0"/>
              </a:spcAft>
            </a:pPr>
            <a:r>
              <a:rPr lang="zh-TW" altLang="en-US" sz="1600" dirty="0" smtClean="0">
                <a:solidFill>
                  <a:prstClr val="black"/>
                </a:solidFill>
                <a:latin typeface="微軟正黑體" panose="020B0604030504040204" pitchFamily="34" charset="-120"/>
                <a:ea typeface="微軟正黑體" panose="020B0604030504040204" pitchFamily="34" charset="-120"/>
              </a:rPr>
              <a:t>海岸監測</a:t>
            </a:r>
          </a:p>
        </p:txBody>
      </p:sp>
      <p:sp>
        <p:nvSpPr>
          <p:cNvPr id="11" name="直線圖說文字 2 (無框線) 10"/>
          <p:cNvSpPr/>
          <p:nvPr/>
        </p:nvSpPr>
        <p:spPr>
          <a:xfrm>
            <a:off x="8667551" y="4305434"/>
            <a:ext cx="1207294" cy="381000"/>
          </a:xfrm>
          <a:prstGeom prst="callout2">
            <a:avLst>
              <a:gd name="adj1" fmla="val 11250"/>
              <a:gd name="adj2" fmla="val 19871"/>
              <a:gd name="adj3" fmla="val -38750"/>
              <a:gd name="adj4" fmla="val -9829"/>
              <a:gd name="adj5" fmla="val -155000"/>
              <a:gd name="adj6" fmla="val -31283"/>
            </a:avLst>
          </a:prstGeom>
          <a:solidFill>
            <a:schemeClr val="bg1"/>
          </a:solidFill>
          <a:ln>
            <a:solidFill>
              <a:schemeClr val="tx1"/>
            </a:solidFill>
            <a:headEnd type="none" w="med" len="med"/>
            <a:tailEnd type="triangle" w="med" len="med"/>
          </a:ln>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horz" rtlCol="0" anchor="ctr"/>
          <a:lstStyle/>
          <a:p>
            <a:pPr defTabSz="914400" fontAlgn="auto" hangingPunct="1">
              <a:spcBef>
                <a:spcPts val="0"/>
              </a:spcBef>
              <a:spcAft>
                <a:spcPts val="0"/>
              </a:spcAft>
            </a:pPr>
            <a:r>
              <a:rPr lang="zh-TW" altLang="en-US" sz="1600" dirty="0" smtClean="0">
                <a:solidFill>
                  <a:prstClr val="black"/>
                </a:solidFill>
                <a:latin typeface="微軟正黑體" panose="020B0604030504040204" pitchFamily="34" charset="-120"/>
                <a:ea typeface="微軟正黑體" panose="020B0604030504040204" pitchFamily="34" charset="-120"/>
              </a:rPr>
              <a:t>山林監測</a:t>
            </a:r>
          </a:p>
        </p:txBody>
      </p:sp>
      <p:sp>
        <p:nvSpPr>
          <p:cNvPr id="12" name="直線圖說文字 2 (無框線) 11"/>
          <p:cNvSpPr/>
          <p:nvPr/>
        </p:nvSpPr>
        <p:spPr>
          <a:xfrm>
            <a:off x="6216843" y="1704975"/>
            <a:ext cx="1207294" cy="381000"/>
          </a:xfrm>
          <a:prstGeom prst="callout2">
            <a:avLst>
              <a:gd name="adj1" fmla="val 88750"/>
              <a:gd name="adj2" fmla="val 72862"/>
              <a:gd name="adj3" fmla="val 128750"/>
              <a:gd name="adj4" fmla="val 98719"/>
              <a:gd name="adj5" fmla="val 87500"/>
              <a:gd name="adj6" fmla="val 181538"/>
            </a:avLst>
          </a:prstGeom>
          <a:noFill/>
          <a:ln>
            <a:solidFill>
              <a:schemeClr val="tx1"/>
            </a:solidFill>
            <a:headEnd type="none" w="med" len="med"/>
            <a:tailEnd type="triangle" w="med" len="med"/>
          </a:ln>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horz" rtlCol="0" anchor="ctr"/>
          <a:lstStyle/>
          <a:p>
            <a:pPr defTabSz="914400" fontAlgn="auto" hangingPunct="1">
              <a:spcBef>
                <a:spcPts val="0"/>
              </a:spcBef>
              <a:spcAft>
                <a:spcPts val="0"/>
              </a:spcAft>
            </a:pPr>
            <a:r>
              <a:rPr lang="zh-TW" altLang="en-US" sz="1600" dirty="0" smtClean="0">
                <a:solidFill>
                  <a:prstClr val="black"/>
                </a:solidFill>
                <a:latin typeface="微軟正黑體" panose="020B0604030504040204" pitchFamily="34" charset="-120"/>
                <a:ea typeface="微軟正黑體" panose="020B0604030504040204" pitchFamily="34" charset="-120"/>
              </a:rPr>
              <a:t>智慧城市</a:t>
            </a:r>
          </a:p>
        </p:txBody>
      </p:sp>
      <p:cxnSp>
        <p:nvCxnSpPr>
          <p:cNvPr id="13" name="直線單箭頭接點 12"/>
          <p:cNvCxnSpPr/>
          <p:nvPr/>
        </p:nvCxnSpPr>
        <p:spPr>
          <a:xfrm>
            <a:off x="7389744" y="2184400"/>
            <a:ext cx="467783" cy="234950"/>
          </a:xfrm>
          <a:prstGeom prst="straightConnector1">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a:off x="7406938" y="2197100"/>
            <a:ext cx="17197" cy="919190"/>
          </a:xfrm>
          <a:prstGeom prst="straightConnector1">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flipH="1">
            <a:off x="7042343" y="2197100"/>
            <a:ext cx="364596" cy="2222500"/>
          </a:xfrm>
          <a:prstGeom prst="straightConnector1">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H="1">
            <a:off x="7233239" y="2197100"/>
            <a:ext cx="173700" cy="2641600"/>
          </a:xfrm>
          <a:prstGeom prst="straightConnector1">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直線圖說文字 2 (無框線) 16"/>
          <p:cNvSpPr/>
          <p:nvPr/>
        </p:nvSpPr>
        <p:spPr>
          <a:xfrm>
            <a:off x="5629711" y="5347335"/>
            <a:ext cx="1207294" cy="381000"/>
          </a:xfrm>
          <a:prstGeom prst="callout2">
            <a:avLst>
              <a:gd name="adj1" fmla="val 10750"/>
              <a:gd name="adj2" fmla="val 69443"/>
              <a:gd name="adj3" fmla="val -31250"/>
              <a:gd name="adj4" fmla="val 89830"/>
              <a:gd name="adj5" fmla="val -346500"/>
              <a:gd name="adj6" fmla="val 54359"/>
            </a:avLst>
          </a:prstGeom>
          <a:noFill/>
          <a:ln>
            <a:solidFill>
              <a:schemeClr val="accent2">
                <a:lumMod val="75000"/>
              </a:schemeClr>
            </a:solidFill>
            <a:headEnd type="none" w="med" len="med"/>
            <a:tailEnd type="triangle" w="med" len="med"/>
          </a:ln>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horz" rtlCol="0" anchor="ctr"/>
          <a:lstStyle/>
          <a:p>
            <a:pPr defTabSz="914400" fontAlgn="auto" hangingPunct="1">
              <a:spcBef>
                <a:spcPts val="0"/>
              </a:spcBef>
              <a:spcAft>
                <a:spcPts val="0"/>
              </a:spcAft>
            </a:pPr>
            <a:r>
              <a:rPr lang="zh-TW" altLang="en-US" sz="1600" dirty="0" smtClean="0">
                <a:solidFill>
                  <a:prstClr val="black"/>
                </a:solidFill>
                <a:latin typeface="微軟正黑體" panose="020B0604030504040204" pitchFamily="34" charset="-120"/>
                <a:ea typeface="微軟正黑體" panose="020B0604030504040204" pitchFamily="34" charset="-120"/>
              </a:rPr>
              <a:t>智慧鄉鎮</a:t>
            </a:r>
          </a:p>
        </p:txBody>
      </p:sp>
      <p:cxnSp>
        <p:nvCxnSpPr>
          <p:cNvPr id="18" name="直線單箭頭接點 17"/>
          <p:cNvCxnSpPr/>
          <p:nvPr/>
        </p:nvCxnSpPr>
        <p:spPr>
          <a:xfrm flipH="1" flipV="1">
            <a:off x="6623403" y="3116290"/>
            <a:ext cx="82550" cy="2115316"/>
          </a:xfrm>
          <a:prstGeom prst="straightConnector1">
            <a:avLst/>
          </a:prstGeom>
          <a:ln w="635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6705953" y="3825240"/>
            <a:ext cx="336390" cy="1406366"/>
          </a:xfrm>
          <a:prstGeom prst="straightConnector1">
            <a:avLst/>
          </a:prstGeom>
          <a:ln w="635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6705953" y="5231606"/>
            <a:ext cx="700986" cy="83412"/>
          </a:xfrm>
          <a:prstGeom prst="straightConnector1">
            <a:avLst/>
          </a:prstGeom>
          <a:ln w="635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539551" y="4242018"/>
            <a:ext cx="5069199" cy="2169825"/>
          </a:xfrm>
          <a:prstGeom prst="rect">
            <a:avLst/>
          </a:prstGeom>
          <a:solidFill>
            <a:srgbClr val="CCCCFF"/>
          </a:solidFill>
        </p:spPr>
        <p:txBody>
          <a:bodyPr wrap="square" rtlCol="0">
            <a:spAutoFit/>
          </a:bodyPr>
          <a:lstStyle/>
          <a:p>
            <a:pPr marL="180000">
              <a:spcBef>
                <a:spcPts val="600"/>
              </a:spcBef>
            </a:pPr>
            <a:r>
              <a:rPr lang="zh-TW" altLang="en-US" sz="2400" b="1" dirty="0" smtClean="0">
                <a:latin typeface="微軟正黑體" panose="020B0604030504040204" pitchFamily="34" charset="-120"/>
                <a:ea typeface="微軟正黑體" panose="020B0604030504040204" pitchFamily="34" charset="-120"/>
              </a:rPr>
              <a:t>型塑三個智慧城鄉的基本能力</a:t>
            </a:r>
            <a:endParaRPr lang="en-US" altLang="zh-TW" sz="2400" b="1" dirty="0" smtClean="0">
              <a:latin typeface="微軟正黑體" panose="020B0604030504040204" pitchFamily="34" charset="-120"/>
              <a:ea typeface="微軟正黑體" panose="020B0604030504040204" pitchFamily="34" charset="-120"/>
            </a:endParaRPr>
          </a:p>
          <a:p>
            <a:pPr marL="1527094" lvl="7" indent="-457200">
              <a:spcBef>
                <a:spcPts val="600"/>
              </a:spcBef>
              <a:buFont typeface="+mj-lt"/>
              <a:buAutoNum type="arabicPeriod"/>
            </a:pPr>
            <a:r>
              <a:rPr lang="zh-TW" altLang="en-US" sz="2400" b="1" dirty="0" smtClean="0">
                <a:latin typeface="微軟正黑體" panose="020B0604030504040204" pitchFamily="34" charset="-120"/>
                <a:ea typeface="微軟正黑體" panose="020B0604030504040204" pitchFamily="34" charset="-120"/>
              </a:rPr>
              <a:t>覺知變異能力</a:t>
            </a:r>
            <a:endParaRPr lang="en-US" altLang="zh-TW" sz="2400" b="1" dirty="0" smtClean="0">
              <a:latin typeface="微軟正黑體" panose="020B0604030504040204" pitchFamily="34" charset="-120"/>
              <a:ea typeface="微軟正黑體" panose="020B0604030504040204" pitchFamily="34" charset="-120"/>
            </a:endParaRPr>
          </a:p>
          <a:p>
            <a:pPr marL="1527094" lvl="7" indent="-457200">
              <a:spcBef>
                <a:spcPts val="600"/>
              </a:spcBef>
              <a:buFont typeface="+mj-lt"/>
              <a:buAutoNum type="arabicPeriod"/>
            </a:pPr>
            <a:r>
              <a:rPr lang="zh-TW" altLang="en-US" sz="2400" b="1" dirty="0">
                <a:latin typeface="微軟正黑體" panose="020B0604030504040204" pitchFamily="34" charset="-120"/>
                <a:ea typeface="微軟正黑體" panose="020B0604030504040204" pitchFamily="34" charset="-120"/>
              </a:rPr>
              <a:t>反應</a:t>
            </a:r>
            <a:r>
              <a:rPr lang="zh-TW" altLang="en-US" sz="2400" b="1" dirty="0" smtClean="0">
                <a:latin typeface="微軟正黑體" panose="020B0604030504040204" pitchFamily="34" charset="-120"/>
                <a:ea typeface="微軟正黑體" panose="020B0604030504040204" pitchFamily="34" charset="-120"/>
              </a:rPr>
              <a:t>分析能力</a:t>
            </a:r>
            <a:endParaRPr lang="en-US" altLang="zh-TW" sz="2400" b="1" dirty="0" smtClean="0">
              <a:latin typeface="微軟正黑體" panose="020B0604030504040204" pitchFamily="34" charset="-120"/>
              <a:ea typeface="微軟正黑體" panose="020B0604030504040204" pitchFamily="34" charset="-120"/>
            </a:endParaRPr>
          </a:p>
          <a:p>
            <a:pPr marL="1527094" lvl="7" indent="-457200">
              <a:spcBef>
                <a:spcPts val="600"/>
              </a:spcBef>
              <a:buFont typeface="+mj-lt"/>
              <a:buAutoNum type="arabicPeriod"/>
            </a:pPr>
            <a:r>
              <a:rPr lang="zh-TW" altLang="en-US" sz="2400" b="1" dirty="0" smtClean="0">
                <a:latin typeface="微軟正黑體" panose="020B0604030504040204" pitchFamily="34" charset="-120"/>
                <a:ea typeface="微軟正黑體" panose="020B0604030504040204" pitchFamily="34" charset="-120"/>
              </a:rPr>
              <a:t>調適療癒的能力</a:t>
            </a:r>
            <a:endParaRPr lang="en-US" altLang="zh-TW" sz="2400" b="1" dirty="0">
              <a:latin typeface="微軟正黑體" panose="020B0604030504040204" pitchFamily="34" charset="-120"/>
              <a:ea typeface="微軟正黑體" panose="020B0604030504040204" pitchFamily="34" charset="-120"/>
            </a:endParaRPr>
          </a:p>
          <a:p>
            <a:endParaRPr lang="zh-TW" altLang="en-US" sz="2400" b="1" dirty="0">
              <a:latin typeface="微軟正黑體" panose="020B0604030504040204" pitchFamily="34" charset="-120"/>
              <a:ea typeface="微軟正黑體" panose="020B0604030504040204" pitchFamily="34" charset="-120"/>
            </a:endParaRPr>
          </a:p>
        </p:txBody>
      </p:sp>
      <p:sp>
        <p:nvSpPr>
          <p:cNvPr id="5" name="向右箭號 4"/>
          <p:cNvSpPr/>
          <p:nvPr/>
        </p:nvSpPr>
        <p:spPr>
          <a:xfrm>
            <a:off x="1280592" y="4994195"/>
            <a:ext cx="288032" cy="49672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21" name="投影片編號版面配置區 2"/>
          <p:cNvSpPr txBox="1">
            <a:spLocks/>
          </p:cNvSpPr>
          <p:nvPr/>
        </p:nvSpPr>
        <p:spPr>
          <a:xfrm>
            <a:off x="7385001" y="6405546"/>
            <a:ext cx="2311400" cy="365125"/>
          </a:xfrm>
          <a:prstGeom prst="rect">
            <a:avLst/>
          </a:prstGeom>
        </p:spPr>
        <p:txBody>
          <a:bodyPr/>
          <a:lstStyle>
            <a:defPPr>
              <a:defRPr lang="zh-TW"/>
            </a:defPPr>
            <a:lvl1pPr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1pPr>
            <a:lvl2pPr marL="252580" indent="84193"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2pPr>
            <a:lvl3pPr marL="505160" indent="168387"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3pPr>
            <a:lvl4pPr marL="757740" indent="252580"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4pPr>
            <a:lvl5pPr marL="1010321" indent="336774"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5pPr>
            <a:lvl6pPr marL="168386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6pPr>
            <a:lvl7pPr marL="2020641"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7pPr>
            <a:lvl8pPr marL="2357415"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8pPr>
            <a:lvl9pPr marL="269418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9pPr>
          </a:lstStyle>
          <a:p>
            <a:pPr algn="r"/>
            <a:fld id="{682E2177-6B80-4297-95FE-211C5BE53637}" type="slidenum">
              <a:rPr lang="zh-TW" altLang="en-US" sz="1400" smtClean="0"/>
              <a:pPr algn="r"/>
              <a:t>36</a:t>
            </a:fld>
            <a:endParaRPr lang="zh-TW" altLang="en-US" sz="1400" dirty="0"/>
          </a:p>
        </p:txBody>
      </p:sp>
    </p:spTree>
    <p:extLst>
      <p:ext uri="{BB962C8B-B14F-4D97-AF65-F5344CB8AC3E}">
        <p14:creationId xmlns:p14="http://schemas.microsoft.com/office/powerpoint/2010/main" val="26135497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資料庫圖表 14"/>
          <p:cNvGraphicFramePr/>
          <p:nvPr>
            <p:extLst>
              <p:ext uri="{D42A27DB-BD31-4B8C-83A1-F6EECF244321}">
                <p14:modId xmlns:p14="http://schemas.microsoft.com/office/powerpoint/2010/main" val="1708065192"/>
              </p:ext>
            </p:extLst>
          </p:nvPr>
        </p:nvGraphicFramePr>
        <p:xfrm>
          <a:off x="141519" y="1916832"/>
          <a:ext cx="9646557" cy="4250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內容版面配置區 4"/>
          <p:cNvSpPr>
            <a:spLocks noGrp="1"/>
          </p:cNvSpPr>
          <p:nvPr>
            <p:ph idx="1"/>
          </p:nvPr>
        </p:nvSpPr>
        <p:spPr>
          <a:xfrm>
            <a:off x="32985" y="908720"/>
            <a:ext cx="9384512" cy="1512168"/>
          </a:xfrm>
        </p:spPr>
        <p:txBody>
          <a:bodyPr>
            <a:normAutofit/>
          </a:bodyPr>
          <a:lstStyle/>
          <a:p>
            <a:pPr marL="1162050" lvl="1" indent="-946150">
              <a:lnSpc>
                <a:spcPts val="3200"/>
              </a:lnSpc>
              <a:spcBef>
                <a:spcPts val="1200"/>
              </a:spcBef>
              <a:buNone/>
            </a:pPr>
            <a:r>
              <a:rPr lang="zh-TW" altLang="en-US" sz="2400" b="1" dirty="0" smtClean="0">
                <a:latin typeface="微軟正黑體" panose="020B0604030504040204" pitchFamily="34" charset="-120"/>
                <a:ea typeface="微軟正黑體" panose="020B0604030504040204" pitchFamily="34" charset="-120"/>
              </a:rPr>
              <a:t>目標：透過</a:t>
            </a:r>
            <a:r>
              <a:rPr lang="zh-TW" altLang="en-US" sz="2400" b="1" dirty="0" smtClean="0">
                <a:solidFill>
                  <a:srgbClr val="FF0000"/>
                </a:solidFill>
                <a:latin typeface="微軟正黑體" panose="020B0604030504040204" pitchFamily="34" charset="-120"/>
                <a:ea typeface="微軟正黑體" panose="020B0604030504040204" pitchFamily="34" charset="-120"/>
              </a:rPr>
              <a:t>智慧設備</a:t>
            </a:r>
            <a:r>
              <a:rPr lang="zh-TW" altLang="en-US" sz="2400" b="1" dirty="0" smtClean="0">
                <a:latin typeface="微軟正黑體" panose="020B0604030504040204" pitchFamily="34" charset="-120"/>
                <a:ea typeface="微軟正黑體" panose="020B0604030504040204" pitchFamily="34" charset="-120"/>
              </a:rPr>
              <a:t>達到</a:t>
            </a:r>
            <a:r>
              <a:rPr lang="zh-TW" altLang="en-US" sz="2400" b="1" dirty="0">
                <a:latin typeface="微軟正黑體" panose="020B0604030504040204" pitchFamily="34" charset="-120"/>
                <a:ea typeface="微軟正黑體" panose="020B0604030504040204" pitchFamily="34" charset="-120"/>
              </a:rPr>
              <a:t>增進</a:t>
            </a:r>
            <a:r>
              <a:rPr lang="zh-TW" altLang="en-US" sz="2400" b="1" dirty="0">
                <a:solidFill>
                  <a:srgbClr val="FF0000"/>
                </a:solidFill>
                <a:latin typeface="微軟正黑體" panose="020B0604030504040204" pitchFamily="34" charset="-120"/>
                <a:ea typeface="微軟正黑體" panose="020B0604030504040204" pitchFamily="34" charset="-120"/>
              </a:rPr>
              <a:t>城鄉生活</a:t>
            </a:r>
            <a:r>
              <a:rPr lang="zh-TW" altLang="en-US" sz="2400" b="1" dirty="0" smtClean="0">
                <a:solidFill>
                  <a:srgbClr val="FF0000"/>
                </a:solidFill>
                <a:latin typeface="微軟正黑體" panose="020B0604030504040204" pitchFamily="34" charset="-120"/>
                <a:ea typeface="微軟正黑體" panose="020B0604030504040204" pitchFamily="34" charset="-120"/>
              </a:rPr>
              <a:t>便捷</a:t>
            </a:r>
            <a:r>
              <a:rPr lang="zh-TW" altLang="en-US" sz="2400" b="1" dirty="0">
                <a:latin typeface="微軟正黑體" panose="020B0604030504040204" pitchFamily="34" charset="-120"/>
                <a:ea typeface="微軟正黑體" panose="020B0604030504040204" pitchFamily="34" charset="-120"/>
              </a:rPr>
              <a:t>、</a:t>
            </a:r>
            <a:r>
              <a:rPr lang="zh-TW" altLang="en-US" sz="2400" b="1" dirty="0" smtClean="0">
                <a:latin typeface="微軟正黑體" panose="020B0604030504040204" pitchFamily="34" charset="-120"/>
                <a:ea typeface="微軟正黑體" panose="020B0604030504040204" pitchFamily="34" charset="-120"/>
              </a:rPr>
              <a:t>維護</a:t>
            </a:r>
            <a:r>
              <a:rPr lang="zh-TW" altLang="en-US" sz="2400" b="1" dirty="0">
                <a:solidFill>
                  <a:srgbClr val="FF0000"/>
                </a:solidFill>
                <a:latin typeface="微軟正黑體" panose="020B0604030504040204" pitchFamily="34" charset="-120"/>
                <a:ea typeface="微軟正黑體" panose="020B0604030504040204" pitchFamily="34" charset="-120"/>
              </a:rPr>
              <a:t>國土保育</a:t>
            </a:r>
            <a:r>
              <a:rPr lang="zh-TW" altLang="en-US" sz="2400" b="1" dirty="0" smtClean="0">
                <a:solidFill>
                  <a:srgbClr val="FF0000"/>
                </a:solidFill>
                <a:latin typeface="微軟正黑體" panose="020B0604030504040204" pitchFamily="34" charset="-120"/>
                <a:ea typeface="微軟正黑體" panose="020B0604030504040204" pitchFamily="34" charset="-120"/>
              </a:rPr>
              <a:t>保安</a:t>
            </a:r>
            <a:r>
              <a:rPr lang="zh-TW" altLang="en-US" sz="2400" b="1" dirty="0" smtClean="0">
                <a:latin typeface="微軟正黑體" panose="020B0604030504040204" pitchFamily="34" charset="-120"/>
                <a:ea typeface="微軟正黑體" panose="020B0604030504040204" pitchFamily="34" charset="-120"/>
              </a:rPr>
              <a:t>、提升</a:t>
            </a:r>
            <a:r>
              <a:rPr lang="zh-TW" altLang="en-US" sz="2400" b="1" dirty="0">
                <a:solidFill>
                  <a:srgbClr val="FF0000"/>
                </a:solidFill>
                <a:latin typeface="微軟正黑體" panose="020B0604030504040204" pitchFamily="34" charset="-120"/>
                <a:ea typeface="微軟正黑體" panose="020B0604030504040204" pitchFamily="34" charset="-120"/>
              </a:rPr>
              <a:t>政府治理</a:t>
            </a:r>
            <a:r>
              <a:rPr lang="zh-TW" altLang="en-US" sz="2400" b="1" dirty="0" smtClean="0">
                <a:solidFill>
                  <a:srgbClr val="FF0000"/>
                </a:solidFill>
                <a:latin typeface="微軟正黑體" panose="020B0604030504040204" pitchFamily="34" charset="-120"/>
                <a:ea typeface="微軟正黑體" panose="020B0604030504040204" pitchFamily="34" charset="-120"/>
              </a:rPr>
              <a:t>效能</a:t>
            </a:r>
            <a:r>
              <a:rPr lang="zh-TW" altLang="en-US" sz="2400" b="1" dirty="0">
                <a:latin typeface="微軟正黑體" panose="020B0604030504040204" pitchFamily="34" charset="-120"/>
                <a:ea typeface="微軟正黑體" panose="020B0604030504040204" pitchFamily="34" charset="-120"/>
              </a:rPr>
              <a:t>及</a:t>
            </a:r>
            <a:r>
              <a:rPr lang="zh-TW" altLang="en-US" sz="2400" b="1" dirty="0" smtClean="0">
                <a:latin typeface="微軟正黑體" panose="020B0604030504040204" pitchFamily="34" charset="-120"/>
                <a:ea typeface="微軟正黑體" panose="020B0604030504040204" pitchFamily="34" charset="-120"/>
              </a:rPr>
              <a:t>促進</a:t>
            </a:r>
            <a:r>
              <a:rPr lang="zh-TW" altLang="en-US" sz="2400" b="1" dirty="0" smtClean="0">
                <a:solidFill>
                  <a:srgbClr val="FF0000"/>
                </a:solidFill>
                <a:latin typeface="微軟正黑體" panose="020B0604030504040204" pitchFamily="34" charset="-120"/>
                <a:ea typeface="微軟正黑體" panose="020B0604030504040204" pitchFamily="34" charset="-120"/>
              </a:rPr>
              <a:t>產業整合發展</a:t>
            </a:r>
            <a:r>
              <a:rPr lang="zh-TW" altLang="en-US" sz="2400" b="1" dirty="0" smtClean="0">
                <a:latin typeface="微軟正黑體" panose="020B0604030504040204" pitchFamily="34" charset="-120"/>
                <a:ea typeface="微軟正黑體" panose="020B0604030504040204" pitchFamily="34" charset="-120"/>
              </a:rPr>
              <a:t>。</a:t>
            </a:r>
            <a:endParaRPr lang="en-US" altLang="zh-TW" sz="2400" b="1" dirty="0" smtClean="0">
              <a:latin typeface="微軟正黑體" panose="020B0604030504040204" pitchFamily="34" charset="-120"/>
              <a:ea typeface="微軟正黑體" panose="020B0604030504040204" pitchFamily="34" charset="-120"/>
            </a:endParaRPr>
          </a:p>
        </p:txBody>
      </p:sp>
      <p:sp>
        <p:nvSpPr>
          <p:cNvPr id="6" name="投影片編號版面配置區 2"/>
          <p:cNvSpPr txBox="1">
            <a:spLocks/>
          </p:cNvSpPr>
          <p:nvPr/>
        </p:nvSpPr>
        <p:spPr>
          <a:xfrm>
            <a:off x="7401272" y="6369156"/>
            <a:ext cx="2311400" cy="365125"/>
          </a:xfrm>
          <a:prstGeom prst="rect">
            <a:avLst/>
          </a:prstGeom>
        </p:spPr>
        <p:txBody>
          <a:bodyPr/>
          <a:lstStyle>
            <a:defPPr>
              <a:defRPr lang="zh-TW"/>
            </a:defPPr>
            <a:lvl1pPr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1pPr>
            <a:lvl2pPr marL="252580" indent="84193"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2pPr>
            <a:lvl3pPr marL="505160" indent="168387"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3pPr>
            <a:lvl4pPr marL="757740" indent="252580"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4pPr>
            <a:lvl5pPr marL="1010321" indent="336774"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5pPr>
            <a:lvl6pPr marL="168386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6pPr>
            <a:lvl7pPr marL="2020641"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7pPr>
            <a:lvl8pPr marL="2357415"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8pPr>
            <a:lvl9pPr marL="269418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9pPr>
          </a:lstStyle>
          <a:p>
            <a:pPr algn="r"/>
            <a:fld id="{682E2177-6B80-4297-95FE-211C5BE53637}" type="slidenum">
              <a:rPr lang="zh-TW" altLang="en-US" sz="1400" smtClean="0"/>
              <a:pPr algn="r"/>
              <a:t>37</a:t>
            </a:fld>
            <a:endParaRPr lang="zh-TW" altLang="en-US" sz="1400" dirty="0"/>
          </a:p>
        </p:txBody>
      </p:sp>
    </p:spTree>
    <p:extLst>
      <p:ext uri="{BB962C8B-B14F-4D97-AF65-F5344CB8AC3E}">
        <p14:creationId xmlns:p14="http://schemas.microsoft.com/office/powerpoint/2010/main" val="4774486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群組 25"/>
          <p:cNvGrpSpPr/>
          <p:nvPr/>
        </p:nvGrpSpPr>
        <p:grpSpPr>
          <a:xfrm>
            <a:off x="5167308" y="2492896"/>
            <a:ext cx="3901644" cy="470741"/>
            <a:chOff x="3691973" y="4637750"/>
            <a:chExt cx="3601518" cy="470741"/>
          </a:xfrm>
        </p:grpSpPr>
        <p:sp>
          <p:nvSpPr>
            <p:cNvPr id="85" name="向上箭號 84"/>
            <p:cNvSpPr/>
            <p:nvPr/>
          </p:nvSpPr>
          <p:spPr>
            <a:xfrm>
              <a:off x="4773500" y="4637750"/>
              <a:ext cx="660400" cy="458041"/>
            </a:xfrm>
            <a:prstGeom prst="upArrow">
              <a:avLst/>
            </a:prstGeom>
            <a:solidFill>
              <a:schemeClr val="bg1"/>
            </a:solidFill>
            <a:ln>
              <a:solidFill>
                <a:schemeClr val="tx1"/>
              </a:solidFill>
              <a:headEnd type="none" w="med" len="med"/>
              <a:tailEnd type="triangle" w="med" len="med"/>
            </a:ln>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horz" rtlCol="0" anchor="ctr"/>
            <a:lstStyle/>
            <a:p>
              <a:pPr defTabSz="914400" fontAlgn="auto" hangingPunct="1">
                <a:spcBef>
                  <a:spcPts val="0"/>
                </a:spcBef>
                <a:spcAft>
                  <a:spcPts val="0"/>
                </a:spcAft>
              </a:pPr>
              <a:endParaRPr lang="zh-TW" altLang="en-US" sz="1600" dirty="0" smtClean="0">
                <a:solidFill>
                  <a:prstClr val="black"/>
                </a:solidFill>
                <a:latin typeface="微軟正黑體" panose="020B0604030504040204" pitchFamily="34" charset="-120"/>
                <a:ea typeface="微軟正黑體" panose="020B0604030504040204" pitchFamily="34" charset="-120"/>
              </a:endParaRPr>
            </a:p>
          </p:txBody>
        </p:sp>
        <p:sp>
          <p:nvSpPr>
            <p:cNvPr id="86" name="向上箭號 85"/>
            <p:cNvSpPr/>
            <p:nvPr/>
          </p:nvSpPr>
          <p:spPr>
            <a:xfrm rot="10800000">
              <a:off x="5611700" y="4650450"/>
              <a:ext cx="660400" cy="458041"/>
            </a:xfrm>
            <a:prstGeom prst="upArrow">
              <a:avLst/>
            </a:prstGeom>
            <a:solidFill>
              <a:schemeClr val="bg1"/>
            </a:solidFill>
            <a:ln>
              <a:solidFill>
                <a:schemeClr val="tx1"/>
              </a:solidFill>
              <a:headEnd type="none" w="med" len="med"/>
              <a:tailEnd type="triangle" w="med" len="med"/>
            </a:ln>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vert="horz" rtlCol="0" anchor="ctr"/>
            <a:lstStyle/>
            <a:p>
              <a:pPr defTabSz="914400" fontAlgn="auto" hangingPunct="1">
                <a:spcBef>
                  <a:spcPts val="0"/>
                </a:spcBef>
                <a:spcAft>
                  <a:spcPts val="0"/>
                </a:spcAft>
              </a:pPr>
              <a:endParaRPr lang="zh-TW" altLang="en-US" sz="1600" dirty="0" smtClean="0">
                <a:solidFill>
                  <a:prstClr val="black"/>
                </a:solidFill>
                <a:latin typeface="微軟正黑體" panose="020B0604030504040204" pitchFamily="34" charset="-120"/>
                <a:ea typeface="微軟正黑體" panose="020B0604030504040204" pitchFamily="34" charset="-120"/>
              </a:endParaRPr>
            </a:p>
          </p:txBody>
        </p:sp>
        <p:sp>
          <p:nvSpPr>
            <p:cNvPr id="87" name="文字方塊 86"/>
            <p:cNvSpPr txBox="1"/>
            <p:nvPr/>
          </p:nvSpPr>
          <p:spPr>
            <a:xfrm>
              <a:off x="6270725" y="4701884"/>
              <a:ext cx="1022766" cy="369332"/>
            </a:xfrm>
            <a:prstGeom prst="rect">
              <a:avLst/>
            </a:prstGeom>
            <a:noFill/>
          </p:spPr>
          <p:txBody>
            <a:bodyPr wrap="none" rtlCol="0">
              <a:spAutoFit/>
            </a:bodyPr>
            <a:lstStyle/>
            <a:p>
              <a:pPr algn="l" defTabSz="914400" fontAlgn="auto" hangingPunct="1">
                <a:spcBef>
                  <a:spcPts val="0"/>
                </a:spcBef>
                <a:spcAft>
                  <a:spcPts val="0"/>
                </a:spcAft>
              </a:pPr>
              <a:r>
                <a:rPr lang="zh-TW" altLang="en-US" sz="1800" dirty="0" smtClean="0">
                  <a:solidFill>
                    <a:prstClr val="black"/>
                  </a:solidFill>
                  <a:latin typeface="微軟正黑體" panose="020B0604030504040204" pitchFamily="34" charset="-120"/>
                  <a:ea typeface="微軟正黑體" panose="020B0604030504040204" pitchFamily="34" charset="-120"/>
                  <a:cs typeface="+mn-cs"/>
                </a:rPr>
                <a:t>提出需求</a:t>
              </a:r>
              <a:endParaRPr lang="zh-TW" altLang="en-US" sz="1800" dirty="0">
                <a:solidFill>
                  <a:prstClr val="black"/>
                </a:solidFill>
                <a:latin typeface="微軟正黑體" panose="020B0604030504040204" pitchFamily="34" charset="-120"/>
                <a:ea typeface="微軟正黑體" panose="020B0604030504040204" pitchFamily="34" charset="-120"/>
                <a:cs typeface="+mn-cs"/>
              </a:endParaRPr>
            </a:p>
          </p:txBody>
        </p:sp>
        <p:sp>
          <p:nvSpPr>
            <p:cNvPr id="88" name="文字方塊 87"/>
            <p:cNvSpPr txBox="1"/>
            <p:nvPr/>
          </p:nvSpPr>
          <p:spPr>
            <a:xfrm>
              <a:off x="3691973" y="4714584"/>
              <a:ext cx="1022766" cy="369332"/>
            </a:xfrm>
            <a:prstGeom prst="rect">
              <a:avLst/>
            </a:prstGeom>
            <a:noFill/>
          </p:spPr>
          <p:txBody>
            <a:bodyPr wrap="none" rtlCol="0">
              <a:spAutoFit/>
            </a:bodyPr>
            <a:lstStyle/>
            <a:p>
              <a:pPr algn="l" defTabSz="914400" fontAlgn="auto" hangingPunct="1">
                <a:spcBef>
                  <a:spcPts val="0"/>
                </a:spcBef>
                <a:spcAft>
                  <a:spcPts val="0"/>
                </a:spcAft>
              </a:pPr>
              <a:r>
                <a:rPr lang="zh-TW" altLang="en-US" sz="1800" dirty="0" smtClean="0">
                  <a:solidFill>
                    <a:prstClr val="black"/>
                  </a:solidFill>
                  <a:latin typeface="微軟正黑體" panose="020B0604030504040204" pitchFamily="34" charset="-120"/>
                  <a:ea typeface="微軟正黑體" panose="020B0604030504040204" pitchFamily="34" charset="-120"/>
                  <a:cs typeface="+mn-cs"/>
                </a:rPr>
                <a:t>技術支援</a:t>
              </a:r>
              <a:endParaRPr lang="zh-TW" altLang="en-US" sz="1800" dirty="0">
                <a:solidFill>
                  <a:prstClr val="black"/>
                </a:solidFill>
                <a:latin typeface="微軟正黑體" panose="020B0604030504040204" pitchFamily="34" charset="-120"/>
                <a:ea typeface="微軟正黑體" panose="020B0604030504040204" pitchFamily="34" charset="-120"/>
                <a:cs typeface="+mn-cs"/>
              </a:endParaRPr>
            </a:p>
          </p:txBody>
        </p:sp>
      </p:grpSp>
      <p:graphicFrame>
        <p:nvGraphicFramePr>
          <p:cNvPr id="41" name="資料庫圖表 40"/>
          <p:cNvGraphicFramePr/>
          <p:nvPr>
            <p:extLst>
              <p:ext uri="{D42A27DB-BD31-4B8C-83A1-F6EECF244321}">
                <p14:modId xmlns:p14="http://schemas.microsoft.com/office/powerpoint/2010/main" val="2608314516"/>
              </p:ext>
            </p:extLst>
          </p:nvPr>
        </p:nvGraphicFramePr>
        <p:xfrm>
          <a:off x="4953000" y="3068960"/>
          <a:ext cx="4360179" cy="3096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3" name="群組 42"/>
          <p:cNvGrpSpPr/>
          <p:nvPr/>
        </p:nvGrpSpPr>
        <p:grpSpPr>
          <a:xfrm>
            <a:off x="4592960" y="721123"/>
            <a:ext cx="4968552" cy="1699765"/>
            <a:chOff x="2476500" y="2374899"/>
            <a:chExt cx="5499100" cy="2355809"/>
          </a:xfrm>
        </p:grpSpPr>
        <p:sp>
          <p:nvSpPr>
            <p:cNvPr id="46" name="圓角矩形 45"/>
            <p:cNvSpPr/>
            <p:nvPr/>
          </p:nvSpPr>
          <p:spPr>
            <a:xfrm>
              <a:off x="2476500" y="2374899"/>
              <a:ext cx="5499100" cy="2355809"/>
            </a:xfrm>
            <a:prstGeom prst="roundRect">
              <a:avLst/>
            </a:prstGeom>
            <a:gradFill rotWithShape="1">
              <a:gsLst>
                <a:gs pos="0">
                  <a:srgbClr val="8064A2">
                    <a:satMod val="103000"/>
                    <a:lumMod val="102000"/>
                    <a:tint val="94000"/>
                  </a:srgbClr>
                </a:gs>
                <a:gs pos="50000">
                  <a:srgbClr val="8064A2">
                    <a:satMod val="110000"/>
                    <a:lumMod val="100000"/>
                    <a:shade val="100000"/>
                  </a:srgbClr>
                </a:gs>
                <a:gs pos="100000">
                  <a:srgbClr val="8064A2">
                    <a:lumMod val="99000"/>
                    <a:satMod val="120000"/>
                    <a:shade val="78000"/>
                  </a:srgbClr>
                </a:gs>
              </a:gsLst>
              <a:lin ang="5400000" scaled="0"/>
            </a:gradFill>
            <a:ln w="6350" cap="flat" cmpd="sng" algn="ctr">
              <a:solidFill>
                <a:srgbClr val="8064A2"/>
              </a:solidFill>
              <a:prstDash val="solid"/>
              <a:miter lim="800000"/>
              <a:headEnd type="none" w="med" len="med"/>
              <a:tailEnd type="triangle" w="med" len="med"/>
            </a:ln>
            <a:effectLst/>
            <a:scene3d>
              <a:camera prst="orthographicFront"/>
              <a:lightRig rig="threePt" dir="t"/>
            </a:scene3d>
            <a:sp3d>
              <a:bevelT/>
            </a:sp3d>
          </p:spPr>
          <p:txBody>
            <a:bodyPr vert="horz"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6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7" name="圓角矩形 46"/>
            <p:cNvSpPr/>
            <p:nvPr/>
          </p:nvSpPr>
          <p:spPr>
            <a:xfrm>
              <a:off x="2719500" y="2844800"/>
              <a:ext cx="900000" cy="1586507"/>
            </a:xfrm>
            <a:prstGeom prst="roundRect">
              <a:avLst/>
            </a:prstGeom>
            <a:solidFill>
              <a:srgbClr val="8064A2">
                <a:lumMod val="40000"/>
                <a:lumOff val="60000"/>
              </a:srgbClr>
            </a:solidFill>
            <a:ln>
              <a:noFill/>
              <a:headEnd type="none" w="med" len="med"/>
              <a:tailEnd type="triangle" w="med" len="med"/>
            </a:ln>
            <a:effectLst>
              <a:outerShdw blurRad="57150" dist="19050" dir="5400000" algn="ctr" rotWithShape="0">
                <a:srgbClr val="000000">
                  <a:alpha val="63000"/>
                </a:srgbClr>
              </a:outerShdw>
            </a:effectLst>
            <a:scene3d>
              <a:camera prst="orthographicFront"/>
              <a:lightRig rig="threePt" dir="t"/>
            </a:scene3d>
            <a:sp3d>
              <a:bevelT/>
            </a:sp3d>
          </p:spPr>
          <p:txBody>
            <a:bodyPr vert="horz"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00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智慧環境</a:t>
              </a:r>
            </a:p>
          </p:txBody>
        </p:sp>
        <p:sp>
          <p:nvSpPr>
            <p:cNvPr id="48" name="圓角矩形 47"/>
            <p:cNvSpPr/>
            <p:nvPr/>
          </p:nvSpPr>
          <p:spPr>
            <a:xfrm>
              <a:off x="3753700" y="2844800"/>
              <a:ext cx="900000" cy="1586507"/>
            </a:xfrm>
            <a:prstGeom prst="roundRect">
              <a:avLst/>
            </a:prstGeom>
            <a:solidFill>
              <a:srgbClr val="8064A2">
                <a:lumMod val="40000"/>
                <a:lumOff val="60000"/>
              </a:srgbClr>
            </a:solidFill>
            <a:ln>
              <a:noFill/>
              <a:headEnd type="none" w="med" len="med"/>
              <a:tailEnd type="triangle" w="med" len="med"/>
            </a:ln>
            <a:effectLst>
              <a:outerShdw blurRad="57150" dist="19050" dir="5400000" algn="ctr" rotWithShape="0">
                <a:srgbClr val="000000">
                  <a:alpha val="63000"/>
                </a:srgbClr>
              </a:outerShdw>
            </a:effectLst>
            <a:scene3d>
              <a:camera prst="orthographicFront"/>
              <a:lightRig rig="threePt" dir="t"/>
            </a:scene3d>
            <a:sp3d>
              <a:bevelT/>
            </a:sp3d>
          </p:spPr>
          <p:txBody>
            <a:bodyPr vert="horz"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00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智慧生活</a:t>
              </a:r>
            </a:p>
          </p:txBody>
        </p:sp>
        <p:sp>
          <p:nvSpPr>
            <p:cNvPr id="49" name="圓角矩形 48"/>
            <p:cNvSpPr/>
            <p:nvPr/>
          </p:nvSpPr>
          <p:spPr>
            <a:xfrm>
              <a:off x="5847500" y="2844800"/>
              <a:ext cx="900000" cy="1586507"/>
            </a:xfrm>
            <a:prstGeom prst="roundRect">
              <a:avLst/>
            </a:prstGeom>
            <a:solidFill>
              <a:srgbClr val="8064A2">
                <a:lumMod val="40000"/>
                <a:lumOff val="60000"/>
              </a:srgbClr>
            </a:solidFill>
            <a:ln>
              <a:noFill/>
              <a:headEnd type="none" w="med" len="med"/>
              <a:tailEnd type="triangle" w="med" len="med"/>
            </a:ln>
            <a:effectLst>
              <a:outerShdw blurRad="57150" dist="19050" dir="5400000" algn="ctr" rotWithShape="0">
                <a:srgbClr val="000000">
                  <a:alpha val="63000"/>
                </a:srgbClr>
              </a:outerShdw>
            </a:effectLst>
            <a:scene3d>
              <a:camera prst="orthographicFront"/>
              <a:lightRig rig="threePt" dir="t"/>
            </a:scene3d>
            <a:sp3d>
              <a:bevelT/>
            </a:sp3d>
          </p:spPr>
          <p:txBody>
            <a:bodyPr vert="horz"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00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智慧社會</a:t>
              </a:r>
            </a:p>
          </p:txBody>
        </p:sp>
        <p:sp>
          <p:nvSpPr>
            <p:cNvPr id="50" name="圓角矩形 49"/>
            <p:cNvSpPr/>
            <p:nvPr/>
          </p:nvSpPr>
          <p:spPr>
            <a:xfrm>
              <a:off x="4792550" y="2844800"/>
              <a:ext cx="900000" cy="1586507"/>
            </a:xfrm>
            <a:prstGeom prst="roundRect">
              <a:avLst/>
            </a:prstGeom>
            <a:solidFill>
              <a:srgbClr val="8064A2">
                <a:lumMod val="40000"/>
                <a:lumOff val="60000"/>
              </a:srgbClr>
            </a:solidFill>
            <a:ln>
              <a:noFill/>
              <a:headEnd type="none" w="med" len="med"/>
              <a:tailEnd type="triangle" w="med" len="med"/>
            </a:ln>
            <a:effectLst>
              <a:outerShdw blurRad="57150" dist="19050" dir="5400000" algn="ctr" rotWithShape="0">
                <a:srgbClr val="000000">
                  <a:alpha val="63000"/>
                </a:srgbClr>
              </a:outerShdw>
            </a:effectLst>
            <a:scene3d>
              <a:camera prst="orthographicFront"/>
              <a:lightRig rig="threePt" dir="t"/>
            </a:scene3d>
            <a:sp3d>
              <a:bevelT/>
            </a:sp3d>
          </p:spPr>
          <p:txBody>
            <a:bodyPr vert="horz"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00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智慧規劃治理</a:t>
              </a:r>
            </a:p>
          </p:txBody>
        </p:sp>
        <p:sp>
          <p:nvSpPr>
            <p:cNvPr id="55" name="圓角矩形 54"/>
            <p:cNvSpPr/>
            <p:nvPr/>
          </p:nvSpPr>
          <p:spPr>
            <a:xfrm>
              <a:off x="6883400" y="2844800"/>
              <a:ext cx="900000" cy="1586507"/>
            </a:xfrm>
            <a:prstGeom prst="roundRect">
              <a:avLst/>
            </a:prstGeom>
            <a:solidFill>
              <a:srgbClr val="8064A2">
                <a:lumMod val="40000"/>
                <a:lumOff val="60000"/>
              </a:srgbClr>
            </a:solidFill>
            <a:ln>
              <a:noFill/>
              <a:headEnd type="none" w="med" len="med"/>
              <a:tailEnd type="triangle" w="med" len="med"/>
            </a:ln>
            <a:effectLst>
              <a:outerShdw blurRad="57150" dist="19050" dir="5400000" algn="ctr" rotWithShape="0">
                <a:srgbClr val="000000">
                  <a:alpha val="63000"/>
                </a:srgbClr>
              </a:outerShdw>
            </a:effectLst>
            <a:scene3d>
              <a:camera prst="orthographicFront"/>
              <a:lightRig rig="threePt" dir="t"/>
            </a:scene3d>
            <a:sp3d>
              <a:bevelT/>
            </a:sp3d>
          </p:spPr>
          <p:txBody>
            <a:bodyPr vert="horz"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00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智慧經濟</a:t>
              </a:r>
            </a:p>
          </p:txBody>
        </p:sp>
      </p:grpSp>
      <p:sp>
        <p:nvSpPr>
          <p:cNvPr id="6" name="文字方塊 5"/>
          <p:cNvSpPr txBox="1"/>
          <p:nvPr/>
        </p:nvSpPr>
        <p:spPr>
          <a:xfrm>
            <a:off x="416496" y="476672"/>
            <a:ext cx="3600400" cy="707886"/>
          </a:xfrm>
          <a:prstGeom prst="rect">
            <a:avLst/>
          </a:prstGeom>
          <a:noFill/>
        </p:spPr>
        <p:txBody>
          <a:bodyPr wrap="square" rtlCol="0">
            <a:spAutoFit/>
          </a:bodyPr>
          <a:lstStyle/>
          <a:p>
            <a:r>
              <a:rPr lang="zh-TW" altLang="en-US" sz="4000" b="1" dirty="0" smtClean="0">
                <a:latin typeface="微軟正黑體" panose="020B0604030504040204" pitchFamily="34" charset="-120"/>
                <a:ea typeface="微軟正黑體" panose="020B0604030504040204" pitchFamily="34" charset="-120"/>
              </a:rPr>
              <a:t>智慧城鄉</a:t>
            </a:r>
            <a:endParaRPr lang="zh-TW" altLang="en-US" sz="4000" b="1" dirty="0">
              <a:latin typeface="微軟正黑體" panose="020B0604030504040204" pitchFamily="34" charset="-120"/>
              <a:ea typeface="微軟正黑體" panose="020B0604030504040204" pitchFamily="34" charset="-120"/>
            </a:endParaRPr>
          </a:p>
        </p:txBody>
      </p:sp>
      <p:sp>
        <p:nvSpPr>
          <p:cNvPr id="2" name="甜甜圈 1"/>
          <p:cNvSpPr/>
          <p:nvPr/>
        </p:nvSpPr>
        <p:spPr>
          <a:xfrm>
            <a:off x="416496" y="2492896"/>
            <a:ext cx="4144704" cy="4005018"/>
          </a:xfrm>
          <a:prstGeom prst="donut">
            <a:avLst>
              <a:gd name="adj" fmla="val 4044"/>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 name="橢圓 2"/>
          <p:cNvSpPr/>
          <p:nvPr/>
        </p:nvSpPr>
        <p:spPr>
          <a:xfrm>
            <a:off x="2000672" y="4221043"/>
            <a:ext cx="1872208" cy="1872208"/>
          </a:xfrm>
          <a:prstGeom prst="ellipse">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n>
                  <a:solidFill>
                    <a:schemeClr val="accent4">
                      <a:lumMod val="75000"/>
                    </a:schemeClr>
                  </a:solidFill>
                </a:ln>
                <a:solidFill>
                  <a:schemeClr val="bg1"/>
                </a:solidFill>
                <a:latin typeface="微軟正黑體" panose="020B0604030504040204" pitchFamily="34" charset="-120"/>
                <a:ea typeface="微軟正黑體" panose="020B0604030504040204" pitchFamily="34" charset="-120"/>
              </a:rPr>
              <a:t>即時</a:t>
            </a:r>
            <a:endParaRPr lang="en-US" altLang="zh-TW" b="1" dirty="0" smtClean="0">
              <a:ln>
                <a:solidFill>
                  <a:schemeClr val="accent4">
                    <a:lumMod val="75000"/>
                  </a:schemeClr>
                </a:solidFill>
              </a:ln>
              <a:solidFill>
                <a:schemeClr val="bg1"/>
              </a:solidFill>
              <a:latin typeface="微軟正黑體" panose="020B0604030504040204" pitchFamily="34" charset="-120"/>
              <a:ea typeface="微軟正黑體" panose="020B0604030504040204" pitchFamily="34" charset="-120"/>
            </a:endParaRPr>
          </a:p>
          <a:p>
            <a:pPr algn="ctr"/>
            <a:r>
              <a:rPr lang="zh-TW" altLang="en-US" b="1" dirty="0" smtClean="0">
                <a:ln>
                  <a:solidFill>
                    <a:schemeClr val="accent4">
                      <a:lumMod val="75000"/>
                    </a:schemeClr>
                  </a:solidFill>
                </a:ln>
                <a:solidFill>
                  <a:schemeClr val="bg1"/>
                </a:solidFill>
                <a:latin typeface="微軟正黑體" panose="020B0604030504040204" pitchFamily="34" charset="-120"/>
                <a:ea typeface="微軟正黑體" panose="020B0604030504040204" pitchFamily="34" charset="-120"/>
              </a:rPr>
              <a:t>回報</a:t>
            </a:r>
            <a:endParaRPr lang="zh-TW" altLang="en-US" b="1" dirty="0">
              <a:ln>
                <a:solidFill>
                  <a:schemeClr val="accent4">
                    <a:lumMod val="75000"/>
                  </a:schemeClr>
                </a:solidFill>
              </a:ln>
              <a:solidFill>
                <a:schemeClr val="bg1"/>
              </a:solidFill>
              <a:latin typeface="微軟正黑體" panose="020B0604030504040204" pitchFamily="34" charset="-120"/>
              <a:ea typeface="微軟正黑體" panose="020B0604030504040204" pitchFamily="34" charset="-120"/>
            </a:endParaRPr>
          </a:p>
        </p:txBody>
      </p:sp>
      <p:sp>
        <p:nvSpPr>
          <p:cNvPr id="19" name="橢圓 18"/>
          <p:cNvSpPr/>
          <p:nvPr/>
        </p:nvSpPr>
        <p:spPr>
          <a:xfrm>
            <a:off x="786161" y="4064822"/>
            <a:ext cx="1400100" cy="1296144"/>
          </a:xfrm>
          <a:prstGeom prst="ellipse">
            <a:avLst/>
          </a:prstGeom>
          <a:solidFill>
            <a:schemeClr val="accent3">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n>
                  <a:solidFill>
                    <a:schemeClr val="accent4">
                      <a:lumMod val="75000"/>
                    </a:schemeClr>
                  </a:solidFill>
                </a:ln>
                <a:solidFill>
                  <a:schemeClr val="bg1"/>
                </a:solidFill>
                <a:latin typeface="微軟正黑體" panose="020B0604030504040204" pitchFamily="34" charset="-120"/>
                <a:ea typeface="微軟正黑體" panose="020B0604030504040204" pitchFamily="34" charset="-120"/>
              </a:rPr>
              <a:t>即時</a:t>
            </a:r>
            <a:endParaRPr lang="en-US" altLang="zh-TW" b="1" dirty="0" smtClean="0">
              <a:ln>
                <a:solidFill>
                  <a:schemeClr val="accent4">
                    <a:lumMod val="75000"/>
                  </a:schemeClr>
                </a:solidFill>
              </a:ln>
              <a:solidFill>
                <a:schemeClr val="bg1"/>
              </a:solidFill>
              <a:latin typeface="微軟正黑體" panose="020B0604030504040204" pitchFamily="34" charset="-120"/>
              <a:ea typeface="微軟正黑體" panose="020B0604030504040204" pitchFamily="34" charset="-120"/>
            </a:endParaRPr>
          </a:p>
          <a:p>
            <a:pPr algn="ctr"/>
            <a:r>
              <a:rPr lang="zh-TW" altLang="en-US" b="1" dirty="0" smtClean="0">
                <a:ln>
                  <a:solidFill>
                    <a:schemeClr val="accent4">
                      <a:lumMod val="75000"/>
                    </a:schemeClr>
                  </a:solidFill>
                </a:ln>
                <a:solidFill>
                  <a:schemeClr val="bg1"/>
                </a:solidFill>
                <a:latin typeface="微軟正黑體" panose="020B0604030504040204" pitchFamily="34" charset="-120"/>
                <a:ea typeface="微軟正黑體" panose="020B0604030504040204" pitchFamily="34" charset="-120"/>
              </a:rPr>
              <a:t>應變</a:t>
            </a:r>
            <a:endParaRPr lang="zh-TW" altLang="en-US" b="1" dirty="0">
              <a:ln>
                <a:solidFill>
                  <a:schemeClr val="accent4">
                    <a:lumMod val="75000"/>
                  </a:schemeClr>
                </a:solidFill>
              </a:ln>
              <a:solidFill>
                <a:schemeClr val="bg1"/>
              </a:solidFill>
              <a:latin typeface="微軟正黑體" panose="020B0604030504040204" pitchFamily="34" charset="-120"/>
              <a:ea typeface="微軟正黑體" panose="020B0604030504040204" pitchFamily="34" charset="-120"/>
            </a:endParaRPr>
          </a:p>
        </p:txBody>
      </p:sp>
      <p:sp>
        <p:nvSpPr>
          <p:cNvPr id="20" name="橢圓 19"/>
          <p:cNvSpPr/>
          <p:nvPr/>
        </p:nvSpPr>
        <p:spPr>
          <a:xfrm>
            <a:off x="1300622" y="3068914"/>
            <a:ext cx="1400100" cy="1296144"/>
          </a:xfrm>
          <a:prstGeom prst="ellipse">
            <a:avLst/>
          </a:prstGeom>
          <a:solidFill>
            <a:schemeClr val="accent6">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n>
                  <a:solidFill>
                    <a:schemeClr val="accent4">
                      <a:lumMod val="75000"/>
                    </a:schemeClr>
                  </a:solidFill>
                </a:ln>
                <a:solidFill>
                  <a:schemeClr val="bg1"/>
                </a:solidFill>
                <a:latin typeface="微軟正黑體" panose="020B0604030504040204" pitchFamily="34" charset="-120"/>
                <a:ea typeface="微軟正黑體" panose="020B0604030504040204" pitchFamily="34" charset="-120"/>
              </a:rPr>
              <a:t>即時</a:t>
            </a:r>
            <a:endParaRPr lang="en-US" altLang="zh-TW" b="1" dirty="0" smtClean="0">
              <a:ln>
                <a:solidFill>
                  <a:schemeClr val="accent4">
                    <a:lumMod val="75000"/>
                  </a:schemeClr>
                </a:solidFill>
              </a:ln>
              <a:solidFill>
                <a:schemeClr val="bg1"/>
              </a:solidFill>
              <a:latin typeface="微軟正黑體" panose="020B0604030504040204" pitchFamily="34" charset="-120"/>
              <a:ea typeface="微軟正黑體" panose="020B0604030504040204" pitchFamily="34" charset="-120"/>
            </a:endParaRPr>
          </a:p>
          <a:p>
            <a:pPr algn="ctr"/>
            <a:r>
              <a:rPr lang="zh-TW" altLang="en-US" b="1" dirty="0" smtClean="0">
                <a:ln>
                  <a:solidFill>
                    <a:schemeClr val="accent4">
                      <a:lumMod val="75000"/>
                    </a:schemeClr>
                  </a:solidFill>
                </a:ln>
                <a:solidFill>
                  <a:schemeClr val="bg1"/>
                </a:solidFill>
                <a:latin typeface="微軟正黑體" panose="020B0604030504040204" pitchFamily="34" charset="-120"/>
                <a:ea typeface="微軟正黑體" panose="020B0604030504040204" pitchFamily="34" charset="-120"/>
              </a:rPr>
              <a:t>解決</a:t>
            </a:r>
            <a:endParaRPr lang="zh-TW" altLang="en-US" b="1" dirty="0">
              <a:ln>
                <a:solidFill>
                  <a:schemeClr val="accent4">
                    <a:lumMod val="75000"/>
                  </a:schemeClr>
                </a:solidFill>
              </a:ln>
              <a:solidFill>
                <a:schemeClr val="bg1"/>
              </a:solidFill>
              <a:latin typeface="微軟正黑體" panose="020B0604030504040204" pitchFamily="34" charset="-120"/>
              <a:ea typeface="微軟正黑體" panose="020B0604030504040204" pitchFamily="34" charset="-120"/>
            </a:endParaRPr>
          </a:p>
        </p:txBody>
      </p:sp>
      <p:sp>
        <p:nvSpPr>
          <p:cNvPr id="5" name="＞形箭號 4"/>
          <p:cNvSpPr/>
          <p:nvPr/>
        </p:nvSpPr>
        <p:spPr>
          <a:xfrm rot="12360952">
            <a:off x="1614001" y="6105139"/>
            <a:ext cx="460445" cy="337204"/>
          </a:xfrm>
          <a:prstGeom prst="chevron">
            <a:avLst/>
          </a:prstGeom>
          <a:gradFill flip="none" rotWithShape="1">
            <a:gsLst>
              <a:gs pos="0">
                <a:schemeClr val="bg2">
                  <a:lumMod val="25000"/>
                  <a:shade val="30000"/>
                  <a:satMod val="115000"/>
                </a:schemeClr>
              </a:gs>
              <a:gs pos="50000">
                <a:schemeClr val="bg2">
                  <a:lumMod val="25000"/>
                  <a:shade val="67500"/>
                  <a:satMod val="115000"/>
                </a:schemeClr>
              </a:gs>
              <a:gs pos="100000">
                <a:schemeClr val="bg2">
                  <a:lumMod val="25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3" name="＞形箭號 22"/>
          <p:cNvSpPr/>
          <p:nvPr/>
        </p:nvSpPr>
        <p:spPr>
          <a:xfrm rot="16200000">
            <a:off x="275091" y="4448955"/>
            <a:ext cx="460445" cy="337204"/>
          </a:xfrm>
          <a:prstGeom prst="chevron">
            <a:avLst/>
          </a:prstGeom>
          <a:gradFill flip="none" rotWithShape="1">
            <a:gsLst>
              <a:gs pos="0">
                <a:schemeClr val="bg2">
                  <a:lumMod val="25000"/>
                  <a:shade val="30000"/>
                  <a:satMod val="115000"/>
                </a:schemeClr>
              </a:gs>
              <a:gs pos="50000">
                <a:schemeClr val="bg2">
                  <a:lumMod val="25000"/>
                  <a:shade val="67500"/>
                  <a:satMod val="115000"/>
                </a:schemeClr>
              </a:gs>
              <a:gs pos="100000">
                <a:schemeClr val="bg2">
                  <a:lumMod val="25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4" name="＞形箭號 23"/>
          <p:cNvSpPr/>
          <p:nvPr/>
        </p:nvSpPr>
        <p:spPr>
          <a:xfrm rot="19160040">
            <a:off x="1135499" y="2757759"/>
            <a:ext cx="460445" cy="337204"/>
          </a:xfrm>
          <a:prstGeom prst="chevron">
            <a:avLst/>
          </a:prstGeom>
          <a:gradFill flip="none" rotWithShape="1">
            <a:gsLst>
              <a:gs pos="0">
                <a:schemeClr val="bg2">
                  <a:lumMod val="25000"/>
                  <a:shade val="30000"/>
                  <a:satMod val="115000"/>
                </a:schemeClr>
              </a:gs>
              <a:gs pos="50000">
                <a:schemeClr val="bg2">
                  <a:lumMod val="25000"/>
                  <a:shade val="67500"/>
                  <a:satMod val="115000"/>
                </a:schemeClr>
              </a:gs>
              <a:gs pos="100000">
                <a:schemeClr val="bg2">
                  <a:lumMod val="25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5" name="＞形箭號 24"/>
          <p:cNvSpPr/>
          <p:nvPr/>
        </p:nvSpPr>
        <p:spPr>
          <a:xfrm rot="1674260">
            <a:off x="3368959" y="2725007"/>
            <a:ext cx="460445" cy="337204"/>
          </a:xfrm>
          <a:prstGeom prst="chevron">
            <a:avLst/>
          </a:prstGeom>
          <a:gradFill flip="none" rotWithShape="1">
            <a:gsLst>
              <a:gs pos="0">
                <a:schemeClr val="bg2">
                  <a:lumMod val="25000"/>
                  <a:shade val="30000"/>
                  <a:satMod val="115000"/>
                </a:schemeClr>
              </a:gs>
              <a:gs pos="50000">
                <a:schemeClr val="bg2">
                  <a:lumMod val="25000"/>
                  <a:shade val="67500"/>
                  <a:satMod val="115000"/>
                </a:schemeClr>
              </a:gs>
              <a:gs pos="100000">
                <a:schemeClr val="bg2">
                  <a:lumMod val="25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7" name="＞形箭號 26"/>
          <p:cNvSpPr/>
          <p:nvPr/>
        </p:nvSpPr>
        <p:spPr>
          <a:xfrm rot="6344169">
            <a:off x="4083403" y="5111895"/>
            <a:ext cx="460445" cy="337204"/>
          </a:xfrm>
          <a:prstGeom prst="chevron">
            <a:avLst/>
          </a:prstGeom>
          <a:gradFill flip="none" rotWithShape="1">
            <a:gsLst>
              <a:gs pos="0">
                <a:schemeClr val="bg2">
                  <a:lumMod val="25000"/>
                  <a:shade val="30000"/>
                  <a:satMod val="115000"/>
                </a:schemeClr>
              </a:gs>
              <a:gs pos="50000">
                <a:schemeClr val="bg2">
                  <a:lumMod val="25000"/>
                  <a:shade val="67500"/>
                  <a:satMod val="115000"/>
                </a:schemeClr>
              </a:gs>
              <a:gs pos="100000">
                <a:schemeClr val="bg2">
                  <a:lumMod val="25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8" name="投影片編號版面配置區 2"/>
          <p:cNvSpPr txBox="1">
            <a:spLocks/>
          </p:cNvSpPr>
          <p:nvPr/>
        </p:nvSpPr>
        <p:spPr>
          <a:xfrm>
            <a:off x="7418986" y="6378681"/>
            <a:ext cx="2311400" cy="365125"/>
          </a:xfrm>
          <a:prstGeom prst="rect">
            <a:avLst/>
          </a:prstGeom>
        </p:spPr>
        <p:txBody>
          <a:bodyPr/>
          <a:lstStyle>
            <a:defPPr>
              <a:defRPr lang="zh-TW"/>
            </a:defPPr>
            <a:lvl1pPr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1pPr>
            <a:lvl2pPr marL="252580" indent="84193"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2pPr>
            <a:lvl3pPr marL="505160" indent="168387"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3pPr>
            <a:lvl4pPr marL="757740" indent="252580"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4pPr>
            <a:lvl5pPr marL="1010321" indent="336774"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5pPr>
            <a:lvl6pPr marL="168386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6pPr>
            <a:lvl7pPr marL="2020641"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7pPr>
            <a:lvl8pPr marL="2357415"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8pPr>
            <a:lvl9pPr marL="269418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9pPr>
          </a:lstStyle>
          <a:p>
            <a:pPr algn="r"/>
            <a:fld id="{682E2177-6B80-4297-95FE-211C5BE53637}" type="slidenum">
              <a:rPr lang="zh-TW" altLang="en-US" sz="1400" smtClean="0"/>
              <a:pPr algn="r"/>
              <a:t>38</a:t>
            </a:fld>
            <a:endParaRPr lang="zh-TW" altLang="en-US" sz="1400" dirty="0"/>
          </a:p>
        </p:txBody>
      </p:sp>
    </p:spTree>
    <p:extLst>
      <p:ext uri="{BB962C8B-B14F-4D97-AF65-F5344CB8AC3E}">
        <p14:creationId xmlns:p14="http://schemas.microsoft.com/office/powerpoint/2010/main" val="13115890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a:xfrm>
            <a:off x="7401272" y="6381328"/>
            <a:ext cx="2311400" cy="365125"/>
          </a:xfrm>
        </p:spPr>
        <p:txBody>
          <a:bodyPr/>
          <a:lstStyle/>
          <a:p>
            <a:fld id="{682E2177-6B80-4297-95FE-211C5BE53637}" type="slidenum">
              <a:rPr lang="zh-TW" altLang="en-US" b="1" smtClean="0">
                <a:solidFill>
                  <a:schemeClr val="tx1"/>
                </a:solidFill>
              </a:rPr>
              <a:t>39</a:t>
            </a:fld>
            <a:endParaRPr lang="zh-TW" altLang="en-US" b="1" dirty="0">
              <a:solidFill>
                <a:schemeClr val="tx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23171267"/>
              </p:ext>
            </p:extLst>
          </p:nvPr>
        </p:nvGraphicFramePr>
        <p:xfrm>
          <a:off x="560513" y="332656"/>
          <a:ext cx="8856982" cy="5850596"/>
        </p:xfrm>
        <a:graphic>
          <a:graphicData uri="http://schemas.openxmlformats.org/drawingml/2006/table">
            <a:tbl>
              <a:tblPr firstRow="1" bandRow="1">
                <a:tableStyleId>{2D5ABB26-0587-4C30-8999-92F81FD0307C}</a:tableStyleId>
              </a:tblPr>
              <a:tblGrid>
                <a:gridCol w="4677036"/>
                <a:gridCol w="450690"/>
                <a:gridCol w="3729256"/>
              </a:tblGrid>
              <a:tr h="802949">
                <a:tc gridSpan="3">
                  <a:txBody>
                    <a:bodyPr/>
                    <a:lstStyle>
                      <a:lvl1pPr marL="0" algn="l" defTabSz="914400" rtl="0" eaLnBrk="1" latinLnBrk="0" hangingPunct="1">
                        <a:defRPr sz="1800" b="1" kern="1200">
                          <a:solidFill>
                            <a:schemeClr val="bg1"/>
                          </a:solidFill>
                          <a:latin typeface="Palatino"/>
                          <a:ea typeface="Palatino"/>
                          <a:cs typeface="Palatino"/>
                        </a:defRPr>
                      </a:lvl1pPr>
                      <a:lvl2pPr marL="457200" algn="l" defTabSz="914400" rtl="0" eaLnBrk="1" latinLnBrk="0" hangingPunct="1">
                        <a:defRPr sz="1800" b="1" kern="1200">
                          <a:solidFill>
                            <a:schemeClr val="bg1"/>
                          </a:solidFill>
                          <a:latin typeface="Palatino"/>
                          <a:ea typeface="Palatino"/>
                          <a:cs typeface="Palatino"/>
                        </a:defRPr>
                      </a:lvl2pPr>
                      <a:lvl3pPr marL="914400" algn="l" defTabSz="914400" rtl="0" eaLnBrk="1" latinLnBrk="0" hangingPunct="1">
                        <a:defRPr sz="1800" b="1" kern="1200">
                          <a:solidFill>
                            <a:schemeClr val="bg1"/>
                          </a:solidFill>
                          <a:latin typeface="Palatino"/>
                          <a:ea typeface="Palatino"/>
                          <a:cs typeface="Palatino"/>
                        </a:defRPr>
                      </a:lvl3pPr>
                      <a:lvl4pPr marL="1371600" algn="l" defTabSz="914400" rtl="0" eaLnBrk="1" latinLnBrk="0" hangingPunct="1">
                        <a:defRPr sz="1800" b="1" kern="1200">
                          <a:solidFill>
                            <a:schemeClr val="bg1"/>
                          </a:solidFill>
                          <a:latin typeface="Palatino"/>
                          <a:ea typeface="Palatino"/>
                          <a:cs typeface="Palatino"/>
                        </a:defRPr>
                      </a:lvl4pPr>
                      <a:lvl5pPr marL="1828800" algn="l" defTabSz="914400" rtl="0" eaLnBrk="1" latinLnBrk="0" hangingPunct="1">
                        <a:defRPr sz="1800" b="1" kern="1200">
                          <a:solidFill>
                            <a:schemeClr val="bg1"/>
                          </a:solidFill>
                          <a:latin typeface="Palatino"/>
                          <a:ea typeface="Palatino"/>
                          <a:cs typeface="Palatino"/>
                        </a:defRPr>
                      </a:lvl5pPr>
                      <a:lvl6pPr marL="2286000" algn="l" defTabSz="914400" rtl="0" eaLnBrk="1" latinLnBrk="0" hangingPunct="1">
                        <a:defRPr sz="1800" b="1" kern="1200">
                          <a:solidFill>
                            <a:schemeClr val="bg1"/>
                          </a:solidFill>
                          <a:latin typeface="Palatino"/>
                          <a:ea typeface="Palatino"/>
                          <a:cs typeface="Palatino"/>
                        </a:defRPr>
                      </a:lvl6pPr>
                      <a:lvl7pPr marL="2743200" algn="l" defTabSz="914400" rtl="0" eaLnBrk="1" latinLnBrk="0" hangingPunct="1">
                        <a:defRPr sz="1800" b="1" kern="1200">
                          <a:solidFill>
                            <a:schemeClr val="bg1"/>
                          </a:solidFill>
                          <a:latin typeface="Palatino"/>
                          <a:ea typeface="Palatino"/>
                          <a:cs typeface="Palatino"/>
                        </a:defRPr>
                      </a:lvl7pPr>
                      <a:lvl8pPr marL="3200400" algn="l" defTabSz="914400" rtl="0" eaLnBrk="1" latinLnBrk="0" hangingPunct="1">
                        <a:defRPr sz="1800" b="1" kern="1200">
                          <a:solidFill>
                            <a:schemeClr val="bg1"/>
                          </a:solidFill>
                          <a:latin typeface="Palatino"/>
                          <a:ea typeface="Palatino"/>
                          <a:cs typeface="Palatino"/>
                        </a:defRPr>
                      </a:lvl8pPr>
                      <a:lvl9pPr marL="3657600" algn="l" defTabSz="914400" rtl="0" eaLnBrk="1" latinLnBrk="0" hangingPunct="1">
                        <a:defRPr sz="1800" b="1" kern="1200">
                          <a:solidFill>
                            <a:schemeClr val="bg1"/>
                          </a:solidFill>
                          <a:latin typeface="Palatino"/>
                          <a:ea typeface="Palatino"/>
                          <a:cs typeface="Palatino"/>
                        </a:defRPr>
                      </a:lvl9pPr>
                    </a:lstStyle>
                    <a:p>
                      <a:pPr marL="0" indent="0" algn="ctr">
                        <a:buFont typeface="Arial" panose="020B0604020202020204" pitchFamily="34" charset="0"/>
                        <a:buNone/>
                      </a:pPr>
                      <a:r>
                        <a:rPr lang="zh-TW" altLang="en-US" sz="3200" dirty="0" smtClean="0">
                          <a:solidFill>
                            <a:schemeClr val="tx1"/>
                          </a:solidFill>
                          <a:latin typeface="微軟正黑體" panose="020B0604030504040204" pitchFamily="34" charset="-120"/>
                          <a:ea typeface="微軟正黑體" panose="020B0604030504040204" pitchFamily="34" charset="-120"/>
                        </a:rPr>
                        <a:t>後續建議</a:t>
                      </a:r>
                      <a:endParaRPr lang="zh-TW" altLang="en-US" sz="3200" b="1" dirty="0">
                        <a:solidFill>
                          <a:schemeClr val="tx1"/>
                        </a:solidFill>
                        <a:latin typeface="微軟正黑體" panose="020B0604030504040204" pitchFamily="34" charset="-120"/>
                        <a:ea typeface="微軟正黑體" panose="020B0604030504040204" pitchFamily="34" charset="-120"/>
                      </a:endParaRPr>
                    </a:p>
                  </a:txBody>
                  <a:tcPr anchor="ctr"/>
                </a:tc>
                <a:tc hMerge="1">
                  <a:txBody>
                    <a:bodyPr/>
                    <a:lstStyle/>
                    <a:p>
                      <a:endParaRPr lang="zh-TW" altLang="en-US" sz="1800" b="1" dirty="0">
                        <a:solidFill>
                          <a:srgbClr val="002060"/>
                        </a:solidFill>
                        <a:latin typeface="微軟正黑體" panose="020B0604030504040204" pitchFamily="34" charset="-120"/>
                        <a:ea typeface="微軟正黑體" panose="020B0604030504040204" pitchFamily="34" charset="-120"/>
                      </a:endParaRPr>
                    </a:p>
                  </a:txBody>
                  <a:tcPr/>
                </a:tc>
                <a:tc hMerge="1">
                  <a:txBody>
                    <a:bodyPr/>
                    <a:lstStyle/>
                    <a:p>
                      <a:endParaRPr lang="zh-TW" altLang="en-US" sz="1800" b="1" dirty="0">
                        <a:solidFill>
                          <a:srgbClr val="002060"/>
                        </a:solidFill>
                        <a:latin typeface="微軟正黑體" panose="020B0604030504040204" pitchFamily="34" charset="-120"/>
                        <a:ea typeface="微軟正黑體" panose="020B0604030504040204" pitchFamily="34" charset="-120"/>
                      </a:endParaRPr>
                    </a:p>
                  </a:txBody>
                  <a:tcPr/>
                </a:tc>
              </a:tr>
              <a:tr h="837528">
                <a:tc>
                  <a:txBody>
                    <a:bodyPr/>
                    <a:lstStyle>
                      <a:lvl1pPr marL="0" algn="l" defTabSz="914400" rtl="0" eaLnBrk="1" latinLnBrk="0" hangingPunct="1">
                        <a:defRPr sz="1800" kern="1200">
                          <a:solidFill>
                            <a:schemeClr val="tx1"/>
                          </a:solidFill>
                          <a:latin typeface="Palatino"/>
                          <a:ea typeface="Palatino"/>
                          <a:cs typeface="Palatino"/>
                        </a:defRPr>
                      </a:lvl1pPr>
                      <a:lvl2pPr marL="457200" algn="l" defTabSz="914400" rtl="0" eaLnBrk="1" latinLnBrk="0" hangingPunct="1">
                        <a:defRPr sz="1800" kern="1200">
                          <a:solidFill>
                            <a:schemeClr val="tx1"/>
                          </a:solidFill>
                          <a:latin typeface="Palatino"/>
                          <a:ea typeface="Palatino"/>
                          <a:cs typeface="Palatino"/>
                        </a:defRPr>
                      </a:lvl2pPr>
                      <a:lvl3pPr marL="914400" algn="l" defTabSz="914400" rtl="0" eaLnBrk="1" latinLnBrk="0" hangingPunct="1">
                        <a:defRPr sz="1800" kern="1200">
                          <a:solidFill>
                            <a:schemeClr val="tx1"/>
                          </a:solidFill>
                          <a:latin typeface="Palatino"/>
                          <a:ea typeface="Palatino"/>
                          <a:cs typeface="Palatino"/>
                        </a:defRPr>
                      </a:lvl3pPr>
                      <a:lvl4pPr marL="1371600" algn="l" defTabSz="914400" rtl="0" eaLnBrk="1" latinLnBrk="0" hangingPunct="1">
                        <a:defRPr sz="1800" kern="1200">
                          <a:solidFill>
                            <a:schemeClr val="tx1"/>
                          </a:solidFill>
                          <a:latin typeface="Palatino"/>
                          <a:ea typeface="Palatino"/>
                          <a:cs typeface="Palatino"/>
                        </a:defRPr>
                      </a:lvl4pPr>
                      <a:lvl5pPr marL="1828800" algn="l" defTabSz="914400" rtl="0" eaLnBrk="1" latinLnBrk="0" hangingPunct="1">
                        <a:defRPr sz="1800" kern="1200">
                          <a:solidFill>
                            <a:schemeClr val="tx1"/>
                          </a:solidFill>
                          <a:latin typeface="Palatino"/>
                          <a:ea typeface="Palatino"/>
                          <a:cs typeface="Palatino"/>
                        </a:defRPr>
                      </a:lvl5pPr>
                      <a:lvl6pPr marL="2286000" algn="l" defTabSz="914400" rtl="0" eaLnBrk="1" latinLnBrk="0" hangingPunct="1">
                        <a:defRPr sz="1800" kern="1200">
                          <a:solidFill>
                            <a:schemeClr val="tx1"/>
                          </a:solidFill>
                          <a:latin typeface="Palatino"/>
                          <a:ea typeface="Palatino"/>
                          <a:cs typeface="Palatino"/>
                        </a:defRPr>
                      </a:lvl6pPr>
                      <a:lvl7pPr marL="2743200" algn="l" defTabSz="914400" rtl="0" eaLnBrk="1" latinLnBrk="0" hangingPunct="1">
                        <a:defRPr sz="1800" kern="1200">
                          <a:solidFill>
                            <a:schemeClr val="tx1"/>
                          </a:solidFill>
                          <a:latin typeface="Palatino"/>
                          <a:ea typeface="Palatino"/>
                          <a:cs typeface="Palatino"/>
                        </a:defRPr>
                      </a:lvl7pPr>
                      <a:lvl8pPr marL="3200400" algn="l" defTabSz="914400" rtl="0" eaLnBrk="1" latinLnBrk="0" hangingPunct="1">
                        <a:defRPr sz="1800" kern="1200">
                          <a:solidFill>
                            <a:schemeClr val="tx1"/>
                          </a:solidFill>
                          <a:latin typeface="Palatino"/>
                          <a:ea typeface="Palatino"/>
                          <a:cs typeface="Palatino"/>
                        </a:defRPr>
                      </a:lvl8pPr>
                      <a:lvl9pPr marL="3657600" algn="l" defTabSz="914400" rtl="0" eaLnBrk="1" latinLnBrk="0" hangingPunct="1">
                        <a:defRPr sz="1800" kern="1200">
                          <a:solidFill>
                            <a:schemeClr val="tx1"/>
                          </a:solidFill>
                          <a:latin typeface="Palatino"/>
                          <a:ea typeface="Palatino"/>
                          <a:cs typeface="Palatino"/>
                        </a:defRPr>
                      </a:lvl9pPr>
                    </a:lstStyle>
                    <a:p>
                      <a:pPr marL="285750" indent="-285750">
                        <a:lnSpc>
                          <a:spcPts val="2500"/>
                        </a:lnSpc>
                        <a:buFont typeface="Arial" panose="020B0604020202020204" pitchFamily="34" charset="0"/>
                        <a:buChar char="•"/>
                      </a:pPr>
                      <a:r>
                        <a:rPr lang="zh-TW" altLang="en-US" sz="1800" b="1" dirty="0" smtClean="0">
                          <a:solidFill>
                            <a:schemeClr val="tx1">
                              <a:lumMod val="95000"/>
                              <a:lumOff val="5000"/>
                            </a:schemeClr>
                          </a:solidFill>
                          <a:latin typeface="微軟正黑體" panose="020B0604030504040204" pitchFamily="34" charset="-120"/>
                          <a:ea typeface="微軟正黑體" panose="020B0604030504040204" pitchFamily="34" charset="-120"/>
                        </a:rPr>
                        <a:t>建立城市反映中樞與神經系統</a:t>
                      </a:r>
                      <a:endParaRPr lang="en-US" altLang="zh-TW" sz="1800" b="1" dirty="0" smtClean="0">
                        <a:solidFill>
                          <a:schemeClr val="tx1">
                            <a:lumMod val="95000"/>
                            <a:lumOff val="5000"/>
                          </a:schemeClr>
                        </a:solidFill>
                        <a:latin typeface="微軟正黑體" panose="020B0604030504040204" pitchFamily="34" charset="-120"/>
                        <a:ea typeface="微軟正黑體" panose="020B0604030504040204" pitchFamily="34" charset="-120"/>
                      </a:endParaRPr>
                    </a:p>
                    <a:p>
                      <a:pPr marL="285750" indent="-285750">
                        <a:lnSpc>
                          <a:spcPts val="2500"/>
                        </a:lnSpc>
                        <a:buFont typeface="Arial" panose="020B0604020202020204" pitchFamily="34" charset="0"/>
                        <a:buChar char="•"/>
                      </a:pPr>
                      <a:endParaRPr lang="zh-TW" altLang="en-US" sz="1800" b="1"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tc>
                <a:tc>
                  <a:txBody>
                    <a:bodyPr/>
                    <a:lstStyle>
                      <a:lvl1pPr marL="0" algn="l" defTabSz="914400" rtl="0" eaLnBrk="1" latinLnBrk="0" hangingPunct="1">
                        <a:defRPr sz="1800" kern="1200">
                          <a:solidFill>
                            <a:schemeClr val="tx1"/>
                          </a:solidFill>
                          <a:latin typeface="Palatino"/>
                          <a:ea typeface="Palatino"/>
                          <a:cs typeface="Palatino"/>
                        </a:defRPr>
                      </a:lvl1pPr>
                      <a:lvl2pPr marL="457200" algn="l" defTabSz="914400" rtl="0" eaLnBrk="1" latinLnBrk="0" hangingPunct="1">
                        <a:defRPr sz="1800" kern="1200">
                          <a:solidFill>
                            <a:schemeClr val="tx1"/>
                          </a:solidFill>
                          <a:latin typeface="Palatino"/>
                          <a:ea typeface="Palatino"/>
                          <a:cs typeface="Palatino"/>
                        </a:defRPr>
                      </a:lvl2pPr>
                      <a:lvl3pPr marL="914400" algn="l" defTabSz="914400" rtl="0" eaLnBrk="1" latinLnBrk="0" hangingPunct="1">
                        <a:defRPr sz="1800" kern="1200">
                          <a:solidFill>
                            <a:schemeClr val="tx1"/>
                          </a:solidFill>
                          <a:latin typeface="Palatino"/>
                          <a:ea typeface="Palatino"/>
                          <a:cs typeface="Palatino"/>
                        </a:defRPr>
                      </a:lvl3pPr>
                      <a:lvl4pPr marL="1371600" algn="l" defTabSz="914400" rtl="0" eaLnBrk="1" latinLnBrk="0" hangingPunct="1">
                        <a:defRPr sz="1800" kern="1200">
                          <a:solidFill>
                            <a:schemeClr val="tx1"/>
                          </a:solidFill>
                          <a:latin typeface="Palatino"/>
                          <a:ea typeface="Palatino"/>
                          <a:cs typeface="Palatino"/>
                        </a:defRPr>
                      </a:lvl4pPr>
                      <a:lvl5pPr marL="1828800" algn="l" defTabSz="914400" rtl="0" eaLnBrk="1" latinLnBrk="0" hangingPunct="1">
                        <a:defRPr sz="1800" kern="1200">
                          <a:solidFill>
                            <a:schemeClr val="tx1"/>
                          </a:solidFill>
                          <a:latin typeface="Palatino"/>
                          <a:ea typeface="Palatino"/>
                          <a:cs typeface="Palatino"/>
                        </a:defRPr>
                      </a:lvl5pPr>
                      <a:lvl6pPr marL="2286000" algn="l" defTabSz="914400" rtl="0" eaLnBrk="1" latinLnBrk="0" hangingPunct="1">
                        <a:defRPr sz="1800" kern="1200">
                          <a:solidFill>
                            <a:schemeClr val="tx1"/>
                          </a:solidFill>
                          <a:latin typeface="Palatino"/>
                          <a:ea typeface="Palatino"/>
                          <a:cs typeface="Palatino"/>
                        </a:defRPr>
                      </a:lvl6pPr>
                      <a:lvl7pPr marL="2743200" algn="l" defTabSz="914400" rtl="0" eaLnBrk="1" latinLnBrk="0" hangingPunct="1">
                        <a:defRPr sz="1800" kern="1200">
                          <a:solidFill>
                            <a:schemeClr val="tx1"/>
                          </a:solidFill>
                          <a:latin typeface="Palatino"/>
                          <a:ea typeface="Palatino"/>
                          <a:cs typeface="Palatino"/>
                        </a:defRPr>
                      </a:lvl7pPr>
                      <a:lvl8pPr marL="3200400" algn="l" defTabSz="914400" rtl="0" eaLnBrk="1" latinLnBrk="0" hangingPunct="1">
                        <a:defRPr sz="1800" kern="1200">
                          <a:solidFill>
                            <a:schemeClr val="tx1"/>
                          </a:solidFill>
                          <a:latin typeface="Palatino"/>
                          <a:ea typeface="Palatino"/>
                          <a:cs typeface="Palatino"/>
                        </a:defRPr>
                      </a:lvl8pPr>
                      <a:lvl9pPr marL="3657600" algn="l" defTabSz="914400" rtl="0" eaLnBrk="1" latinLnBrk="0" hangingPunct="1">
                        <a:defRPr sz="1800" kern="1200">
                          <a:solidFill>
                            <a:schemeClr val="tx1"/>
                          </a:solidFill>
                          <a:latin typeface="Palatino"/>
                          <a:ea typeface="Palatino"/>
                          <a:cs typeface="Palatino"/>
                        </a:defRPr>
                      </a:lvl9pPr>
                    </a:lstStyle>
                    <a:p>
                      <a:pPr>
                        <a:lnSpc>
                          <a:spcPts val="2500"/>
                        </a:lnSpc>
                      </a:pPr>
                      <a:endParaRPr lang="zh-TW" altLang="en-US" sz="1800" b="1" dirty="0">
                        <a:solidFill>
                          <a:srgbClr val="002060"/>
                        </a:solidFill>
                        <a:latin typeface="微軟正黑體" panose="020B0604030504040204" pitchFamily="34" charset="-120"/>
                        <a:ea typeface="微軟正黑體" panose="020B0604030504040204" pitchFamily="34" charset="-120"/>
                      </a:endParaRPr>
                    </a:p>
                  </a:txBody>
                  <a:tcPr/>
                </a:tc>
                <a:tc>
                  <a:txBody>
                    <a:bodyPr/>
                    <a:lstStyle>
                      <a:lvl1pPr marL="0" algn="l" defTabSz="914400" rtl="0" eaLnBrk="1" latinLnBrk="0" hangingPunct="1">
                        <a:defRPr sz="1800" kern="1200">
                          <a:solidFill>
                            <a:schemeClr val="tx1"/>
                          </a:solidFill>
                          <a:latin typeface="Palatino"/>
                          <a:ea typeface="Palatino"/>
                          <a:cs typeface="Palatino"/>
                        </a:defRPr>
                      </a:lvl1pPr>
                      <a:lvl2pPr marL="457200" algn="l" defTabSz="914400" rtl="0" eaLnBrk="1" latinLnBrk="0" hangingPunct="1">
                        <a:defRPr sz="1800" kern="1200">
                          <a:solidFill>
                            <a:schemeClr val="tx1"/>
                          </a:solidFill>
                          <a:latin typeface="Palatino"/>
                          <a:ea typeface="Palatino"/>
                          <a:cs typeface="Palatino"/>
                        </a:defRPr>
                      </a:lvl2pPr>
                      <a:lvl3pPr marL="914400" algn="l" defTabSz="914400" rtl="0" eaLnBrk="1" latinLnBrk="0" hangingPunct="1">
                        <a:defRPr sz="1800" kern="1200">
                          <a:solidFill>
                            <a:schemeClr val="tx1"/>
                          </a:solidFill>
                          <a:latin typeface="Palatino"/>
                          <a:ea typeface="Palatino"/>
                          <a:cs typeface="Palatino"/>
                        </a:defRPr>
                      </a:lvl3pPr>
                      <a:lvl4pPr marL="1371600" algn="l" defTabSz="914400" rtl="0" eaLnBrk="1" latinLnBrk="0" hangingPunct="1">
                        <a:defRPr sz="1800" kern="1200">
                          <a:solidFill>
                            <a:schemeClr val="tx1"/>
                          </a:solidFill>
                          <a:latin typeface="Palatino"/>
                          <a:ea typeface="Palatino"/>
                          <a:cs typeface="Palatino"/>
                        </a:defRPr>
                      </a:lvl4pPr>
                      <a:lvl5pPr marL="1828800" algn="l" defTabSz="914400" rtl="0" eaLnBrk="1" latinLnBrk="0" hangingPunct="1">
                        <a:defRPr sz="1800" kern="1200">
                          <a:solidFill>
                            <a:schemeClr val="tx1"/>
                          </a:solidFill>
                          <a:latin typeface="Palatino"/>
                          <a:ea typeface="Palatino"/>
                          <a:cs typeface="Palatino"/>
                        </a:defRPr>
                      </a:lvl5pPr>
                      <a:lvl6pPr marL="2286000" algn="l" defTabSz="914400" rtl="0" eaLnBrk="1" latinLnBrk="0" hangingPunct="1">
                        <a:defRPr sz="1800" kern="1200">
                          <a:solidFill>
                            <a:schemeClr val="tx1"/>
                          </a:solidFill>
                          <a:latin typeface="Palatino"/>
                          <a:ea typeface="Palatino"/>
                          <a:cs typeface="Palatino"/>
                        </a:defRPr>
                      </a:lvl6pPr>
                      <a:lvl7pPr marL="2743200" algn="l" defTabSz="914400" rtl="0" eaLnBrk="1" latinLnBrk="0" hangingPunct="1">
                        <a:defRPr sz="1800" kern="1200">
                          <a:solidFill>
                            <a:schemeClr val="tx1"/>
                          </a:solidFill>
                          <a:latin typeface="Palatino"/>
                          <a:ea typeface="Palatino"/>
                          <a:cs typeface="Palatino"/>
                        </a:defRPr>
                      </a:lvl7pPr>
                      <a:lvl8pPr marL="3200400" algn="l" defTabSz="914400" rtl="0" eaLnBrk="1" latinLnBrk="0" hangingPunct="1">
                        <a:defRPr sz="1800" kern="1200">
                          <a:solidFill>
                            <a:schemeClr val="tx1"/>
                          </a:solidFill>
                          <a:latin typeface="Palatino"/>
                          <a:ea typeface="Palatino"/>
                          <a:cs typeface="Palatino"/>
                        </a:defRPr>
                      </a:lvl8pPr>
                      <a:lvl9pPr marL="3657600" algn="l" defTabSz="914400" rtl="0" eaLnBrk="1" latinLnBrk="0" hangingPunct="1">
                        <a:defRPr sz="1800" kern="1200">
                          <a:solidFill>
                            <a:schemeClr val="tx1"/>
                          </a:solidFill>
                          <a:latin typeface="Palatino"/>
                          <a:ea typeface="Palatino"/>
                          <a:cs typeface="Palatino"/>
                        </a:defRPr>
                      </a:lvl9pPr>
                    </a:lstStyle>
                    <a:p>
                      <a:pPr>
                        <a:lnSpc>
                          <a:spcPts val="2500"/>
                        </a:lnSpc>
                      </a:pPr>
                      <a:r>
                        <a:rPr lang="zh-TW" altLang="en-US" sz="1800" b="1" dirty="0" smtClean="0">
                          <a:solidFill>
                            <a:srgbClr val="C00000"/>
                          </a:solidFill>
                          <a:latin typeface="微軟正黑體" panose="020B0604030504040204" pitchFamily="34" charset="-120"/>
                          <a:ea typeface="微軟正黑體" panose="020B0604030504040204" pitchFamily="34" charset="-120"/>
                        </a:rPr>
                        <a:t>建立城鄉即時反應分析的神經系統</a:t>
                      </a:r>
                      <a:r>
                        <a:rPr lang="en-US" altLang="zh-TW" sz="1800" b="1" dirty="0" smtClean="0">
                          <a:solidFill>
                            <a:srgbClr val="C00000"/>
                          </a:solidFill>
                          <a:latin typeface="微軟正黑體" panose="020B0604030504040204" pitchFamily="34" charset="-120"/>
                          <a:ea typeface="微軟正黑體" panose="020B0604030504040204" pitchFamily="34" charset="-120"/>
                        </a:rPr>
                        <a:t>(</a:t>
                      </a:r>
                      <a:r>
                        <a:rPr lang="zh-TW" altLang="en-US" sz="1800" b="1" dirty="0" smtClean="0">
                          <a:solidFill>
                            <a:srgbClr val="C00000"/>
                          </a:solidFill>
                          <a:latin typeface="微軟正黑體" panose="020B0604030504040204" pitchFamily="34" charset="-120"/>
                          <a:ea typeface="微軟正黑體" panose="020B0604030504040204" pitchFamily="34" charset="-120"/>
                        </a:rPr>
                        <a:t>城市機器人</a:t>
                      </a:r>
                      <a:r>
                        <a:rPr lang="en-US" altLang="zh-TW" sz="1800" b="1" dirty="0" smtClean="0">
                          <a:solidFill>
                            <a:srgbClr val="C00000"/>
                          </a:solidFill>
                          <a:latin typeface="微軟正黑體" panose="020B0604030504040204" pitchFamily="34" charset="-120"/>
                          <a:ea typeface="微軟正黑體" panose="020B0604030504040204" pitchFamily="34" charset="-120"/>
                        </a:rPr>
                        <a:t>)</a:t>
                      </a:r>
                      <a:endParaRPr lang="zh-TW" altLang="en-US" sz="1800" b="1" dirty="0">
                        <a:solidFill>
                          <a:srgbClr val="C00000"/>
                        </a:solidFill>
                        <a:latin typeface="微軟正黑體" panose="020B0604030504040204" pitchFamily="34" charset="-120"/>
                        <a:ea typeface="微軟正黑體" panose="020B0604030504040204" pitchFamily="34" charset="-120"/>
                      </a:endParaRPr>
                    </a:p>
                  </a:txBody>
                  <a:tcPr anchor="ctr"/>
                </a:tc>
              </a:tr>
              <a:tr h="837528">
                <a:tc>
                  <a:txBody>
                    <a:bodyPr/>
                    <a:lstStyle>
                      <a:lvl1pPr marL="0" algn="l" defTabSz="914400" rtl="0" eaLnBrk="1" latinLnBrk="0" hangingPunct="1">
                        <a:defRPr sz="1800" kern="1200">
                          <a:solidFill>
                            <a:schemeClr val="tx1"/>
                          </a:solidFill>
                          <a:latin typeface="Palatino"/>
                          <a:ea typeface="Palatino"/>
                          <a:cs typeface="Palatino"/>
                        </a:defRPr>
                      </a:lvl1pPr>
                      <a:lvl2pPr marL="457200" algn="l" defTabSz="914400" rtl="0" eaLnBrk="1" latinLnBrk="0" hangingPunct="1">
                        <a:defRPr sz="1800" kern="1200">
                          <a:solidFill>
                            <a:schemeClr val="tx1"/>
                          </a:solidFill>
                          <a:latin typeface="Palatino"/>
                          <a:ea typeface="Palatino"/>
                          <a:cs typeface="Palatino"/>
                        </a:defRPr>
                      </a:lvl2pPr>
                      <a:lvl3pPr marL="914400" algn="l" defTabSz="914400" rtl="0" eaLnBrk="1" latinLnBrk="0" hangingPunct="1">
                        <a:defRPr sz="1800" kern="1200">
                          <a:solidFill>
                            <a:schemeClr val="tx1"/>
                          </a:solidFill>
                          <a:latin typeface="Palatino"/>
                          <a:ea typeface="Palatino"/>
                          <a:cs typeface="Palatino"/>
                        </a:defRPr>
                      </a:lvl3pPr>
                      <a:lvl4pPr marL="1371600" algn="l" defTabSz="914400" rtl="0" eaLnBrk="1" latinLnBrk="0" hangingPunct="1">
                        <a:defRPr sz="1800" kern="1200">
                          <a:solidFill>
                            <a:schemeClr val="tx1"/>
                          </a:solidFill>
                          <a:latin typeface="Palatino"/>
                          <a:ea typeface="Palatino"/>
                          <a:cs typeface="Palatino"/>
                        </a:defRPr>
                      </a:lvl4pPr>
                      <a:lvl5pPr marL="1828800" algn="l" defTabSz="914400" rtl="0" eaLnBrk="1" latinLnBrk="0" hangingPunct="1">
                        <a:defRPr sz="1800" kern="1200">
                          <a:solidFill>
                            <a:schemeClr val="tx1"/>
                          </a:solidFill>
                          <a:latin typeface="Palatino"/>
                          <a:ea typeface="Palatino"/>
                          <a:cs typeface="Palatino"/>
                        </a:defRPr>
                      </a:lvl5pPr>
                      <a:lvl6pPr marL="2286000" algn="l" defTabSz="914400" rtl="0" eaLnBrk="1" latinLnBrk="0" hangingPunct="1">
                        <a:defRPr sz="1800" kern="1200">
                          <a:solidFill>
                            <a:schemeClr val="tx1"/>
                          </a:solidFill>
                          <a:latin typeface="Palatino"/>
                          <a:ea typeface="Palatino"/>
                          <a:cs typeface="Palatino"/>
                        </a:defRPr>
                      </a:lvl6pPr>
                      <a:lvl7pPr marL="2743200" algn="l" defTabSz="914400" rtl="0" eaLnBrk="1" latinLnBrk="0" hangingPunct="1">
                        <a:defRPr sz="1800" kern="1200">
                          <a:solidFill>
                            <a:schemeClr val="tx1"/>
                          </a:solidFill>
                          <a:latin typeface="Palatino"/>
                          <a:ea typeface="Palatino"/>
                          <a:cs typeface="Palatino"/>
                        </a:defRPr>
                      </a:lvl7pPr>
                      <a:lvl8pPr marL="3200400" algn="l" defTabSz="914400" rtl="0" eaLnBrk="1" latinLnBrk="0" hangingPunct="1">
                        <a:defRPr sz="1800" kern="1200">
                          <a:solidFill>
                            <a:schemeClr val="tx1"/>
                          </a:solidFill>
                          <a:latin typeface="Palatino"/>
                          <a:ea typeface="Palatino"/>
                          <a:cs typeface="Palatino"/>
                        </a:defRPr>
                      </a:lvl8pPr>
                      <a:lvl9pPr marL="3657600" algn="l" defTabSz="914400" rtl="0" eaLnBrk="1" latinLnBrk="0" hangingPunct="1">
                        <a:defRPr sz="1800" kern="1200">
                          <a:solidFill>
                            <a:schemeClr val="tx1"/>
                          </a:solidFill>
                          <a:latin typeface="Palatino"/>
                          <a:ea typeface="Palatino"/>
                          <a:cs typeface="Palatino"/>
                        </a:defRPr>
                      </a:lvl9pPr>
                    </a:lstStyle>
                    <a:p>
                      <a:pPr marL="285750" indent="-285750" algn="l" defTabSz="673547" rtl="0" eaLnBrk="1" latinLnBrk="0" hangingPunct="1">
                        <a:lnSpc>
                          <a:spcPts val="2500"/>
                        </a:lnSpc>
                        <a:buFont typeface="Arial" panose="020B0604020202020204" pitchFamily="34" charset="0"/>
                        <a:buChar char="•"/>
                      </a:pPr>
                      <a:r>
                        <a:rPr lang="zh-TW" altLang="en-US" sz="1800" b="1" kern="1200" dirty="0" smtClean="0">
                          <a:solidFill>
                            <a:schemeClr val="tx1">
                              <a:lumMod val="95000"/>
                              <a:lumOff val="5000"/>
                            </a:schemeClr>
                          </a:solidFill>
                          <a:latin typeface="微軟正黑體" panose="020B0604030504040204" pitchFamily="34" charset="-120"/>
                          <a:ea typeface="微軟正黑體" panose="020B0604030504040204" pitchFamily="34" charset="-120"/>
                        </a:rPr>
                        <a:t>創新智慧地圖：以等能量地圖等創新做法審慎評估城市的發展上限</a:t>
                      </a:r>
                      <a:endParaRPr lang="zh-TW" altLang="en-US" sz="1800" b="1"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tc>
                <a:tc>
                  <a:txBody>
                    <a:bodyPr/>
                    <a:lstStyle>
                      <a:lvl1pPr marL="0" algn="l" defTabSz="914400" rtl="0" eaLnBrk="1" latinLnBrk="0" hangingPunct="1">
                        <a:defRPr sz="1800" kern="1200">
                          <a:solidFill>
                            <a:schemeClr val="tx1"/>
                          </a:solidFill>
                          <a:latin typeface="Palatino"/>
                          <a:ea typeface="Palatino"/>
                          <a:cs typeface="Palatino"/>
                        </a:defRPr>
                      </a:lvl1pPr>
                      <a:lvl2pPr marL="457200" algn="l" defTabSz="914400" rtl="0" eaLnBrk="1" latinLnBrk="0" hangingPunct="1">
                        <a:defRPr sz="1800" kern="1200">
                          <a:solidFill>
                            <a:schemeClr val="tx1"/>
                          </a:solidFill>
                          <a:latin typeface="Palatino"/>
                          <a:ea typeface="Palatino"/>
                          <a:cs typeface="Palatino"/>
                        </a:defRPr>
                      </a:lvl2pPr>
                      <a:lvl3pPr marL="914400" algn="l" defTabSz="914400" rtl="0" eaLnBrk="1" latinLnBrk="0" hangingPunct="1">
                        <a:defRPr sz="1800" kern="1200">
                          <a:solidFill>
                            <a:schemeClr val="tx1"/>
                          </a:solidFill>
                          <a:latin typeface="Palatino"/>
                          <a:ea typeface="Palatino"/>
                          <a:cs typeface="Palatino"/>
                        </a:defRPr>
                      </a:lvl3pPr>
                      <a:lvl4pPr marL="1371600" algn="l" defTabSz="914400" rtl="0" eaLnBrk="1" latinLnBrk="0" hangingPunct="1">
                        <a:defRPr sz="1800" kern="1200">
                          <a:solidFill>
                            <a:schemeClr val="tx1"/>
                          </a:solidFill>
                          <a:latin typeface="Palatino"/>
                          <a:ea typeface="Palatino"/>
                          <a:cs typeface="Palatino"/>
                        </a:defRPr>
                      </a:lvl4pPr>
                      <a:lvl5pPr marL="1828800" algn="l" defTabSz="914400" rtl="0" eaLnBrk="1" latinLnBrk="0" hangingPunct="1">
                        <a:defRPr sz="1800" kern="1200">
                          <a:solidFill>
                            <a:schemeClr val="tx1"/>
                          </a:solidFill>
                          <a:latin typeface="Palatino"/>
                          <a:ea typeface="Palatino"/>
                          <a:cs typeface="Palatino"/>
                        </a:defRPr>
                      </a:lvl5pPr>
                      <a:lvl6pPr marL="2286000" algn="l" defTabSz="914400" rtl="0" eaLnBrk="1" latinLnBrk="0" hangingPunct="1">
                        <a:defRPr sz="1800" kern="1200">
                          <a:solidFill>
                            <a:schemeClr val="tx1"/>
                          </a:solidFill>
                          <a:latin typeface="Palatino"/>
                          <a:ea typeface="Palatino"/>
                          <a:cs typeface="Palatino"/>
                        </a:defRPr>
                      </a:lvl6pPr>
                      <a:lvl7pPr marL="2743200" algn="l" defTabSz="914400" rtl="0" eaLnBrk="1" latinLnBrk="0" hangingPunct="1">
                        <a:defRPr sz="1800" kern="1200">
                          <a:solidFill>
                            <a:schemeClr val="tx1"/>
                          </a:solidFill>
                          <a:latin typeface="Palatino"/>
                          <a:ea typeface="Palatino"/>
                          <a:cs typeface="Palatino"/>
                        </a:defRPr>
                      </a:lvl7pPr>
                      <a:lvl8pPr marL="3200400" algn="l" defTabSz="914400" rtl="0" eaLnBrk="1" latinLnBrk="0" hangingPunct="1">
                        <a:defRPr sz="1800" kern="1200">
                          <a:solidFill>
                            <a:schemeClr val="tx1"/>
                          </a:solidFill>
                          <a:latin typeface="Palatino"/>
                          <a:ea typeface="Palatino"/>
                          <a:cs typeface="Palatino"/>
                        </a:defRPr>
                      </a:lvl8pPr>
                      <a:lvl9pPr marL="3657600" algn="l" defTabSz="914400" rtl="0" eaLnBrk="1" latinLnBrk="0" hangingPunct="1">
                        <a:defRPr sz="1800" kern="1200">
                          <a:solidFill>
                            <a:schemeClr val="tx1"/>
                          </a:solidFill>
                          <a:latin typeface="Palatino"/>
                          <a:ea typeface="Palatino"/>
                          <a:cs typeface="Palatino"/>
                        </a:defRPr>
                      </a:lvl9pPr>
                    </a:lstStyle>
                    <a:p>
                      <a:pPr>
                        <a:lnSpc>
                          <a:spcPts val="2500"/>
                        </a:lnSpc>
                      </a:pPr>
                      <a:endParaRPr lang="zh-TW" altLang="en-US" sz="1800" b="1" dirty="0">
                        <a:solidFill>
                          <a:srgbClr val="002060"/>
                        </a:solidFill>
                        <a:latin typeface="微軟正黑體" panose="020B0604030504040204" pitchFamily="34" charset="-120"/>
                        <a:ea typeface="微軟正黑體" panose="020B0604030504040204" pitchFamily="34" charset="-120"/>
                      </a:endParaRPr>
                    </a:p>
                  </a:txBody>
                  <a:tcPr/>
                </a:tc>
                <a:tc>
                  <a:txBody>
                    <a:bodyPr/>
                    <a:lstStyle>
                      <a:lvl1pPr marL="0" algn="l" defTabSz="914400" rtl="0" eaLnBrk="1" latinLnBrk="0" hangingPunct="1">
                        <a:defRPr sz="1800" kern="1200">
                          <a:solidFill>
                            <a:schemeClr val="tx1"/>
                          </a:solidFill>
                          <a:latin typeface="Palatino"/>
                          <a:ea typeface="Palatino"/>
                          <a:cs typeface="Palatino"/>
                        </a:defRPr>
                      </a:lvl1pPr>
                      <a:lvl2pPr marL="457200" algn="l" defTabSz="914400" rtl="0" eaLnBrk="1" latinLnBrk="0" hangingPunct="1">
                        <a:defRPr sz="1800" kern="1200">
                          <a:solidFill>
                            <a:schemeClr val="tx1"/>
                          </a:solidFill>
                          <a:latin typeface="Palatino"/>
                          <a:ea typeface="Palatino"/>
                          <a:cs typeface="Palatino"/>
                        </a:defRPr>
                      </a:lvl2pPr>
                      <a:lvl3pPr marL="914400" algn="l" defTabSz="914400" rtl="0" eaLnBrk="1" latinLnBrk="0" hangingPunct="1">
                        <a:defRPr sz="1800" kern="1200">
                          <a:solidFill>
                            <a:schemeClr val="tx1"/>
                          </a:solidFill>
                          <a:latin typeface="Palatino"/>
                          <a:ea typeface="Palatino"/>
                          <a:cs typeface="Palatino"/>
                        </a:defRPr>
                      </a:lvl3pPr>
                      <a:lvl4pPr marL="1371600" algn="l" defTabSz="914400" rtl="0" eaLnBrk="1" latinLnBrk="0" hangingPunct="1">
                        <a:defRPr sz="1800" kern="1200">
                          <a:solidFill>
                            <a:schemeClr val="tx1"/>
                          </a:solidFill>
                          <a:latin typeface="Palatino"/>
                          <a:ea typeface="Palatino"/>
                          <a:cs typeface="Palatino"/>
                        </a:defRPr>
                      </a:lvl4pPr>
                      <a:lvl5pPr marL="1828800" algn="l" defTabSz="914400" rtl="0" eaLnBrk="1" latinLnBrk="0" hangingPunct="1">
                        <a:defRPr sz="1800" kern="1200">
                          <a:solidFill>
                            <a:schemeClr val="tx1"/>
                          </a:solidFill>
                          <a:latin typeface="Palatino"/>
                          <a:ea typeface="Palatino"/>
                          <a:cs typeface="Palatino"/>
                        </a:defRPr>
                      </a:lvl5pPr>
                      <a:lvl6pPr marL="2286000" algn="l" defTabSz="914400" rtl="0" eaLnBrk="1" latinLnBrk="0" hangingPunct="1">
                        <a:defRPr sz="1800" kern="1200">
                          <a:solidFill>
                            <a:schemeClr val="tx1"/>
                          </a:solidFill>
                          <a:latin typeface="Palatino"/>
                          <a:ea typeface="Palatino"/>
                          <a:cs typeface="Palatino"/>
                        </a:defRPr>
                      </a:lvl6pPr>
                      <a:lvl7pPr marL="2743200" algn="l" defTabSz="914400" rtl="0" eaLnBrk="1" latinLnBrk="0" hangingPunct="1">
                        <a:defRPr sz="1800" kern="1200">
                          <a:solidFill>
                            <a:schemeClr val="tx1"/>
                          </a:solidFill>
                          <a:latin typeface="Palatino"/>
                          <a:ea typeface="Palatino"/>
                          <a:cs typeface="Palatino"/>
                        </a:defRPr>
                      </a:lvl7pPr>
                      <a:lvl8pPr marL="3200400" algn="l" defTabSz="914400" rtl="0" eaLnBrk="1" latinLnBrk="0" hangingPunct="1">
                        <a:defRPr sz="1800" kern="1200">
                          <a:solidFill>
                            <a:schemeClr val="tx1"/>
                          </a:solidFill>
                          <a:latin typeface="Palatino"/>
                          <a:ea typeface="Palatino"/>
                          <a:cs typeface="Palatino"/>
                        </a:defRPr>
                      </a:lvl8pPr>
                      <a:lvl9pPr marL="3657600" algn="l" defTabSz="914400" rtl="0" eaLnBrk="1" latinLnBrk="0" hangingPunct="1">
                        <a:defRPr sz="1800" kern="1200">
                          <a:solidFill>
                            <a:schemeClr val="tx1"/>
                          </a:solidFill>
                          <a:latin typeface="Palatino"/>
                          <a:ea typeface="Palatino"/>
                          <a:cs typeface="Palatino"/>
                        </a:defRPr>
                      </a:lvl9pPr>
                    </a:lstStyle>
                    <a:p>
                      <a:pPr marL="0" marR="0" indent="0" algn="l" defTabSz="673547" rtl="0" eaLnBrk="1" fontAlgn="auto" latinLnBrk="0" hangingPunct="1">
                        <a:lnSpc>
                          <a:spcPts val="2500"/>
                        </a:lnSpc>
                        <a:spcBef>
                          <a:spcPts val="0"/>
                        </a:spcBef>
                        <a:spcAft>
                          <a:spcPts val="0"/>
                        </a:spcAft>
                        <a:buClrTx/>
                        <a:buSzTx/>
                        <a:buFontTx/>
                        <a:buNone/>
                        <a:tabLst/>
                        <a:defRPr/>
                      </a:pPr>
                      <a:r>
                        <a:rPr lang="zh-TW" altLang="en-US" sz="1800" b="1" dirty="0" smtClean="0">
                          <a:solidFill>
                            <a:srgbClr val="C00000"/>
                          </a:solidFill>
                          <a:latin typeface="微軟正黑體" panose="020B0604030504040204" pitchFamily="34" charset="-120"/>
                          <a:ea typeface="微軟正黑體" panose="020B0604030504040204" pitchFamily="34" charset="-120"/>
                        </a:rPr>
                        <a:t>全盤檢討城鄉的機會、潛力、優勢與限制</a:t>
                      </a:r>
                      <a:endParaRPr lang="zh-TW" altLang="en-US" sz="1800" b="1" dirty="0">
                        <a:solidFill>
                          <a:srgbClr val="C00000"/>
                        </a:solidFill>
                        <a:latin typeface="微軟正黑體" panose="020B0604030504040204" pitchFamily="34" charset="-120"/>
                        <a:ea typeface="微軟正黑體" panose="020B0604030504040204" pitchFamily="34" charset="-120"/>
                      </a:endParaRPr>
                    </a:p>
                  </a:txBody>
                  <a:tcPr anchor="ctr"/>
                </a:tc>
              </a:tr>
              <a:tr h="837528">
                <a:tc>
                  <a:txBody>
                    <a:bodyPr/>
                    <a:lstStyle>
                      <a:lvl1pPr marL="0" algn="l" defTabSz="914400" rtl="0" eaLnBrk="1" latinLnBrk="0" hangingPunct="1">
                        <a:defRPr sz="1800" kern="1200">
                          <a:solidFill>
                            <a:schemeClr val="tx1"/>
                          </a:solidFill>
                          <a:latin typeface="Palatino"/>
                          <a:ea typeface="Palatino"/>
                          <a:cs typeface="Palatino"/>
                        </a:defRPr>
                      </a:lvl1pPr>
                      <a:lvl2pPr marL="457200" algn="l" defTabSz="914400" rtl="0" eaLnBrk="1" latinLnBrk="0" hangingPunct="1">
                        <a:defRPr sz="1800" kern="1200">
                          <a:solidFill>
                            <a:schemeClr val="tx1"/>
                          </a:solidFill>
                          <a:latin typeface="Palatino"/>
                          <a:ea typeface="Palatino"/>
                          <a:cs typeface="Palatino"/>
                        </a:defRPr>
                      </a:lvl2pPr>
                      <a:lvl3pPr marL="914400" algn="l" defTabSz="914400" rtl="0" eaLnBrk="1" latinLnBrk="0" hangingPunct="1">
                        <a:defRPr sz="1800" kern="1200">
                          <a:solidFill>
                            <a:schemeClr val="tx1"/>
                          </a:solidFill>
                          <a:latin typeface="Palatino"/>
                          <a:ea typeface="Palatino"/>
                          <a:cs typeface="Palatino"/>
                        </a:defRPr>
                      </a:lvl3pPr>
                      <a:lvl4pPr marL="1371600" algn="l" defTabSz="914400" rtl="0" eaLnBrk="1" latinLnBrk="0" hangingPunct="1">
                        <a:defRPr sz="1800" kern="1200">
                          <a:solidFill>
                            <a:schemeClr val="tx1"/>
                          </a:solidFill>
                          <a:latin typeface="Palatino"/>
                          <a:ea typeface="Palatino"/>
                          <a:cs typeface="Palatino"/>
                        </a:defRPr>
                      </a:lvl4pPr>
                      <a:lvl5pPr marL="1828800" algn="l" defTabSz="914400" rtl="0" eaLnBrk="1" latinLnBrk="0" hangingPunct="1">
                        <a:defRPr sz="1800" kern="1200">
                          <a:solidFill>
                            <a:schemeClr val="tx1"/>
                          </a:solidFill>
                          <a:latin typeface="Palatino"/>
                          <a:ea typeface="Palatino"/>
                          <a:cs typeface="Palatino"/>
                        </a:defRPr>
                      </a:lvl5pPr>
                      <a:lvl6pPr marL="2286000" algn="l" defTabSz="914400" rtl="0" eaLnBrk="1" latinLnBrk="0" hangingPunct="1">
                        <a:defRPr sz="1800" kern="1200">
                          <a:solidFill>
                            <a:schemeClr val="tx1"/>
                          </a:solidFill>
                          <a:latin typeface="Palatino"/>
                          <a:ea typeface="Palatino"/>
                          <a:cs typeface="Palatino"/>
                        </a:defRPr>
                      </a:lvl6pPr>
                      <a:lvl7pPr marL="2743200" algn="l" defTabSz="914400" rtl="0" eaLnBrk="1" latinLnBrk="0" hangingPunct="1">
                        <a:defRPr sz="1800" kern="1200">
                          <a:solidFill>
                            <a:schemeClr val="tx1"/>
                          </a:solidFill>
                          <a:latin typeface="Palatino"/>
                          <a:ea typeface="Palatino"/>
                          <a:cs typeface="Palatino"/>
                        </a:defRPr>
                      </a:lvl7pPr>
                      <a:lvl8pPr marL="3200400" algn="l" defTabSz="914400" rtl="0" eaLnBrk="1" latinLnBrk="0" hangingPunct="1">
                        <a:defRPr sz="1800" kern="1200">
                          <a:solidFill>
                            <a:schemeClr val="tx1"/>
                          </a:solidFill>
                          <a:latin typeface="Palatino"/>
                          <a:ea typeface="Palatino"/>
                          <a:cs typeface="Palatino"/>
                        </a:defRPr>
                      </a:lvl8pPr>
                      <a:lvl9pPr marL="3657600" algn="l" defTabSz="914400" rtl="0" eaLnBrk="1" latinLnBrk="0" hangingPunct="1">
                        <a:defRPr sz="1800" kern="1200">
                          <a:solidFill>
                            <a:schemeClr val="tx1"/>
                          </a:solidFill>
                          <a:latin typeface="Palatino"/>
                          <a:ea typeface="Palatino"/>
                          <a:cs typeface="Palatino"/>
                        </a:defRPr>
                      </a:lvl9pPr>
                    </a:lstStyle>
                    <a:p>
                      <a:pPr marL="285750" indent="-285750">
                        <a:lnSpc>
                          <a:spcPts val="2500"/>
                        </a:lnSpc>
                        <a:buFont typeface="Arial" panose="020B0604020202020204" pitchFamily="34" charset="0"/>
                        <a:buChar char="•"/>
                      </a:pPr>
                      <a:r>
                        <a:rPr lang="zh-TW" altLang="en-US" sz="1800" b="1" dirty="0" smtClean="0">
                          <a:solidFill>
                            <a:schemeClr val="tx1">
                              <a:lumMod val="95000"/>
                              <a:lumOff val="5000"/>
                            </a:schemeClr>
                          </a:solidFill>
                          <a:latin typeface="微軟正黑體" panose="020B0604030504040204" pitchFamily="34" charset="-120"/>
                          <a:ea typeface="微軟正黑體" panose="020B0604030504040204" pitchFamily="34" charset="-120"/>
                        </a:rPr>
                        <a:t>城市的風險、壓力評估</a:t>
                      </a:r>
                      <a:r>
                        <a:rPr lang="en-US" altLang="zh-TW" sz="1800" b="1" dirty="0" smtClean="0">
                          <a:solidFill>
                            <a:schemeClr val="tx1">
                              <a:lumMod val="95000"/>
                              <a:lumOff val="5000"/>
                            </a:schemeClr>
                          </a:solidFill>
                          <a:latin typeface="微軟正黑體" panose="020B0604030504040204" pitchFamily="34" charset="-120"/>
                          <a:ea typeface="微軟正黑體" panose="020B0604030504040204" pitchFamily="34" charset="-120"/>
                        </a:rPr>
                        <a:t>KPI</a:t>
                      </a:r>
                      <a:r>
                        <a:rPr lang="zh-TW" altLang="en-US" sz="1800" b="1" dirty="0" smtClean="0">
                          <a:solidFill>
                            <a:schemeClr val="tx1">
                              <a:lumMod val="95000"/>
                              <a:lumOff val="5000"/>
                            </a:schemeClr>
                          </a:solidFill>
                          <a:latin typeface="微軟正黑體" panose="020B0604030504040204" pitchFamily="34" charset="-120"/>
                          <a:ea typeface="微軟正黑體" panose="020B0604030504040204" pitchFamily="34" charset="-120"/>
                        </a:rPr>
                        <a:t>及即時反映系統 </a:t>
                      </a:r>
                      <a:r>
                        <a:rPr lang="en-US" altLang="zh-TW" sz="1800" b="1" dirty="0" smtClean="0">
                          <a:solidFill>
                            <a:schemeClr val="tx1">
                              <a:lumMod val="95000"/>
                              <a:lumOff val="5000"/>
                            </a:schemeClr>
                          </a:solidFill>
                          <a:latin typeface="微軟正黑體" panose="020B0604030504040204" pitchFamily="34" charset="-120"/>
                          <a:ea typeface="微軟正黑體" panose="020B0604030504040204" pitchFamily="34" charset="-120"/>
                        </a:rPr>
                        <a:t>(</a:t>
                      </a:r>
                      <a:r>
                        <a:rPr lang="zh-TW" altLang="en-US" sz="1800" b="1" dirty="0" smtClean="0">
                          <a:solidFill>
                            <a:schemeClr val="tx1">
                              <a:lumMod val="95000"/>
                              <a:lumOff val="5000"/>
                            </a:schemeClr>
                          </a:solidFill>
                          <a:latin typeface="微軟正黑體" panose="020B0604030504040204" pitchFamily="34" charset="-120"/>
                          <a:ea typeface="微軟正黑體" panose="020B0604030504040204" pitchFamily="34" charset="-120"/>
                        </a:rPr>
                        <a:t>包含自然、經濟、社會面向</a:t>
                      </a:r>
                      <a:r>
                        <a:rPr lang="en-US" altLang="zh-TW" sz="1800" b="1" dirty="0" smtClean="0">
                          <a:solidFill>
                            <a:schemeClr val="tx1">
                              <a:lumMod val="95000"/>
                              <a:lumOff val="5000"/>
                            </a:schemeClr>
                          </a:solidFill>
                          <a:latin typeface="微軟正黑體" panose="020B0604030504040204" pitchFamily="34" charset="-120"/>
                          <a:ea typeface="微軟正黑體" panose="020B0604030504040204" pitchFamily="34" charset="-120"/>
                        </a:rPr>
                        <a:t>)</a:t>
                      </a:r>
                      <a:endParaRPr lang="zh-TW" altLang="en-US" sz="1800" b="1"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tc>
                <a:tc>
                  <a:txBody>
                    <a:bodyPr/>
                    <a:lstStyle>
                      <a:lvl1pPr marL="0" algn="l" defTabSz="914400" rtl="0" eaLnBrk="1" latinLnBrk="0" hangingPunct="1">
                        <a:defRPr sz="1800" kern="1200">
                          <a:solidFill>
                            <a:schemeClr val="tx1"/>
                          </a:solidFill>
                          <a:latin typeface="Palatino"/>
                          <a:ea typeface="Palatino"/>
                          <a:cs typeface="Palatino"/>
                        </a:defRPr>
                      </a:lvl1pPr>
                      <a:lvl2pPr marL="457200" algn="l" defTabSz="914400" rtl="0" eaLnBrk="1" latinLnBrk="0" hangingPunct="1">
                        <a:defRPr sz="1800" kern="1200">
                          <a:solidFill>
                            <a:schemeClr val="tx1"/>
                          </a:solidFill>
                          <a:latin typeface="Palatino"/>
                          <a:ea typeface="Palatino"/>
                          <a:cs typeface="Palatino"/>
                        </a:defRPr>
                      </a:lvl2pPr>
                      <a:lvl3pPr marL="914400" algn="l" defTabSz="914400" rtl="0" eaLnBrk="1" latinLnBrk="0" hangingPunct="1">
                        <a:defRPr sz="1800" kern="1200">
                          <a:solidFill>
                            <a:schemeClr val="tx1"/>
                          </a:solidFill>
                          <a:latin typeface="Palatino"/>
                          <a:ea typeface="Palatino"/>
                          <a:cs typeface="Palatino"/>
                        </a:defRPr>
                      </a:lvl3pPr>
                      <a:lvl4pPr marL="1371600" algn="l" defTabSz="914400" rtl="0" eaLnBrk="1" latinLnBrk="0" hangingPunct="1">
                        <a:defRPr sz="1800" kern="1200">
                          <a:solidFill>
                            <a:schemeClr val="tx1"/>
                          </a:solidFill>
                          <a:latin typeface="Palatino"/>
                          <a:ea typeface="Palatino"/>
                          <a:cs typeface="Palatino"/>
                        </a:defRPr>
                      </a:lvl4pPr>
                      <a:lvl5pPr marL="1828800" algn="l" defTabSz="914400" rtl="0" eaLnBrk="1" latinLnBrk="0" hangingPunct="1">
                        <a:defRPr sz="1800" kern="1200">
                          <a:solidFill>
                            <a:schemeClr val="tx1"/>
                          </a:solidFill>
                          <a:latin typeface="Palatino"/>
                          <a:ea typeface="Palatino"/>
                          <a:cs typeface="Palatino"/>
                        </a:defRPr>
                      </a:lvl5pPr>
                      <a:lvl6pPr marL="2286000" algn="l" defTabSz="914400" rtl="0" eaLnBrk="1" latinLnBrk="0" hangingPunct="1">
                        <a:defRPr sz="1800" kern="1200">
                          <a:solidFill>
                            <a:schemeClr val="tx1"/>
                          </a:solidFill>
                          <a:latin typeface="Palatino"/>
                          <a:ea typeface="Palatino"/>
                          <a:cs typeface="Palatino"/>
                        </a:defRPr>
                      </a:lvl6pPr>
                      <a:lvl7pPr marL="2743200" algn="l" defTabSz="914400" rtl="0" eaLnBrk="1" latinLnBrk="0" hangingPunct="1">
                        <a:defRPr sz="1800" kern="1200">
                          <a:solidFill>
                            <a:schemeClr val="tx1"/>
                          </a:solidFill>
                          <a:latin typeface="Palatino"/>
                          <a:ea typeface="Palatino"/>
                          <a:cs typeface="Palatino"/>
                        </a:defRPr>
                      </a:lvl7pPr>
                      <a:lvl8pPr marL="3200400" algn="l" defTabSz="914400" rtl="0" eaLnBrk="1" latinLnBrk="0" hangingPunct="1">
                        <a:defRPr sz="1800" kern="1200">
                          <a:solidFill>
                            <a:schemeClr val="tx1"/>
                          </a:solidFill>
                          <a:latin typeface="Palatino"/>
                          <a:ea typeface="Palatino"/>
                          <a:cs typeface="Palatino"/>
                        </a:defRPr>
                      </a:lvl8pPr>
                      <a:lvl9pPr marL="3657600" algn="l" defTabSz="914400" rtl="0" eaLnBrk="1" latinLnBrk="0" hangingPunct="1">
                        <a:defRPr sz="1800" kern="1200">
                          <a:solidFill>
                            <a:schemeClr val="tx1"/>
                          </a:solidFill>
                          <a:latin typeface="Palatino"/>
                          <a:ea typeface="Palatino"/>
                          <a:cs typeface="Palatino"/>
                        </a:defRPr>
                      </a:lvl9pPr>
                    </a:lstStyle>
                    <a:p>
                      <a:pPr>
                        <a:lnSpc>
                          <a:spcPts val="2500"/>
                        </a:lnSpc>
                      </a:pPr>
                      <a:endParaRPr lang="zh-TW" altLang="en-US" sz="1800" b="1" dirty="0">
                        <a:solidFill>
                          <a:srgbClr val="002060"/>
                        </a:solidFill>
                        <a:latin typeface="微軟正黑體" panose="020B0604030504040204" pitchFamily="34" charset="-120"/>
                        <a:ea typeface="微軟正黑體" panose="020B0604030504040204" pitchFamily="34" charset="-120"/>
                      </a:endParaRPr>
                    </a:p>
                  </a:txBody>
                  <a:tcPr/>
                </a:tc>
                <a:tc>
                  <a:txBody>
                    <a:bodyPr/>
                    <a:lstStyle>
                      <a:lvl1pPr marL="0" algn="l" defTabSz="914400" rtl="0" eaLnBrk="1" latinLnBrk="0" hangingPunct="1">
                        <a:defRPr sz="1800" kern="1200">
                          <a:solidFill>
                            <a:schemeClr val="tx1"/>
                          </a:solidFill>
                          <a:latin typeface="Palatino"/>
                          <a:ea typeface="Palatino"/>
                          <a:cs typeface="Palatino"/>
                        </a:defRPr>
                      </a:lvl1pPr>
                      <a:lvl2pPr marL="457200" algn="l" defTabSz="914400" rtl="0" eaLnBrk="1" latinLnBrk="0" hangingPunct="1">
                        <a:defRPr sz="1800" kern="1200">
                          <a:solidFill>
                            <a:schemeClr val="tx1"/>
                          </a:solidFill>
                          <a:latin typeface="Palatino"/>
                          <a:ea typeface="Palatino"/>
                          <a:cs typeface="Palatino"/>
                        </a:defRPr>
                      </a:lvl2pPr>
                      <a:lvl3pPr marL="914400" algn="l" defTabSz="914400" rtl="0" eaLnBrk="1" latinLnBrk="0" hangingPunct="1">
                        <a:defRPr sz="1800" kern="1200">
                          <a:solidFill>
                            <a:schemeClr val="tx1"/>
                          </a:solidFill>
                          <a:latin typeface="Palatino"/>
                          <a:ea typeface="Palatino"/>
                          <a:cs typeface="Palatino"/>
                        </a:defRPr>
                      </a:lvl3pPr>
                      <a:lvl4pPr marL="1371600" algn="l" defTabSz="914400" rtl="0" eaLnBrk="1" latinLnBrk="0" hangingPunct="1">
                        <a:defRPr sz="1800" kern="1200">
                          <a:solidFill>
                            <a:schemeClr val="tx1"/>
                          </a:solidFill>
                          <a:latin typeface="Palatino"/>
                          <a:ea typeface="Palatino"/>
                          <a:cs typeface="Palatino"/>
                        </a:defRPr>
                      </a:lvl4pPr>
                      <a:lvl5pPr marL="1828800" algn="l" defTabSz="914400" rtl="0" eaLnBrk="1" latinLnBrk="0" hangingPunct="1">
                        <a:defRPr sz="1800" kern="1200">
                          <a:solidFill>
                            <a:schemeClr val="tx1"/>
                          </a:solidFill>
                          <a:latin typeface="Palatino"/>
                          <a:ea typeface="Palatino"/>
                          <a:cs typeface="Palatino"/>
                        </a:defRPr>
                      </a:lvl5pPr>
                      <a:lvl6pPr marL="2286000" algn="l" defTabSz="914400" rtl="0" eaLnBrk="1" latinLnBrk="0" hangingPunct="1">
                        <a:defRPr sz="1800" kern="1200">
                          <a:solidFill>
                            <a:schemeClr val="tx1"/>
                          </a:solidFill>
                          <a:latin typeface="Palatino"/>
                          <a:ea typeface="Palatino"/>
                          <a:cs typeface="Palatino"/>
                        </a:defRPr>
                      </a:lvl6pPr>
                      <a:lvl7pPr marL="2743200" algn="l" defTabSz="914400" rtl="0" eaLnBrk="1" latinLnBrk="0" hangingPunct="1">
                        <a:defRPr sz="1800" kern="1200">
                          <a:solidFill>
                            <a:schemeClr val="tx1"/>
                          </a:solidFill>
                          <a:latin typeface="Palatino"/>
                          <a:ea typeface="Palatino"/>
                          <a:cs typeface="Palatino"/>
                        </a:defRPr>
                      </a:lvl7pPr>
                      <a:lvl8pPr marL="3200400" algn="l" defTabSz="914400" rtl="0" eaLnBrk="1" latinLnBrk="0" hangingPunct="1">
                        <a:defRPr sz="1800" kern="1200">
                          <a:solidFill>
                            <a:schemeClr val="tx1"/>
                          </a:solidFill>
                          <a:latin typeface="Palatino"/>
                          <a:ea typeface="Palatino"/>
                          <a:cs typeface="Palatino"/>
                        </a:defRPr>
                      </a:lvl8pPr>
                      <a:lvl9pPr marL="3657600" algn="l" defTabSz="914400" rtl="0" eaLnBrk="1" latinLnBrk="0" hangingPunct="1">
                        <a:defRPr sz="1800" kern="1200">
                          <a:solidFill>
                            <a:schemeClr val="tx1"/>
                          </a:solidFill>
                          <a:latin typeface="Palatino"/>
                          <a:ea typeface="Palatino"/>
                          <a:cs typeface="Palatino"/>
                        </a:defRPr>
                      </a:lvl9pPr>
                    </a:lstStyle>
                    <a:p>
                      <a:pPr>
                        <a:lnSpc>
                          <a:spcPts val="2500"/>
                        </a:lnSpc>
                      </a:pPr>
                      <a:r>
                        <a:rPr lang="zh-TW" altLang="en-US" sz="1800" b="1" dirty="0" smtClean="0">
                          <a:solidFill>
                            <a:srgbClr val="C00000"/>
                          </a:solidFill>
                          <a:latin typeface="微軟正黑體" panose="020B0604030504040204" pitchFamily="34" charset="-120"/>
                          <a:ea typeface="微軟正黑體" panose="020B0604030504040204" pitchFamily="34" charset="-120"/>
                        </a:rPr>
                        <a:t>訂定城鄉韌性的目標及因應策略 </a:t>
                      </a:r>
                      <a:r>
                        <a:rPr lang="en-US" altLang="zh-TW" sz="1800" b="1" dirty="0" smtClean="0">
                          <a:solidFill>
                            <a:srgbClr val="C00000"/>
                          </a:solidFill>
                          <a:latin typeface="微軟正黑體" panose="020B0604030504040204" pitchFamily="34" charset="-120"/>
                          <a:ea typeface="微軟正黑體" panose="020B0604030504040204" pitchFamily="34" charset="-120"/>
                        </a:rPr>
                        <a:t>(</a:t>
                      </a:r>
                      <a:r>
                        <a:rPr lang="zh-TW" altLang="en-US" sz="1800" b="1" dirty="0" smtClean="0">
                          <a:solidFill>
                            <a:srgbClr val="C00000"/>
                          </a:solidFill>
                          <a:latin typeface="微軟正黑體" panose="020B0604030504040204" pitchFamily="34" charset="-120"/>
                          <a:ea typeface="微軟正黑體" panose="020B0604030504040204" pitchFamily="34" charset="-120"/>
                        </a:rPr>
                        <a:t>維生目標</a:t>
                      </a:r>
                      <a:r>
                        <a:rPr lang="en-US" altLang="zh-TW" sz="1800" b="1" dirty="0" smtClean="0">
                          <a:solidFill>
                            <a:srgbClr val="C00000"/>
                          </a:solidFill>
                          <a:latin typeface="微軟正黑體" panose="020B0604030504040204" pitchFamily="34" charset="-120"/>
                          <a:ea typeface="微軟正黑體" panose="020B0604030504040204" pitchFamily="34" charset="-120"/>
                        </a:rPr>
                        <a:t>)</a:t>
                      </a:r>
                      <a:endParaRPr lang="zh-TW" altLang="en-US" sz="1800" b="1" dirty="0">
                        <a:solidFill>
                          <a:srgbClr val="C00000"/>
                        </a:solidFill>
                        <a:latin typeface="微軟正黑體" panose="020B0604030504040204" pitchFamily="34" charset="-120"/>
                        <a:ea typeface="微軟正黑體" panose="020B0604030504040204" pitchFamily="34" charset="-120"/>
                      </a:endParaRPr>
                    </a:p>
                  </a:txBody>
                  <a:tcPr anchor="ctr"/>
                </a:tc>
              </a:tr>
              <a:tr h="845021">
                <a:tc>
                  <a:txBody>
                    <a:bodyPr/>
                    <a:lstStyle>
                      <a:lvl1pPr marL="0" algn="l" defTabSz="914400" rtl="0" eaLnBrk="1" latinLnBrk="0" hangingPunct="1">
                        <a:defRPr sz="1800" kern="1200">
                          <a:solidFill>
                            <a:schemeClr val="tx1"/>
                          </a:solidFill>
                          <a:latin typeface="Palatino"/>
                          <a:ea typeface="Palatino"/>
                          <a:cs typeface="Palatino"/>
                        </a:defRPr>
                      </a:lvl1pPr>
                      <a:lvl2pPr marL="457200" algn="l" defTabSz="914400" rtl="0" eaLnBrk="1" latinLnBrk="0" hangingPunct="1">
                        <a:defRPr sz="1800" kern="1200">
                          <a:solidFill>
                            <a:schemeClr val="tx1"/>
                          </a:solidFill>
                          <a:latin typeface="Palatino"/>
                          <a:ea typeface="Palatino"/>
                          <a:cs typeface="Palatino"/>
                        </a:defRPr>
                      </a:lvl2pPr>
                      <a:lvl3pPr marL="914400" algn="l" defTabSz="914400" rtl="0" eaLnBrk="1" latinLnBrk="0" hangingPunct="1">
                        <a:defRPr sz="1800" kern="1200">
                          <a:solidFill>
                            <a:schemeClr val="tx1"/>
                          </a:solidFill>
                          <a:latin typeface="Palatino"/>
                          <a:ea typeface="Palatino"/>
                          <a:cs typeface="Palatino"/>
                        </a:defRPr>
                      </a:lvl3pPr>
                      <a:lvl4pPr marL="1371600" algn="l" defTabSz="914400" rtl="0" eaLnBrk="1" latinLnBrk="0" hangingPunct="1">
                        <a:defRPr sz="1800" kern="1200">
                          <a:solidFill>
                            <a:schemeClr val="tx1"/>
                          </a:solidFill>
                          <a:latin typeface="Palatino"/>
                          <a:ea typeface="Palatino"/>
                          <a:cs typeface="Palatino"/>
                        </a:defRPr>
                      </a:lvl4pPr>
                      <a:lvl5pPr marL="1828800" algn="l" defTabSz="914400" rtl="0" eaLnBrk="1" latinLnBrk="0" hangingPunct="1">
                        <a:defRPr sz="1800" kern="1200">
                          <a:solidFill>
                            <a:schemeClr val="tx1"/>
                          </a:solidFill>
                          <a:latin typeface="Palatino"/>
                          <a:ea typeface="Palatino"/>
                          <a:cs typeface="Palatino"/>
                        </a:defRPr>
                      </a:lvl5pPr>
                      <a:lvl6pPr marL="2286000" algn="l" defTabSz="914400" rtl="0" eaLnBrk="1" latinLnBrk="0" hangingPunct="1">
                        <a:defRPr sz="1800" kern="1200">
                          <a:solidFill>
                            <a:schemeClr val="tx1"/>
                          </a:solidFill>
                          <a:latin typeface="Palatino"/>
                          <a:ea typeface="Palatino"/>
                          <a:cs typeface="Palatino"/>
                        </a:defRPr>
                      </a:lvl6pPr>
                      <a:lvl7pPr marL="2743200" algn="l" defTabSz="914400" rtl="0" eaLnBrk="1" latinLnBrk="0" hangingPunct="1">
                        <a:defRPr sz="1800" kern="1200">
                          <a:solidFill>
                            <a:schemeClr val="tx1"/>
                          </a:solidFill>
                          <a:latin typeface="Palatino"/>
                          <a:ea typeface="Palatino"/>
                          <a:cs typeface="Palatino"/>
                        </a:defRPr>
                      </a:lvl7pPr>
                      <a:lvl8pPr marL="3200400" algn="l" defTabSz="914400" rtl="0" eaLnBrk="1" latinLnBrk="0" hangingPunct="1">
                        <a:defRPr sz="1800" kern="1200">
                          <a:solidFill>
                            <a:schemeClr val="tx1"/>
                          </a:solidFill>
                          <a:latin typeface="Palatino"/>
                          <a:ea typeface="Palatino"/>
                          <a:cs typeface="Palatino"/>
                        </a:defRPr>
                      </a:lvl8pPr>
                      <a:lvl9pPr marL="3657600" algn="l" defTabSz="914400" rtl="0" eaLnBrk="1" latinLnBrk="0" hangingPunct="1">
                        <a:defRPr sz="1800" kern="1200">
                          <a:solidFill>
                            <a:schemeClr val="tx1"/>
                          </a:solidFill>
                          <a:latin typeface="Palatino"/>
                          <a:ea typeface="Palatino"/>
                          <a:cs typeface="Palatino"/>
                        </a:defRPr>
                      </a:lvl9pPr>
                    </a:lstStyle>
                    <a:p>
                      <a:pPr marL="285750" indent="-285750">
                        <a:lnSpc>
                          <a:spcPts val="2500"/>
                        </a:lnSpc>
                        <a:buFont typeface="Arial" panose="020B0604020202020204" pitchFamily="34" charset="0"/>
                        <a:buChar char="•"/>
                      </a:pPr>
                      <a:r>
                        <a:rPr lang="zh-TW" altLang="en-US" sz="1800" b="1" dirty="0" smtClean="0">
                          <a:solidFill>
                            <a:schemeClr val="tx1">
                              <a:lumMod val="95000"/>
                              <a:lumOff val="5000"/>
                            </a:schemeClr>
                          </a:solidFill>
                          <a:latin typeface="微軟正黑體" panose="020B0604030504040204" pitchFamily="34" charset="-120"/>
                          <a:ea typeface="微軟正黑體" panose="020B0604030504040204" pitchFamily="34" charset="-120"/>
                        </a:rPr>
                        <a:t>以智慧城市理念規劃土地使用及公共建設</a:t>
                      </a:r>
                      <a:endParaRPr lang="zh-TW" altLang="en-US" sz="1800" b="1"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tc>
                <a:tc>
                  <a:txBody>
                    <a:bodyPr/>
                    <a:lstStyle>
                      <a:lvl1pPr marL="0" algn="l" defTabSz="914400" rtl="0" eaLnBrk="1" latinLnBrk="0" hangingPunct="1">
                        <a:defRPr sz="1800" kern="1200">
                          <a:solidFill>
                            <a:schemeClr val="tx1"/>
                          </a:solidFill>
                          <a:latin typeface="Palatino"/>
                          <a:ea typeface="Palatino"/>
                          <a:cs typeface="Palatino"/>
                        </a:defRPr>
                      </a:lvl1pPr>
                      <a:lvl2pPr marL="457200" algn="l" defTabSz="914400" rtl="0" eaLnBrk="1" latinLnBrk="0" hangingPunct="1">
                        <a:defRPr sz="1800" kern="1200">
                          <a:solidFill>
                            <a:schemeClr val="tx1"/>
                          </a:solidFill>
                          <a:latin typeface="Palatino"/>
                          <a:ea typeface="Palatino"/>
                          <a:cs typeface="Palatino"/>
                        </a:defRPr>
                      </a:lvl2pPr>
                      <a:lvl3pPr marL="914400" algn="l" defTabSz="914400" rtl="0" eaLnBrk="1" latinLnBrk="0" hangingPunct="1">
                        <a:defRPr sz="1800" kern="1200">
                          <a:solidFill>
                            <a:schemeClr val="tx1"/>
                          </a:solidFill>
                          <a:latin typeface="Palatino"/>
                          <a:ea typeface="Palatino"/>
                          <a:cs typeface="Palatino"/>
                        </a:defRPr>
                      </a:lvl3pPr>
                      <a:lvl4pPr marL="1371600" algn="l" defTabSz="914400" rtl="0" eaLnBrk="1" latinLnBrk="0" hangingPunct="1">
                        <a:defRPr sz="1800" kern="1200">
                          <a:solidFill>
                            <a:schemeClr val="tx1"/>
                          </a:solidFill>
                          <a:latin typeface="Palatino"/>
                          <a:ea typeface="Palatino"/>
                          <a:cs typeface="Palatino"/>
                        </a:defRPr>
                      </a:lvl4pPr>
                      <a:lvl5pPr marL="1828800" algn="l" defTabSz="914400" rtl="0" eaLnBrk="1" latinLnBrk="0" hangingPunct="1">
                        <a:defRPr sz="1800" kern="1200">
                          <a:solidFill>
                            <a:schemeClr val="tx1"/>
                          </a:solidFill>
                          <a:latin typeface="Palatino"/>
                          <a:ea typeface="Palatino"/>
                          <a:cs typeface="Palatino"/>
                        </a:defRPr>
                      </a:lvl5pPr>
                      <a:lvl6pPr marL="2286000" algn="l" defTabSz="914400" rtl="0" eaLnBrk="1" latinLnBrk="0" hangingPunct="1">
                        <a:defRPr sz="1800" kern="1200">
                          <a:solidFill>
                            <a:schemeClr val="tx1"/>
                          </a:solidFill>
                          <a:latin typeface="Palatino"/>
                          <a:ea typeface="Palatino"/>
                          <a:cs typeface="Palatino"/>
                        </a:defRPr>
                      </a:lvl6pPr>
                      <a:lvl7pPr marL="2743200" algn="l" defTabSz="914400" rtl="0" eaLnBrk="1" latinLnBrk="0" hangingPunct="1">
                        <a:defRPr sz="1800" kern="1200">
                          <a:solidFill>
                            <a:schemeClr val="tx1"/>
                          </a:solidFill>
                          <a:latin typeface="Palatino"/>
                          <a:ea typeface="Palatino"/>
                          <a:cs typeface="Palatino"/>
                        </a:defRPr>
                      </a:lvl7pPr>
                      <a:lvl8pPr marL="3200400" algn="l" defTabSz="914400" rtl="0" eaLnBrk="1" latinLnBrk="0" hangingPunct="1">
                        <a:defRPr sz="1800" kern="1200">
                          <a:solidFill>
                            <a:schemeClr val="tx1"/>
                          </a:solidFill>
                          <a:latin typeface="Palatino"/>
                          <a:ea typeface="Palatino"/>
                          <a:cs typeface="Palatino"/>
                        </a:defRPr>
                      </a:lvl8pPr>
                      <a:lvl9pPr marL="3657600" algn="l" defTabSz="914400" rtl="0" eaLnBrk="1" latinLnBrk="0" hangingPunct="1">
                        <a:defRPr sz="1800" kern="1200">
                          <a:solidFill>
                            <a:schemeClr val="tx1"/>
                          </a:solidFill>
                          <a:latin typeface="Palatino"/>
                          <a:ea typeface="Palatino"/>
                          <a:cs typeface="Palatino"/>
                        </a:defRPr>
                      </a:lvl9pPr>
                    </a:lstStyle>
                    <a:p>
                      <a:pPr>
                        <a:lnSpc>
                          <a:spcPts val="2500"/>
                        </a:lnSpc>
                      </a:pPr>
                      <a:endParaRPr lang="zh-TW" altLang="en-US" sz="1800" b="1" dirty="0">
                        <a:solidFill>
                          <a:srgbClr val="002060"/>
                        </a:solidFill>
                        <a:latin typeface="微軟正黑體" panose="020B0604030504040204" pitchFamily="34" charset="-120"/>
                        <a:ea typeface="微軟正黑體" panose="020B0604030504040204" pitchFamily="34" charset="-120"/>
                      </a:endParaRPr>
                    </a:p>
                  </a:txBody>
                  <a:tcPr/>
                </a:tc>
                <a:tc>
                  <a:txBody>
                    <a:bodyPr/>
                    <a:lstStyle>
                      <a:lvl1pPr marL="0" algn="l" defTabSz="914400" rtl="0" eaLnBrk="1" latinLnBrk="0" hangingPunct="1">
                        <a:defRPr sz="1800" kern="1200">
                          <a:solidFill>
                            <a:schemeClr val="tx1"/>
                          </a:solidFill>
                          <a:latin typeface="Palatino"/>
                          <a:ea typeface="Palatino"/>
                          <a:cs typeface="Palatino"/>
                        </a:defRPr>
                      </a:lvl1pPr>
                      <a:lvl2pPr marL="457200" algn="l" defTabSz="914400" rtl="0" eaLnBrk="1" latinLnBrk="0" hangingPunct="1">
                        <a:defRPr sz="1800" kern="1200">
                          <a:solidFill>
                            <a:schemeClr val="tx1"/>
                          </a:solidFill>
                          <a:latin typeface="Palatino"/>
                          <a:ea typeface="Palatino"/>
                          <a:cs typeface="Palatino"/>
                        </a:defRPr>
                      </a:lvl2pPr>
                      <a:lvl3pPr marL="914400" algn="l" defTabSz="914400" rtl="0" eaLnBrk="1" latinLnBrk="0" hangingPunct="1">
                        <a:defRPr sz="1800" kern="1200">
                          <a:solidFill>
                            <a:schemeClr val="tx1"/>
                          </a:solidFill>
                          <a:latin typeface="Palatino"/>
                          <a:ea typeface="Palatino"/>
                          <a:cs typeface="Palatino"/>
                        </a:defRPr>
                      </a:lvl3pPr>
                      <a:lvl4pPr marL="1371600" algn="l" defTabSz="914400" rtl="0" eaLnBrk="1" latinLnBrk="0" hangingPunct="1">
                        <a:defRPr sz="1800" kern="1200">
                          <a:solidFill>
                            <a:schemeClr val="tx1"/>
                          </a:solidFill>
                          <a:latin typeface="Palatino"/>
                          <a:ea typeface="Palatino"/>
                          <a:cs typeface="Palatino"/>
                        </a:defRPr>
                      </a:lvl4pPr>
                      <a:lvl5pPr marL="1828800" algn="l" defTabSz="914400" rtl="0" eaLnBrk="1" latinLnBrk="0" hangingPunct="1">
                        <a:defRPr sz="1800" kern="1200">
                          <a:solidFill>
                            <a:schemeClr val="tx1"/>
                          </a:solidFill>
                          <a:latin typeface="Palatino"/>
                          <a:ea typeface="Palatino"/>
                          <a:cs typeface="Palatino"/>
                        </a:defRPr>
                      </a:lvl5pPr>
                      <a:lvl6pPr marL="2286000" algn="l" defTabSz="914400" rtl="0" eaLnBrk="1" latinLnBrk="0" hangingPunct="1">
                        <a:defRPr sz="1800" kern="1200">
                          <a:solidFill>
                            <a:schemeClr val="tx1"/>
                          </a:solidFill>
                          <a:latin typeface="Palatino"/>
                          <a:ea typeface="Palatino"/>
                          <a:cs typeface="Palatino"/>
                        </a:defRPr>
                      </a:lvl6pPr>
                      <a:lvl7pPr marL="2743200" algn="l" defTabSz="914400" rtl="0" eaLnBrk="1" latinLnBrk="0" hangingPunct="1">
                        <a:defRPr sz="1800" kern="1200">
                          <a:solidFill>
                            <a:schemeClr val="tx1"/>
                          </a:solidFill>
                          <a:latin typeface="Palatino"/>
                          <a:ea typeface="Palatino"/>
                          <a:cs typeface="Palatino"/>
                        </a:defRPr>
                      </a:lvl7pPr>
                      <a:lvl8pPr marL="3200400" algn="l" defTabSz="914400" rtl="0" eaLnBrk="1" latinLnBrk="0" hangingPunct="1">
                        <a:defRPr sz="1800" kern="1200">
                          <a:solidFill>
                            <a:schemeClr val="tx1"/>
                          </a:solidFill>
                          <a:latin typeface="Palatino"/>
                          <a:ea typeface="Palatino"/>
                          <a:cs typeface="Palatino"/>
                        </a:defRPr>
                      </a:lvl8pPr>
                      <a:lvl9pPr marL="3657600" algn="l" defTabSz="914400" rtl="0" eaLnBrk="1" latinLnBrk="0" hangingPunct="1">
                        <a:defRPr sz="1800" kern="1200">
                          <a:solidFill>
                            <a:schemeClr val="tx1"/>
                          </a:solidFill>
                          <a:latin typeface="Palatino"/>
                          <a:ea typeface="Palatino"/>
                          <a:cs typeface="Palatino"/>
                        </a:defRPr>
                      </a:lvl9pPr>
                    </a:lstStyle>
                    <a:p>
                      <a:pPr>
                        <a:lnSpc>
                          <a:spcPts val="2500"/>
                        </a:lnSpc>
                      </a:pPr>
                      <a:r>
                        <a:rPr lang="zh-TW" altLang="en-US" sz="1800" b="1" dirty="0" smtClean="0">
                          <a:solidFill>
                            <a:srgbClr val="C00000"/>
                          </a:solidFill>
                          <a:latin typeface="微軟正黑體" panose="020B0604030504040204" pitchFamily="34" charset="-120"/>
                          <a:ea typeface="微軟正黑體" panose="020B0604030504040204" pitchFamily="34" charset="-120"/>
                        </a:rPr>
                        <a:t>維護全體居民的基本環境及生活品質</a:t>
                      </a:r>
                      <a:endParaRPr lang="zh-TW" altLang="en-US" sz="1800" b="1" dirty="0">
                        <a:solidFill>
                          <a:srgbClr val="C00000"/>
                        </a:solidFill>
                        <a:latin typeface="微軟正黑體" panose="020B0604030504040204" pitchFamily="34" charset="-120"/>
                        <a:ea typeface="微軟正黑體" panose="020B0604030504040204" pitchFamily="34" charset="-120"/>
                      </a:endParaRPr>
                    </a:p>
                  </a:txBody>
                  <a:tcPr anchor="ctr"/>
                </a:tc>
              </a:tr>
              <a:tr h="845021">
                <a:tc>
                  <a:txBody>
                    <a:bodyPr/>
                    <a:lstStyle>
                      <a:lvl1pPr marL="0" algn="l" defTabSz="914400" rtl="0" eaLnBrk="1" latinLnBrk="0" hangingPunct="1">
                        <a:defRPr sz="1800" kern="1200">
                          <a:solidFill>
                            <a:schemeClr val="tx1"/>
                          </a:solidFill>
                          <a:latin typeface="Palatino"/>
                          <a:ea typeface="Palatino"/>
                          <a:cs typeface="Palatino"/>
                        </a:defRPr>
                      </a:lvl1pPr>
                      <a:lvl2pPr marL="457200" algn="l" defTabSz="914400" rtl="0" eaLnBrk="1" latinLnBrk="0" hangingPunct="1">
                        <a:defRPr sz="1800" kern="1200">
                          <a:solidFill>
                            <a:schemeClr val="tx1"/>
                          </a:solidFill>
                          <a:latin typeface="Palatino"/>
                          <a:ea typeface="Palatino"/>
                          <a:cs typeface="Palatino"/>
                        </a:defRPr>
                      </a:lvl2pPr>
                      <a:lvl3pPr marL="914400" algn="l" defTabSz="914400" rtl="0" eaLnBrk="1" latinLnBrk="0" hangingPunct="1">
                        <a:defRPr sz="1800" kern="1200">
                          <a:solidFill>
                            <a:schemeClr val="tx1"/>
                          </a:solidFill>
                          <a:latin typeface="Palatino"/>
                          <a:ea typeface="Palatino"/>
                          <a:cs typeface="Palatino"/>
                        </a:defRPr>
                      </a:lvl3pPr>
                      <a:lvl4pPr marL="1371600" algn="l" defTabSz="914400" rtl="0" eaLnBrk="1" latinLnBrk="0" hangingPunct="1">
                        <a:defRPr sz="1800" kern="1200">
                          <a:solidFill>
                            <a:schemeClr val="tx1"/>
                          </a:solidFill>
                          <a:latin typeface="Palatino"/>
                          <a:ea typeface="Palatino"/>
                          <a:cs typeface="Palatino"/>
                        </a:defRPr>
                      </a:lvl4pPr>
                      <a:lvl5pPr marL="1828800" algn="l" defTabSz="914400" rtl="0" eaLnBrk="1" latinLnBrk="0" hangingPunct="1">
                        <a:defRPr sz="1800" kern="1200">
                          <a:solidFill>
                            <a:schemeClr val="tx1"/>
                          </a:solidFill>
                          <a:latin typeface="Palatino"/>
                          <a:ea typeface="Palatino"/>
                          <a:cs typeface="Palatino"/>
                        </a:defRPr>
                      </a:lvl5pPr>
                      <a:lvl6pPr marL="2286000" algn="l" defTabSz="914400" rtl="0" eaLnBrk="1" latinLnBrk="0" hangingPunct="1">
                        <a:defRPr sz="1800" kern="1200">
                          <a:solidFill>
                            <a:schemeClr val="tx1"/>
                          </a:solidFill>
                          <a:latin typeface="Palatino"/>
                          <a:ea typeface="Palatino"/>
                          <a:cs typeface="Palatino"/>
                        </a:defRPr>
                      </a:lvl6pPr>
                      <a:lvl7pPr marL="2743200" algn="l" defTabSz="914400" rtl="0" eaLnBrk="1" latinLnBrk="0" hangingPunct="1">
                        <a:defRPr sz="1800" kern="1200">
                          <a:solidFill>
                            <a:schemeClr val="tx1"/>
                          </a:solidFill>
                          <a:latin typeface="Palatino"/>
                          <a:ea typeface="Palatino"/>
                          <a:cs typeface="Palatino"/>
                        </a:defRPr>
                      </a:lvl7pPr>
                      <a:lvl8pPr marL="3200400" algn="l" defTabSz="914400" rtl="0" eaLnBrk="1" latinLnBrk="0" hangingPunct="1">
                        <a:defRPr sz="1800" kern="1200">
                          <a:solidFill>
                            <a:schemeClr val="tx1"/>
                          </a:solidFill>
                          <a:latin typeface="Palatino"/>
                          <a:ea typeface="Palatino"/>
                          <a:cs typeface="Palatino"/>
                        </a:defRPr>
                      </a:lvl8pPr>
                      <a:lvl9pPr marL="3657600" algn="l" defTabSz="914400" rtl="0" eaLnBrk="1" latinLnBrk="0" hangingPunct="1">
                        <a:defRPr sz="1800" kern="1200">
                          <a:solidFill>
                            <a:schemeClr val="tx1"/>
                          </a:solidFill>
                          <a:latin typeface="Palatino"/>
                          <a:ea typeface="Palatino"/>
                          <a:cs typeface="Palatino"/>
                        </a:defRPr>
                      </a:lvl9pPr>
                    </a:lstStyle>
                    <a:p>
                      <a:pPr marL="285750" indent="-285750">
                        <a:lnSpc>
                          <a:spcPts val="2500"/>
                        </a:lnSpc>
                        <a:buFont typeface="Arial" panose="020B0604020202020204" pitchFamily="34" charset="0"/>
                        <a:buChar char="•"/>
                      </a:pPr>
                      <a:r>
                        <a:rPr lang="zh-TW" altLang="en-US" sz="1800" b="1" dirty="0" smtClean="0">
                          <a:solidFill>
                            <a:schemeClr val="tx1">
                              <a:lumMod val="95000"/>
                              <a:lumOff val="5000"/>
                            </a:schemeClr>
                          </a:solidFill>
                          <a:latin typeface="微軟正黑體" panose="020B0604030504040204" pitchFamily="34" charset="-120"/>
                          <a:ea typeface="微軟正黑體" panose="020B0604030504040204" pitchFamily="34" charset="-120"/>
                        </a:rPr>
                        <a:t>以智慧城市系統治理與推動城市服務</a:t>
                      </a:r>
                      <a:endParaRPr lang="zh-TW" altLang="en-US" sz="1800" b="1"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tc>
                <a:tc>
                  <a:txBody>
                    <a:bodyPr/>
                    <a:lstStyle>
                      <a:lvl1pPr marL="0" algn="l" defTabSz="914400" rtl="0" eaLnBrk="1" latinLnBrk="0" hangingPunct="1">
                        <a:defRPr sz="1800" kern="1200">
                          <a:solidFill>
                            <a:schemeClr val="tx1"/>
                          </a:solidFill>
                          <a:latin typeface="Palatino"/>
                          <a:ea typeface="Palatino"/>
                          <a:cs typeface="Palatino"/>
                        </a:defRPr>
                      </a:lvl1pPr>
                      <a:lvl2pPr marL="457200" algn="l" defTabSz="914400" rtl="0" eaLnBrk="1" latinLnBrk="0" hangingPunct="1">
                        <a:defRPr sz="1800" kern="1200">
                          <a:solidFill>
                            <a:schemeClr val="tx1"/>
                          </a:solidFill>
                          <a:latin typeface="Palatino"/>
                          <a:ea typeface="Palatino"/>
                          <a:cs typeface="Palatino"/>
                        </a:defRPr>
                      </a:lvl2pPr>
                      <a:lvl3pPr marL="914400" algn="l" defTabSz="914400" rtl="0" eaLnBrk="1" latinLnBrk="0" hangingPunct="1">
                        <a:defRPr sz="1800" kern="1200">
                          <a:solidFill>
                            <a:schemeClr val="tx1"/>
                          </a:solidFill>
                          <a:latin typeface="Palatino"/>
                          <a:ea typeface="Palatino"/>
                          <a:cs typeface="Palatino"/>
                        </a:defRPr>
                      </a:lvl3pPr>
                      <a:lvl4pPr marL="1371600" algn="l" defTabSz="914400" rtl="0" eaLnBrk="1" latinLnBrk="0" hangingPunct="1">
                        <a:defRPr sz="1800" kern="1200">
                          <a:solidFill>
                            <a:schemeClr val="tx1"/>
                          </a:solidFill>
                          <a:latin typeface="Palatino"/>
                          <a:ea typeface="Palatino"/>
                          <a:cs typeface="Palatino"/>
                        </a:defRPr>
                      </a:lvl4pPr>
                      <a:lvl5pPr marL="1828800" algn="l" defTabSz="914400" rtl="0" eaLnBrk="1" latinLnBrk="0" hangingPunct="1">
                        <a:defRPr sz="1800" kern="1200">
                          <a:solidFill>
                            <a:schemeClr val="tx1"/>
                          </a:solidFill>
                          <a:latin typeface="Palatino"/>
                          <a:ea typeface="Palatino"/>
                          <a:cs typeface="Palatino"/>
                        </a:defRPr>
                      </a:lvl5pPr>
                      <a:lvl6pPr marL="2286000" algn="l" defTabSz="914400" rtl="0" eaLnBrk="1" latinLnBrk="0" hangingPunct="1">
                        <a:defRPr sz="1800" kern="1200">
                          <a:solidFill>
                            <a:schemeClr val="tx1"/>
                          </a:solidFill>
                          <a:latin typeface="Palatino"/>
                          <a:ea typeface="Palatino"/>
                          <a:cs typeface="Palatino"/>
                        </a:defRPr>
                      </a:lvl6pPr>
                      <a:lvl7pPr marL="2743200" algn="l" defTabSz="914400" rtl="0" eaLnBrk="1" latinLnBrk="0" hangingPunct="1">
                        <a:defRPr sz="1800" kern="1200">
                          <a:solidFill>
                            <a:schemeClr val="tx1"/>
                          </a:solidFill>
                          <a:latin typeface="Palatino"/>
                          <a:ea typeface="Palatino"/>
                          <a:cs typeface="Palatino"/>
                        </a:defRPr>
                      </a:lvl7pPr>
                      <a:lvl8pPr marL="3200400" algn="l" defTabSz="914400" rtl="0" eaLnBrk="1" latinLnBrk="0" hangingPunct="1">
                        <a:defRPr sz="1800" kern="1200">
                          <a:solidFill>
                            <a:schemeClr val="tx1"/>
                          </a:solidFill>
                          <a:latin typeface="Palatino"/>
                          <a:ea typeface="Palatino"/>
                          <a:cs typeface="Palatino"/>
                        </a:defRPr>
                      </a:lvl8pPr>
                      <a:lvl9pPr marL="3657600" algn="l" defTabSz="914400" rtl="0" eaLnBrk="1" latinLnBrk="0" hangingPunct="1">
                        <a:defRPr sz="1800" kern="1200">
                          <a:solidFill>
                            <a:schemeClr val="tx1"/>
                          </a:solidFill>
                          <a:latin typeface="Palatino"/>
                          <a:ea typeface="Palatino"/>
                          <a:cs typeface="Palatino"/>
                        </a:defRPr>
                      </a:lvl9pPr>
                    </a:lstStyle>
                    <a:p>
                      <a:pPr>
                        <a:lnSpc>
                          <a:spcPts val="2500"/>
                        </a:lnSpc>
                      </a:pPr>
                      <a:endParaRPr lang="zh-TW" altLang="en-US" sz="1800" b="1" dirty="0">
                        <a:solidFill>
                          <a:srgbClr val="002060"/>
                        </a:solidFill>
                        <a:latin typeface="微軟正黑體" panose="020B0604030504040204" pitchFamily="34" charset="-120"/>
                        <a:ea typeface="微軟正黑體" panose="020B0604030504040204" pitchFamily="34" charset="-120"/>
                      </a:endParaRPr>
                    </a:p>
                  </a:txBody>
                  <a:tcPr/>
                </a:tc>
                <a:tc>
                  <a:txBody>
                    <a:bodyPr/>
                    <a:lstStyle>
                      <a:lvl1pPr marL="0" algn="l" defTabSz="914400" rtl="0" eaLnBrk="1" latinLnBrk="0" hangingPunct="1">
                        <a:defRPr sz="1800" kern="1200">
                          <a:solidFill>
                            <a:schemeClr val="tx1"/>
                          </a:solidFill>
                          <a:latin typeface="Palatino"/>
                          <a:ea typeface="Palatino"/>
                          <a:cs typeface="Palatino"/>
                        </a:defRPr>
                      </a:lvl1pPr>
                      <a:lvl2pPr marL="457200" algn="l" defTabSz="914400" rtl="0" eaLnBrk="1" latinLnBrk="0" hangingPunct="1">
                        <a:defRPr sz="1800" kern="1200">
                          <a:solidFill>
                            <a:schemeClr val="tx1"/>
                          </a:solidFill>
                          <a:latin typeface="Palatino"/>
                          <a:ea typeface="Palatino"/>
                          <a:cs typeface="Palatino"/>
                        </a:defRPr>
                      </a:lvl2pPr>
                      <a:lvl3pPr marL="914400" algn="l" defTabSz="914400" rtl="0" eaLnBrk="1" latinLnBrk="0" hangingPunct="1">
                        <a:defRPr sz="1800" kern="1200">
                          <a:solidFill>
                            <a:schemeClr val="tx1"/>
                          </a:solidFill>
                          <a:latin typeface="Palatino"/>
                          <a:ea typeface="Palatino"/>
                          <a:cs typeface="Palatino"/>
                        </a:defRPr>
                      </a:lvl3pPr>
                      <a:lvl4pPr marL="1371600" algn="l" defTabSz="914400" rtl="0" eaLnBrk="1" latinLnBrk="0" hangingPunct="1">
                        <a:defRPr sz="1800" kern="1200">
                          <a:solidFill>
                            <a:schemeClr val="tx1"/>
                          </a:solidFill>
                          <a:latin typeface="Palatino"/>
                          <a:ea typeface="Palatino"/>
                          <a:cs typeface="Palatino"/>
                        </a:defRPr>
                      </a:lvl4pPr>
                      <a:lvl5pPr marL="1828800" algn="l" defTabSz="914400" rtl="0" eaLnBrk="1" latinLnBrk="0" hangingPunct="1">
                        <a:defRPr sz="1800" kern="1200">
                          <a:solidFill>
                            <a:schemeClr val="tx1"/>
                          </a:solidFill>
                          <a:latin typeface="Palatino"/>
                          <a:ea typeface="Palatino"/>
                          <a:cs typeface="Palatino"/>
                        </a:defRPr>
                      </a:lvl5pPr>
                      <a:lvl6pPr marL="2286000" algn="l" defTabSz="914400" rtl="0" eaLnBrk="1" latinLnBrk="0" hangingPunct="1">
                        <a:defRPr sz="1800" kern="1200">
                          <a:solidFill>
                            <a:schemeClr val="tx1"/>
                          </a:solidFill>
                          <a:latin typeface="Palatino"/>
                          <a:ea typeface="Palatino"/>
                          <a:cs typeface="Palatino"/>
                        </a:defRPr>
                      </a:lvl6pPr>
                      <a:lvl7pPr marL="2743200" algn="l" defTabSz="914400" rtl="0" eaLnBrk="1" latinLnBrk="0" hangingPunct="1">
                        <a:defRPr sz="1800" kern="1200">
                          <a:solidFill>
                            <a:schemeClr val="tx1"/>
                          </a:solidFill>
                          <a:latin typeface="Palatino"/>
                          <a:ea typeface="Palatino"/>
                          <a:cs typeface="Palatino"/>
                        </a:defRPr>
                      </a:lvl7pPr>
                      <a:lvl8pPr marL="3200400" algn="l" defTabSz="914400" rtl="0" eaLnBrk="1" latinLnBrk="0" hangingPunct="1">
                        <a:defRPr sz="1800" kern="1200">
                          <a:solidFill>
                            <a:schemeClr val="tx1"/>
                          </a:solidFill>
                          <a:latin typeface="Palatino"/>
                          <a:ea typeface="Palatino"/>
                          <a:cs typeface="Palatino"/>
                        </a:defRPr>
                      </a:lvl8pPr>
                      <a:lvl9pPr marL="3657600" algn="l" defTabSz="914400" rtl="0" eaLnBrk="1" latinLnBrk="0" hangingPunct="1">
                        <a:defRPr sz="1800" kern="1200">
                          <a:solidFill>
                            <a:schemeClr val="tx1"/>
                          </a:solidFill>
                          <a:latin typeface="Palatino"/>
                          <a:ea typeface="Palatino"/>
                          <a:cs typeface="Palatino"/>
                        </a:defRPr>
                      </a:lvl9pPr>
                    </a:lstStyle>
                    <a:p>
                      <a:pPr>
                        <a:lnSpc>
                          <a:spcPts val="2500"/>
                        </a:lnSpc>
                      </a:pPr>
                      <a:r>
                        <a:rPr lang="zh-TW" altLang="en-US" sz="1800" b="1" dirty="0" smtClean="0">
                          <a:solidFill>
                            <a:srgbClr val="C00000"/>
                          </a:solidFill>
                          <a:latin typeface="微軟正黑體" panose="020B0604030504040204" pitchFamily="34" charset="-120"/>
                          <a:ea typeface="微軟正黑體" panose="020B0604030504040204" pitchFamily="34" charset="-120"/>
                        </a:rPr>
                        <a:t>提高城市治理效率、預警及反映療癒能力</a:t>
                      </a:r>
                      <a:endParaRPr lang="zh-TW" altLang="en-US" sz="1800" b="1" dirty="0">
                        <a:solidFill>
                          <a:srgbClr val="C00000"/>
                        </a:solidFill>
                        <a:latin typeface="微軟正黑體" panose="020B0604030504040204" pitchFamily="34" charset="-120"/>
                        <a:ea typeface="微軟正黑體" panose="020B0604030504040204" pitchFamily="34" charset="-120"/>
                      </a:endParaRPr>
                    </a:p>
                  </a:txBody>
                  <a:tcPr anchor="ctr"/>
                </a:tc>
              </a:tr>
              <a:tr h="845021">
                <a:tc>
                  <a:txBody>
                    <a:bodyPr/>
                    <a:lstStyle>
                      <a:lvl1pPr marL="0" algn="l" defTabSz="914400" rtl="0" eaLnBrk="1" latinLnBrk="0" hangingPunct="1">
                        <a:defRPr sz="1800" kern="1200">
                          <a:solidFill>
                            <a:schemeClr val="tx1"/>
                          </a:solidFill>
                          <a:latin typeface="Palatino"/>
                          <a:ea typeface="Palatino"/>
                          <a:cs typeface="Palatino"/>
                        </a:defRPr>
                      </a:lvl1pPr>
                      <a:lvl2pPr marL="457200" algn="l" defTabSz="914400" rtl="0" eaLnBrk="1" latinLnBrk="0" hangingPunct="1">
                        <a:defRPr sz="1800" kern="1200">
                          <a:solidFill>
                            <a:schemeClr val="tx1"/>
                          </a:solidFill>
                          <a:latin typeface="Palatino"/>
                          <a:ea typeface="Palatino"/>
                          <a:cs typeface="Palatino"/>
                        </a:defRPr>
                      </a:lvl2pPr>
                      <a:lvl3pPr marL="914400" algn="l" defTabSz="914400" rtl="0" eaLnBrk="1" latinLnBrk="0" hangingPunct="1">
                        <a:defRPr sz="1800" kern="1200">
                          <a:solidFill>
                            <a:schemeClr val="tx1"/>
                          </a:solidFill>
                          <a:latin typeface="Palatino"/>
                          <a:ea typeface="Palatino"/>
                          <a:cs typeface="Palatino"/>
                        </a:defRPr>
                      </a:lvl3pPr>
                      <a:lvl4pPr marL="1371600" algn="l" defTabSz="914400" rtl="0" eaLnBrk="1" latinLnBrk="0" hangingPunct="1">
                        <a:defRPr sz="1800" kern="1200">
                          <a:solidFill>
                            <a:schemeClr val="tx1"/>
                          </a:solidFill>
                          <a:latin typeface="Palatino"/>
                          <a:ea typeface="Palatino"/>
                          <a:cs typeface="Palatino"/>
                        </a:defRPr>
                      </a:lvl4pPr>
                      <a:lvl5pPr marL="1828800" algn="l" defTabSz="914400" rtl="0" eaLnBrk="1" latinLnBrk="0" hangingPunct="1">
                        <a:defRPr sz="1800" kern="1200">
                          <a:solidFill>
                            <a:schemeClr val="tx1"/>
                          </a:solidFill>
                          <a:latin typeface="Palatino"/>
                          <a:ea typeface="Palatino"/>
                          <a:cs typeface="Palatino"/>
                        </a:defRPr>
                      </a:lvl5pPr>
                      <a:lvl6pPr marL="2286000" algn="l" defTabSz="914400" rtl="0" eaLnBrk="1" latinLnBrk="0" hangingPunct="1">
                        <a:defRPr sz="1800" kern="1200">
                          <a:solidFill>
                            <a:schemeClr val="tx1"/>
                          </a:solidFill>
                          <a:latin typeface="Palatino"/>
                          <a:ea typeface="Palatino"/>
                          <a:cs typeface="Palatino"/>
                        </a:defRPr>
                      </a:lvl6pPr>
                      <a:lvl7pPr marL="2743200" algn="l" defTabSz="914400" rtl="0" eaLnBrk="1" latinLnBrk="0" hangingPunct="1">
                        <a:defRPr sz="1800" kern="1200">
                          <a:solidFill>
                            <a:schemeClr val="tx1"/>
                          </a:solidFill>
                          <a:latin typeface="Palatino"/>
                          <a:ea typeface="Palatino"/>
                          <a:cs typeface="Palatino"/>
                        </a:defRPr>
                      </a:lvl7pPr>
                      <a:lvl8pPr marL="3200400" algn="l" defTabSz="914400" rtl="0" eaLnBrk="1" latinLnBrk="0" hangingPunct="1">
                        <a:defRPr sz="1800" kern="1200">
                          <a:solidFill>
                            <a:schemeClr val="tx1"/>
                          </a:solidFill>
                          <a:latin typeface="Palatino"/>
                          <a:ea typeface="Palatino"/>
                          <a:cs typeface="Palatino"/>
                        </a:defRPr>
                      </a:lvl8pPr>
                      <a:lvl9pPr marL="3657600" algn="l" defTabSz="914400" rtl="0" eaLnBrk="1" latinLnBrk="0" hangingPunct="1">
                        <a:defRPr sz="1800" kern="1200">
                          <a:solidFill>
                            <a:schemeClr val="tx1"/>
                          </a:solidFill>
                          <a:latin typeface="Palatino"/>
                          <a:ea typeface="Palatino"/>
                          <a:cs typeface="Palatino"/>
                        </a:defRPr>
                      </a:lvl9pPr>
                    </a:lstStyle>
                    <a:p>
                      <a:pPr marL="285750" marR="0" indent="-285750" algn="l" defTabSz="673547" rtl="0" eaLnBrk="1" fontAlgn="auto" latinLnBrk="0" hangingPunct="1">
                        <a:lnSpc>
                          <a:spcPts val="2500"/>
                        </a:lnSpc>
                        <a:spcBef>
                          <a:spcPts val="0"/>
                        </a:spcBef>
                        <a:spcAft>
                          <a:spcPts val="0"/>
                        </a:spcAft>
                        <a:buClrTx/>
                        <a:buSzTx/>
                        <a:buFont typeface="Arial" panose="020B0604020202020204" pitchFamily="34" charset="0"/>
                        <a:buChar char="•"/>
                        <a:tabLst/>
                        <a:defRPr/>
                      </a:pPr>
                      <a:r>
                        <a:rPr lang="zh-TW" altLang="en-US" sz="1800" b="1" dirty="0" smtClean="0">
                          <a:solidFill>
                            <a:schemeClr val="tx1">
                              <a:lumMod val="95000"/>
                              <a:lumOff val="5000"/>
                            </a:schemeClr>
                          </a:solidFill>
                          <a:latin typeface="微軟正黑體" panose="020B0604030504040204" pitchFamily="34" charset="-120"/>
                          <a:ea typeface="微軟正黑體" panose="020B0604030504040204" pitchFamily="34" charset="-120"/>
                          <a:sym typeface="Palatino" charset="0"/>
                        </a:rPr>
                        <a:t>建制均衡智慧「新城鄉關係」</a:t>
                      </a:r>
                      <a:r>
                        <a:rPr lang="en-US" altLang="zh-TW" sz="1800" b="1" dirty="0" smtClean="0">
                          <a:solidFill>
                            <a:schemeClr val="tx1">
                              <a:lumMod val="95000"/>
                              <a:lumOff val="5000"/>
                            </a:schemeClr>
                          </a:solidFill>
                          <a:latin typeface="微軟正黑體" panose="020B0604030504040204" pitchFamily="34" charset="-120"/>
                          <a:ea typeface="微軟正黑體" panose="020B0604030504040204" pitchFamily="34" charset="-120"/>
                          <a:sym typeface="Palatino" charset="0"/>
                        </a:rPr>
                        <a:t>-</a:t>
                      </a:r>
                      <a:r>
                        <a:rPr lang="zh-TW" altLang="en-US" sz="1800" b="1" dirty="0" smtClean="0">
                          <a:solidFill>
                            <a:schemeClr val="tx1">
                              <a:lumMod val="95000"/>
                              <a:lumOff val="5000"/>
                            </a:schemeClr>
                          </a:solidFill>
                          <a:latin typeface="微軟正黑體" panose="020B0604030504040204" pitchFamily="34" charset="-120"/>
                          <a:ea typeface="微軟正黑體" panose="020B0604030504040204" pitchFamily="34" charset="-120"/>
                          <a:sym typeface="Palatino" charset="0"/>
                        </a:rPr>
                        <a:t>新城市農村與新農村城市</a:t>
                      </a:r>
                      <a:endParaRPr lang="zh-TW" altLang="en-US" sz="1800" b="1"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tc>
                <a:tc>
                  <a:txBody>
                    <a:bodyPr/>
                    <a:lstStyle>
                      <a:lvl1pPr marL="0" algn="l" defTabSz="914400" rtl="0" eaLnBrk="1" latinLnBrk="0" hangingPunct="1">
                        <a:defRPr sz="1800" kern="1200">
                          <a:solidFill>
                            <a:schemeClr val="tx1"/>
                          </a:solidFill>
                          <a:latin typeface="Palatino"/>
                          <a:ea typeface="Palatino"/>
                          <a:cs typeface="Palatino"/>
                        </a:defRPr>
                      </a:lvl1pPr>
                      <a:lvl2pPr marL="457200" algn="l" defTabSz="914400" rtl="0" eaLnBrk="1" latinLnBrk="0" hangingPunct="1">
                        <a:defRPr sz="1800" kern="1200">
                          <a:solidFill>
                            <a:schemeClr val="tx1"/>
                          </a:solidFill>
                          <a:latin typeface="Palatino"/>
                          <a:ea typeface="Palatino"/>
                          <a:cs typeface="Palatino"/>
                        </a:defRPr>
                      </a:lvl2pPr>
                      <a:lvl3pPr marL="914400" algn="l" defTabSz="914400" rtl="0" eaLnBrk="1" latinLnBrk="0" hangingPunct="1">
                        <a:defRPr sz="1800" kern="1200">
                          <a:solidFill>
                            <a:schemeClr val="tx1"/>
                          </a:solidFill>
                          <a:latin typeface="Palatino"/>
                          <a:ea typeface="Palatino"/>
                          <a:cs typeface="Palatino"/>
                        </a:defRPr>
                      </a:lvl3pPr>
                      <a:lvl4pPr marL="1371600" algn="l" defTabSz="914400" rtl="0" eaLnBrk="1" latinLnBrk="0" hangingPunct="1">
                        <a:defRPr sz="1800" kern="1200">
                          <a:solidFill>
                            <a:schemeClr val="tx1"/>
                          </a:solidFill>
                          <a:latin typeface="Palatino"/>
                          <a:ea typeface="Palatino"/>
                          <a:cs typeface="Palatino"/>
                        </a:defRPr>
                      </a:lvl4pPr>
                      <a:lvl5pPr marL="1828800" algn="l" defTabSz="914400" rtl="0" eaLnBrk="1" latinLnBrk="0" hangingPunct="1">
                        <a:defRPr sz="1800" kern="1200">
                          <a:solidFill>
                            <a:schemeClr val="tx1"/>
                          </a:solidFill>
                          <a:latin typeface="Palatino"/>
                          <a:ea typeface="Palatino"/>
                          <a:cs typeface="Palatino"/>
                        </a:defRPr>
                      </a:lvl5pPr>
                      <a:lvl6pPr marL="2286000" algn="l" defTabSz="914400" rtl="0" eaLnBrk="1" latinLnBrk="0" hangingPunct="1">
                        <a:defRPr sz="1800" kern="1200">
                          <a:solidFill>
                            <a:schemeClr val="tx1"/>
                          </a:solidFill>
                          <a:latin typeface="Palatino"/>
                          <a:ea typeface="Palatino"/>
                          <a:cs typeface="Palatino"/>
                        </a:defRPr>
                      </a:lvl6pPr>
                      <a:lvl7pPr marL="2743200" algn="l" defTabSz="914400" rtl="0" eaLnBrk="1" latinLnBrk="0" hangingPunct="1">
                        <a:defRPr sz="1800" kern="1200">
                          <a:solidFill>
                            <a:schemeClr val="tx1"/>
                          </a:solidFill>
                          <a:latin typeface="Palatino"/>
                          <a:ea typeface="Palatino"/>
                          <a:cs typeface="Palatino"/>
                        </a:defRPr>
                      </a:lvl7pPr>
                      <a:lvl8pPr marL="3200400" algn="l" defTabSz="914400" rtl="0" eaLnBrk="1" latinLnBrk="0" hangingPunct="1">
                        <a:defRPr sz="1800" kern="1200">
                          <a:solidFill>
                            <a:schemeClr val="tx1"/>
                          </a:solidFill>
                          <a:latin typeface="Palatino"/>
                          <a:ea typeface="Palatino"/>
                          <a:cs typeface="Palatino"/>
                        </a:defRPr>
                      </a:lvl8pPr>
                      <a:lvl9pPr marL="3657600" algn="l" defTabSz="914400" rtl="0" eaLnBrk="1" latinLnBrk="0" hangingPunct="1">
                        <a:defRPr sz="1800" kern="1200">
                          <a:solidFill>
                            <a:schemeClr val="tx1"/>
                          </a:solidFill>
                          <a:latin typeface="Palatino"/>
                          <a:ea typeface="Palatino"/>
                          <a:cs typeface="Palatino"/>
                        </a:defRPr>
                      </a:lvl9pPr>
                    </a:lstStyle>
                    <a:p>
                      <a:pPr>
                        <a:lnSpc>
                          <a:spcPts val="2500"/>
                        </a:lnSpc>
                      </a:pPr>
                      <a:endParaRPr lang="zh-TW" altLang="en-US" sz="1800" b="1" dirty="0">
                        <a:solidFill>
                          <a:srgbClr val="002060"/>
                        </a:solidFill>
                        <a:latin typeface="微軟正黑體" panose="020B0604030504040204" pitchFamily="34" charset="-120"/>
                        <a:ea typeface="微軟正黑體" panose="020B0604030504040204" pitchFamily="34" charset="-120"/>
                      </a:endParaRPr>
                    </a:p>
                  </a:txBody>
                  <a:tcPr/>
                </a:tc>
                <a:tc>
                  <a:txBody>
                    <a:bodyPr/>
                    <a:lstStyle>
                      <a:lvl1pPr marL="0" algn="l" defTabSz="914400" rtl="0" eaLnBrk="1" latinLnBrk="0" hangingPunct="1">
                        <a:defRPr sz="1800" kern="1200">
                          <a:solidFill>
                            <a:schemeClr val="tx1"/>
                          </a:solidFill>
                          <a:latin typeface="Palatino"/>
                          <a:ea typeface="Palatino"/>
                          <a:cs typeface="Palatino"/>
                        </a:defRPr>
                      </a:lvl1pPr>
                      <a:lvl2pPr marL="457200" algn="l" defTabSz="914400" rtl="0" eaLnBrk="1" latinLnBrk="0" hangingPunct="1">
                        <a:defRPr sz="1800" kern="1200">
                          <a:solidFill>
                            <a:schemeClr val="tx1"/>
                          </a:solidFill>
                          <a:latin typeface="Palatino"/>
                          <a:ea typeface="Palatino"/>
                          <a:cs typeface="Palatino"/>
                        </a:defRPr>
                      </a:lvl2pPr>
                      <a:lvl3pPr marL="914400" algn="l" defTabSz="914400" rtl="0" eaLnBrk="1" latinLnBrk="0" hangingPunct="1">
                        <a:defRPr sz="1800" kern="1200">
                          <a:solidFill>
                            <a:schemeClr val="tx1"/>
                          </a:solidFill>
                          <a:latin typeface="Palatino"/>
                          <a:ea typeface="Palatino"/>
                          <a:cs typeface="Palatino"/>
                        </a:defRPr>
                      </a:lvl3pPr>
                      <a:lvl4pPr marL="1371600" algn="l" defTabSz="914400" rtl="0" eaLnBrk="1" latinLnBrk="0" hangingPunct="1">
                        <a:defRPr sz="1800" kern="1200">
                          <a:solidFill>
                            <a:schemeClr val="tx1"/>
                          </a:solidFill>
                          <a:latin typeface="Palatino"/>
                          <a:ea typeface="Palatino"/>
                          <a:cs typeface="Palatino"/>
                        </a:defRPr>
                      </a:lvl4pPr>
                      <a:lvl5pPr marL="1828800" algn="l" defTabSz="914400" rtl="0" eaLnBrk="1" latinLnBrk="0" hangingPunct="1">
                        <a:defRPr sz="1800" kern="1200">
                          <a:solidFill>
                            <a:schemeClr val="tx1"/>
                          </a:solidFill>
                          <a:latin typeface="Palatino"/>
                          <a:ea typeface="Palatino"/>
                          <a:cs typeface="Palatino"/>
                        </a:defRPr>
                      </a:lvl5pPr>
                      <a:lvl6pPr marL="2286000" algn="l" defTabSz="914400" rtl="0" eaLnBrk="1" latinLnBrk="0" hangingPunct="1">
                        <a:defRPr sz="1800" kern="1200">
                          <a:solidFill>
                            <a:schemeClr val="tx1"/>
                          </a:solidFill>
                          <a:latin typeface="Palatino"/>
                          <a:ea typeface="Palatino"/>
                          <a:cs typeface="Palatino"/>
                        </a:defRPr>
                      </a:lvl6pPr>
                      <a:lvl7pPr marL="2743200" algn="l" defTabSz="914400" rtl="0" eaLnBrk="1" latinLnBrk="0" hangingPunct="1">
                        <a:defRPr sz="1800" kern="1200">
                          <a:solidFill>
                            <a:schemeClr val="tx1"/>
                          </a:solidFill>
                          <a:latin typeface="Palatino"/>
                          <a:ea typeface="Palatino"/>
                          <a:cs typeface="Palatino"/>
                        </a:defRPr>
                      </a:lvl7pPr>
                      <a:lvl8pPr marL="3200400" algn="l" defTabSz="914400" rtl="0" eaLnBrk="1" latinLnBrk="0" hangingPunct="1">
                        <a:defRPr sz="1800" kern="1200">
                          <a:solidFill>
                            <a:schemeClr val="tx1"/>
                          </a:solidFill>
                          <a:latin typeface="Palatino"/>
                          <a:ea typeface="Palatino"/>
                          <a:cs typeface="Palatino"/>
                        </a:defRPr>
                      </a:lvl8pPr>
                      <a:lvl9pPr marL="3657600" algn="l" defTabSz="914400" rtl="0" eaLnBrk="1" latinLnBrk="0" hangingPunct="1">
                        <a:defRPr sz="1800" kern="1200">
                          <a:solidFill>
                            <a:schemeClr val="tx1"/>
                          </a:solidFill>
                          <a:latin typeface="Palatino"/>
                          <a:ea typeface="Palatino"/>
                          <a:cs typeface="Palatino"/>
                        </a:defRPr>
                      </a:lvl9pPr>
                    </a:lstStyle>
                    <a:p>
                      <a:pPr>
                        <a:lnSpc>
                          <a:spcPts val="2500"/>
                        </a:lnSpc>
                      </a:pPr>
                      <a:r>
                        <a:rPr lang="zh-TW" altLang="en-US" sz="1800" b="1" dirty="0" smtClean="0">
                          <a:solidFill>
                            <a:srgbClr val="C00000"/>
                          </a:solidFill>
                          <a:latin typeface="微軟正黑體" panose="020B0604030504040204" pitchFamily="34" charset="-120"/>
                          <a:ea typeface="微軟正黑體" panose="020B0604030504040204" pitchFamily="34" charset="-120"/>
                        </a:rPr>
                        <a:t>創造城鄉和諧共生，城鄉重新整合的布局</a:t>
                      </a:r>
                      <a:endParaRPr lang="zh-TW" altLang="en-US" sz="1800" b="1" dirty="0">
                        <a:solidFill>
                          <a:srgbClr val="C00000"/>
                        </a:solidFill>
                        <a:latin typeface="微軟正黑體" panose="020B0604030504040204" pitchFamily="34" charset="-120"/>
                        <a:ea typeface="微軟正黑體" panose="020B0604030504040204" pitchFamily="34" charset="-120"/>
                      </a:endParaRPr>
                    </a:p>
                  </a:txBody>
                  <a:tcPr anchor="ctr"/>
                </a:tc>
              </a:tr>
            </a:tbl>
          </a:graphicData>
        </a:graphic>
      </p:graphicFrame>
      <p:sp>
        <p:nvSpPr>
          <p:cNvPr id="5" name="向右箭號 4"/>
          <p:cNvSpPr/>
          <p:nvPr/>
        </p:nvSpPr>
        <p:spPr bwMode="auto">
          <a:xfrm>
            <a:off x="5190778" y="1340768"/>
            <a:ext cx="410294" cy="353943"/>
          </a:xfrm>
          <a:prstGeom prst="rightArrow">
            <a:avLst/>
          </a:prstGeom>
          <a:noFill/>
          <a:ln w="25400" cap="flat" cmpd="sng" algn="ctr">
            <a:solidFill>
              <a:srgbClr val="414141"/>
            </a:solidFill>
            <a:prstDash val="solid"/>
            <a:miter lim="0"/>
            <a:headEnd type="none" w="med" len="med"/>
            <a:tailEnd type="none" w="med" len="med"/>
          </a:ln>
          <a:effectLst/>
          <a:extLst/>
        </p:spPr>
        <p:txBody>
          <a:bodyPr vert="horz" wrap="square" lIns="50800" tIns="50800" rIns="50800" bIns="50800" numCol="1" rtlCol="0" anchor="ctr" anchorCtr="0" compatLnSpc="1">
            <a:prstTxWarp prst="textNoShape">
              <a:avLst/>
            </a:prstTxWarp>
          </a:bodyPr>
          <a:lstStyle/>
          <a:p>
            <a:pPr marL="228600" defTabSz="584200"/>
            <a:endParaRPr lang="zh-TW" altLang="en-US" sz="2400" smtClean="0">
              <a:solidFill>
                <a:srgbClr val="414141"/>
              </a:solidFill>
              <a:latin typeface="Palatino" charset="0"/>
              <a:ea typeface="Palatino" charset="0"/>
              <a:cs typeface="Palatino" charset="0"/>
              <a:sym typeface="Palatino" charset="0"/>
            </a:endParaRPr>
          </a:p>
        </p:txBody>
      </p:sp>
      <p:sp>
        <p:nvSpPr>
          <p:cNvPr id="6" name="向右箭號 5"/>
          <p:cNvSpPr/>
          <p:nvPr/>
        </p:nvSpPr>
        <p:spPr bwMode="auto">
          <a:xfrm>
            <a:off x="5190778" y="2210961"/>
            <a:ext cx="410294" cy="353943"/>
          </a:xfrm>
          <a:prstGeom prst="rightArrow">
            <a:avLst/>
          </a:prstGeom>
          <a:noFill/>
          <a:ln w="25400" cap="flat" cmpd="sng" algn="ctr">
            <a:solidFill>
              <a:srgbClr val="414141"/>
            </a:solidFill>
            <a:prstDash val="solid"/>
            <a:miter lim="0"/>
            <a:headEnd type="none" w="med" len="med"/>
            <a:tailEnd type="none" w="med" len="med"/>
          </a:ln>
          <a:effectLst/>
          <a:extLst/>
        </p:spPr>
        <p:txBody>
          <a:bodyPr vert="horz" wrap="square" lIns="50800" tIns="50800" rIns="50800" bIns="50800" numCol="1" rtlCol="0" anchor="ctr" anchorCtr="0" compatLnSpc="1">
            <a:prstTxWarp prst="textNoShape">
              <a:avLst/>
            </a:prstTxWarp>
          </a:bodyPr>
          <a:lstStyle/>
          <a:p>
            <a:pPr marL="228600" defTabSz="584200"/>
            <a:endParaRPr lang="zh-TW" altLang="en-US" sz="2400" smtClean="0">
              <a:solidFill>
                <a:srgbClr val="414141"/>
              </a:solidFill>
              <a:latin typeface="Palatino" charset="0"/>
              <a:ea typeface="Palatino" charset="0"/>
              <a:cs typeface="Palatino" charset="0"/>
              <a:sym typeface="Palatino" charset="0"/>
            </a:endParaRPr>
          </a:p>
        </p:txBody>
      </p:sp>
      <p:sp>
        <p:nvSpPr>
          <p:cNvPr id="7" name="向右箭號 6"/>
          <p:cNvSpPr/>
          <p:nvPr/>
        </p:nvSpPr>
        <p:spPr bwMode="auto">
          <a:xfrm>
            <a:off x="5169024" y="3075057"/>
            <a:ext cx="410294" cy="353943"/>
          </a:xfrm>
          <a:prstGeom prst="rightArrow">
            <a:avLst/>
          </a:prstGeom>
          <a:noFill/>
          <a:ln w="25400" cap="flat" cmpd="sng" algn="ctr">
            <a:solidFill>
              <a:srgbClr val="414141"/>
            </a:solidFill>
            <a:prstDash val="solid"/>
            <a:miter lim="0"/>
            <a:headEnd type="none" w="med" len="med"/>
            <a:tailEnd type="none" w="med" len="med"/>
          </a:ln>
          <a:effectLst/>
          <a:extLst/>
        </p:spPr>
        <p:txBody>
          <a:bodyPr vert="horz" wrap="square" lIns="50800" tIns="50800" rIns="50800" bIns="50800" numCol="1" rtlCol="0" anchor="ctr" anchorCtr="0" compatLnSpc="1">
            <a:prstTxWarp prst="textNoShape">
              <a:avLst/>
            </a:prstTxWarp>
          </a:bodyPr>
          <a:lstStyle/>
          <a:p>
            <a:pPr marL="228600" defTabSz="584200"/>
            <a:endParaRPr lang="zh-TW" altLang="en-US" sz="2400" smtClean="0">
              <a:solidFill>
                <a:srgbClr val="414141"/>
              </a:solidFill>
              <a:latin typeface="Palatino" charset="0"/>
              <a:ea typeface="Palatino" charset="0"/>
              <a:cs typeface="Palatino" charset="0"/>
              <a:sym typeface="Palatino" charset="0"/>
            </a:endParaRPr>
          </a:p>
        </p:txBody>
      </p:sp>
      <p:sp>
        <p:nvSpPr>
          <p:cNvPr id="8" name="向右箭號 7"/>
          <p:cNvSpPr/>
          <p:nvPr/>
        </p:nvSpPr>
        <p:spPr bwMode="auto">
          <a:xfrm>
            <a:off x="5169024" y="3933056"/>
            <a:ext cx="410294" cy="353943"/>
          </a:xfrm>
          <a:prstGeom prst="rightArrow">
            <a:avLst/>
          </a:prstGeom>
          <a:noFill/>
          <a:ln w="25400" cap="flat" cmpd="sng" algn="ctr">
            <a:solidFill>
              <a:srgbClr val="414141"/>
            </a:solidFill>
            <a:prstDash val="solid"/>
            <a:miter lim="0"/>
            <a:headEnd type="none" w="med" len="med"/>
            <a:tailEnd type="none" w="med" len="med"/>
          </a:ln>
          <a:effectLst/>
          <a:extLst/>
        </p:spPr>
        <p:txBody>
          <a:bodyPr vert="horz" wrap="square" lIns="50800" tIns="50800" rIns="50800" bIns="50800" numCol="1" rtlCol="0" anchor="ctr" anchorCtr="0" compatLnSpc="1">
            <a:prstTxWarp prst="textNoShape">
              <a:avLst/>
            </a:prstTxWarp>
          </a:bodyPr>
          <a:lstStyle/>
          <a:p>
            <a:pPr marL="228600" defTabSz="584200"/>
            <a:endParaRPr lang="zh-TW" altLang="en-US" sz="2400" smtClean="0">
              <a:solidFill>
                <a:srgbClr val="414141"/>
              </a:solidFill>
              <a:latin typeface="Palatino" charset="0"/>
              <a:ea typeface="Palatino" charset="0"/>
              <a:cs typeface="Palatino" charset="0"/>
              <a:sym typeface="Palatino" charset="0"/>
            </a:endParaRPr>
          </a:p>
        </p:txBody>
      </p:sp>
      <p:sp>
        <p:nvSpPr>
          <p:cNvPr id="9" name="向右箭號 8"/>
          <p:cNvSpPr/>
          <p:nvPr/>
        </p:nvSpPr>
        <p:spPr bwMode="auto">
          <a:xfrm>
            <a:off x="5169024" y="4725144"/>
            <a:ext cx="410294" cy="353943"/>
          </a:xfrm>
          <a:prstGeom prst="rightArrow">
            <a:avLst/>
          </a:prstGeom>
          <a:noFill/>
          <a:ln w="25400" cap="flat" cmpd="sng" algn="ctr">
            <a:solidFill>
              <a:srgbClr val="414141"/>
            </a:solidFill>
            <a:prstDash val="solid"/>
            <a:miter lim="0"/>
            <a:headEnd type="none" w="med" len="med"/>
            <a:tailEnd type="none" w="med" len="med"/>
          </a:ln>
          <a:effectLst/>
          <a:extLst/>
        </p:spPr>
        <p:txBody>
          <a:bodyPr vert="horz" wrap="square" lIns="50800" tIns="50800" rIns="50800" bIns="50800" numCol="1" rtlCol="0" anchor="ctr" anchorCtr="0" compatLnSpc="1">
            <a:prstTxWarp prst="textNoShape">
              <a:avLst/>
            </a:prstTxWarp>
          </a:bodyPr>
          <a:lstStyle/>
          <a:p>
            <a:pPr marL="228600" defTabSz="584200"/>
            <a:endParaRPr lang="zh-TW" altLang="en-US" sz="2400" smtClean="0">
              <a:solidFill>
                <a:srgbClr val="414141"/>
              </a:solidFill>
              <a:latin typeface="Palatino" charset="0"/>
              <a:ea typeface="Palatino" charset="0"/>
              <a:cs typeface="Palatino" charset="0"/>
              <a:sym typeface="Palatino" charset="0"/>
            </a:endParaRPr>
          </a:p>
        </p:txBody>
      </p:sp>
      <p:sp>
        <p:nvSpPr>
          <p:cNvPr id="10" name="向右箭號 9"/>
          <p:cNvSpPr/>
          <p:nvPr/>
        </p:nvSpPr>
        <p:spPr bwMode="auto">
          <a:xfrm>
            <a:off x="5169024" y="5595337"/>
            <a:ext cx="410294" cy="353943"/>
          </a:xfrm>
          <a:prstGeom prst="rightArrow">
            <a:avLst/>
          </a:prstGeom>
          <a:noFill/>
          <a:ln w="25400" cap="flat" cmpd="sng" algn="ctr">
            <a:solidFill>
              <a:srgbClr val="414141"/>
            </a:solidFill>
            <a:prstDash val="solid"/>
            <a:miter lim="0"/>
            <a:headEnd type="none" w="med" len="med"/>
            <a:tailEnd type="none" w="med" len="med"/>
          </a:ln>
          <a:effectLst/>
          <a:extLst/>
        </p:spPr>
        <p:txBody>
          <a:bodyPr vert="horz" wrap="square" lIns="50800" tIns="50800" rIns="50800" bIns="50800" numCol="1" rtlCol="0" anchor="ctr" anchorCtr="0" compatLnSpc="1">
            <a:prstTxWarp prst="textNoShape">
              <a:avLst/>
            </a:prstTxWarp>
          </a:bodyPr>
          <a:lstStyle/>
          <a:p>
            <a:pPr marL="228600" defTabSz="584200"/>
            <a:endParaRPr lang="zh-TW" altLang="en-US" sz="2400" smtClean="0">
              <a:solidFill>
                <a:srgbClr val="414141"/>
              </a:solidFill>
              <a:latin typeface="Palatino" charset="0"/>
              <a:ea typeface="Palatino" charset="0"/>
              <a:cs typeface="Palatino" charset="0"/>
              <a:sym typeface="Palatino" charset="0"/>
            </a:endParaRPr>
          </a:p>
        </p:txBody>
      </p:sp>
    </p:spTree>
    <p:extLst>
      <p:ext uri="{BB962C8B-B14F-4D97-AF65-F5344CB8AC3E}">
        <p14:creationId xmlns:p14="http://schemas.microsoft.com/office/powerpoint/2010/main" val="35860829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
          <p:cNvGrpSpPr>
            <a:grpSpLocks/>
          </p:cNvGrpSpPr>
          <p:nvPr/>
        </p:nvGrpSpPr>
        <p:grpSpPr bwMode="auto">
          <a:xfrm>
            <a:off x="975848" y="2770409"/>
            <a:ext cx="2545426" cy="1324942"/>
            <a:chOff x="-50800" y="-119236"/>
            <a:chExt cx="3341747" cy="1883816"/>
          </a:xfrm>
        </p:grpSpPr>
        <p:sp>
          <p:nvSpPr>
            <p:cNvPr id="9" name="AutoShape 2"/>
            <p:cNvSpPr>
              <a:spLocks/>
            </p:cNvSpPr>
            <p:nvPr/>
          </p:nvSpPr>
          <p:spPr bwMode="auto">
            <a:xfrm>
              <a:off x="0" y="0"/>
              <a:ext cx="3217615" cy="1645345"/>
            </a:xfrm>
            <a:prstGeom prst="rightArrow">
              <a:avLst>
                <a:gd name="adj1" fmla="val 68667"/>
                <a:gd name="adj2" fmla="val 52049"/>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r>
                <a:rPr lang="zh-TW" altLang="zh-TW" sz="2400">
                  <a:solidFill>
                    <a:srgbClr val="549C42"/>
                  </a:solidFill>
                  <a:latin typeface="Palatino" charset="0"/>
                  <a:sym typeface="Palatino" charset="0"/>
                </a:rPr>
                <a:t> </a:t>
              </a:r>
              <a:r>
                <a:rPr lang="zh-TW" altLang="zh-TW" sz="2400">
                  <a:latin typeface="Palatino" charset="0"/>
                  <a:ea typeface="新細明體" pitchFamily="18" charset="-120"/>
                  <a:sym typeface="Palatino" charset="0"/>
                </a:rPr>
                <a:t>永續</a:t>
              </a:r>
              <a:endParaRPr lang="zh-TW" altLang="zh-TW" sz="1800">
                <a:solidFill>
                  <a:srgbClr val="414141"/>
                </a:solidFill>
                <a:latin typeface="Palatino" charset="0"/>
                <a:ea typeface="新細明體" pitchFamily="18" charset="-120"/>
                <a:sym typeface="Palatino" charset="0"/>
              </a:endParaRPr>
            </a:p>
          </p:txBody>
        </p:sp>
        <p:pic>
          <p:nvPicPr>
            <p:cNvPr id="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00" y="-119236"/>
              <a:ext cx="3341747" cy="18838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1" name="AutoShape 4"/>
          <p:cNvSpPr>
            <a:spLocks/>
          </p:cNvSpPr>
          <p:nvPr/>
        </p:nvSpPr>
        <p:spPr bwMode="auto">
          <a:xfrm>
            <a:off x="937154" y="1301476"/>
            <a:ext cx="2451106" cy="1157510"/>
          </a:xfrm>
          <a:prstGeom prst="rightArrow">
            <a:avLst>
              <a:gd name="adj1" fmla="val 68667"/>
              <a:gd name="adj2" fmla="val 52025"/>
            </a:avLst>
          </a:prstGeom>
          <a:solidFill>
            <a:srgbClr val="C5D07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r>
              <a:rPr lang="zh-TW" altLang="zh-TW" sz="2400" dirty="0">
                <a:solidFill>
                  <a:srgbClr val="414141"/>
                </a:solidFill>
                <a:latin typeface="Palatino" charset="0"/>
                <a:sym typeface="Palatino" charset="0"/>
              </a:rPr>
              <a:t>RIO</a:t>
            </a:r>
            <a:r>
              <a:rPr lang="zh-TW" altLang="zh-TW" sz="2400" dirty="0" smtClean="0">
                <a:solidFill>
                  <a:srgbClr val="414141"/>
                </a:solidFill>
                <a:latin typeface="Palatino" charset="0"/>
                <a:sym typeface="Palatino" charset="0"/>
              </a:rPr>
              <a:t>+</a:t>
            </a:r>
            <a:r>
              <a:rPr lang="en-US" altLang="zh-TW" sz="2400" dirty="0" smtClean="0">
                <a:solidFill>
                  <a:srgbClr val="414141"/>
                </a:solidFill>
                <a:latin typeface="Palatino" charset="0"/>
                <a:sym typeface="Palatino" charset="0"/>
              </a:rPr>
              <a:t>10</a:t>
            </a:r>
            <a:endParaRPr lang="zh-TW" altLang="zh-TW" sz="1800" dirty="0">
              <a:solidFill>
                <a:srgbClr val="414141"/>
              </a:solidFill>
              <a:latin typeface="Palatino" charset="0"/>
              <a:sym typeface="Palatino" charset="0"/>
            </a:endParaRPr>
          </a:p>
        </p:txBody>
      </p:sp>
      <p:sp>
        <p:nvSpPr>
          <p:cNvPr id="12" name="AutoShape 5"/>
          <p:cNvSpPr>
            <a:spLocks/>
          </p:cNvSpPr>
          <p:nvPr/>
        </p:nvSpPr>
        <p:spPr bwMode="auto">
          <a:xfrm>
            <a:off x="948041" y="4327723"/>
            <a:ext cx="2165729" cy="4732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7419" tIns="37419" rIns="37419" bIns="37419" anchor="ctr"/>
          <a:lstStyle/>
          <a:p>
            <a:r>
              <a:rPr lang="zh-TW" altLang="zh-TW" sz="2400" b="1">
                <a:solidFill>
                  <a:srgbClr val="FF0000"/>
                </a:solidFill>
                <a:latin typeface="微軟正黑體" panose="020B0604030504040204" pitchFamily="34" charset="-120"/>
                <a:ea typeface="微軟正黑體" panose="020B0604030504040204" pitchFamily="34" charset="-120"/>
                <a:sym typeface="Palatino" charset="0"/>
              </a:rPr>
              <a:t>永續城市</a:t>
            </a:r>
            <a:endParaRPr lang="zh-TW" altLang="zh-TW" sz="1800">
              <a:solidFill>
                <a:srgbClr val="FF0000"/>
              </a:solidFill>
              <a:latin typeface="微軟正黑體" panose="020B0604030504040204" pitchFamily="34" charset="-120"/>
              <a:ea typeface="微軟正黑體" panose="020B0604030504040204" pitchFamily="34" charset="-120"/>
              <a:sym typeface="Palatino" charset="0"/>
            </a:endParaRPr>
          </a:p>
        </p:txBody>
      </p:sp>
      <p:grpSp>
        <p:nvGrpSpPr>
          <p:cNvPr id="13" name="Group 6"/>
          <p:cNvGrpSpPr>
            <a:grpSpLocks/>
          </p:cNvGrpSpPr>
          <p:nvPr/>
        </p:nvGrpSpPr>
        <p:grpSpPr bwMode="auto">
          <a:xfrm>
            <a:off x="3347145" y="2770409"/>
            <a:ext cx="1842864" cy="1324942"/>
            <a:chOff x="-50800" y="-119236"/>
            <a:chExt cx="2419360" cy="1883816"/>
          </a:xfrm>
        </p:grpSpPr>
        <p:sp>
          <p:nvSpPr>
            <p:cNvPr id="14" name="AutoShape 7"/>
            <p:cNvSpPr>
              <a:spLocks/>
            </p:cNvSpPr>
            <p:nvPr/>
          </p:nvSpPr>
          <p:spPr bwMode="auto">
            <a:xfrm>
              <a:off x="0" y="0"/>
              <a:ext cx="2295228" cy="1645345"/>
            </a:xfrm>
            <a:prstGeom prst="rightArrow">
              <a:avLst>
                <a:gd name="adj1" fmla="val 68667"/>
                <a:gd name="adj2" fmla="val 52054"/>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r>
                <a:rPr lang="zh-TW" altLang="zh-TW" sz="2400">
                  <a:latin typeface="Palatino" charset="0"/>
                  <a:ea typeface="新細明體" pitchFamily="18" charset="-120"/>
                  <a:sym typeface="Palatino" charset="0"/>
                </a:rPr>
                <a:t>減碳 </a:t>
              </a:r>
              <a:endParaRPr lang="zh-TW" altLang="zh-TW" sz="1800">
                <a:solidFill>
                  <a:srgbClr val="414141"/>
                </a:solidFill>
                <a:latin typeface="Palatino" charset="0"/>
                <a:ea typeface="新細明體" pitchFamily="18" charset="-120"/>
                <a:sym typeface="Palatino" charset="0"/>
              </a:endParaRPr>
            </a:p>
          </p:txBody>
        </p:sp>
        <p:pic>
          <p:nvPicPr>
            <p:cNvPr id="15"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01" y="-119236"/>
              <a:ext cx="2419361" cy="18838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6" name="AutoShape 9"/>
          <p:cNvSpPr>
            <a:spLocks/>
          </p:cNvSpPr>
          <p:nvPr/>
        </p:nvSpPr>
        <p:spPr bwMode="auto">
          <a:xfrm>
            <a:off x="3379842" y="1301476"/>
            <a:ext cx="3239523" cy="1157510"/>
          </a:xfrm>
          <a:prstGeom prst="rightArrow">
            <a:avLst>
              <a:gd name="adj1" fmla="val 68667"/>
              <a:gd name="adj2" fmla="val 52015"/>
            </a:avLst>
          </a:prstGeom>
          <a:solidFill>
            <a:srgbClr val="A8C3D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r>
              <a:rPr lang="zh-TW" altLang="zh-TW" sz="2400">
                <a:solidFill>
                  <a:srgbClr val="414141"/>
                </a:solidFill>
                <a:latin typeface="Palatino" charset="0"/>
                <a:sym typeface="Palatino" charset="0"/>
              </a:rPr>
              <a:t>UNFCCC</a:t>
            </a:r>
            <a:endParaRPr lang="zh-TW" altLang="zh-TW" sz="1800">
              <a:solidFill>
                <a:srgbClr val="414141"/>
              </a:solidFill>
              <a:latin typeface="Palatino" charset="0"/>
              <a:sym typeface="Palatino" charset="0"/>
            </a:endParaRPr>
          </a:p>
        </p:txBody>
      </p:sp>
      <p:grpSp>
        <p:nvGrpSpPr>
          <p:cNvPr id="17" name="Group 10"/>
          <p:cNvGrpSpPr>
            <a:grpSpLocks/>
          </p:cNvGrpSpPr>
          <p:nvPr/>
        </p:nvGrpSpPr>
        <p:grpSpPr bwMode="auto">
          <a:xfrm>
            <a:off x="4827247" y="2770409"/>
            <a:ext cx="1842864" cy="1324942"/>
            <a:chOff x="-50800" y="-119236"/>
            <a:chExt cx="2419360" cy="1883816"/>
          </a:xfrm>
        </p:grpSpPr>
        <p:sp>
          <p:nvSpPr>
            <p:cNvPr id="18" name="AutoShape 11"/>
            <p:cNvSpPr>
              <a:spLocks/>
            </p:cNvSpPr>
            <p:nvPr/>
          </p:nvSpPr>
          <p:spPr bwMode="auto">
            <a:xfrm>
              <a:off x="0" y="0"/>
              <a:ext cx="2295228" cy="1645345"/>
            </a:xfrm>
            <a:prstGeom prst="rightArrow">
              <a:avLst>
                <a:gd name="adj1" fmla="val 68667"/>
                <a:gd name="adj2" fmla="val 52054"/>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r>
                <a:rPr lang="zh-TW" altLang="zh-TW" sz="2400">
                  <a:latin typeface="Palatino" charset="0"/>
                  <a:ea typeface="新細明體" pitchFamily="18" charset="-120"/>
                  <a:sym typeface="Palatino" charset="0"/>
                </a:rPr>
                <a:t>調適 </a:t>
              </a:r>
              <a:endParaRPr lang="zh-TW" altLang="zh-TW" sz="1800">
                <a:solidFill>
                  <a:srgbClr val="414141"/>
                </a:solidFill>
                <a:latin typeface="Palatino" charset="0"/>
                <a:ea typeface="新細明體" pitchFamily="18" charset="-120"/>
                <a:sym typeface="Palatino" charset="0"/>
              </a:endParaRPr>
            </a:p>
          </p:txBody>
        </p:sp>
        <p:pic>
          <p:nvPicPr>
            <p:cNvPr id="1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01" y="-119236"/>
              <a:ext cx="2419361" cy="18838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20" name="AutoShape 13"/>
          <p:cNvSpPr>
            <a:spLocks/>
          </p:cNvSpPr>
          <p:nvPr/>
        </p:nvSpPr>
        <p:spPr bwMode="auto">
          <a:xfrm>
            <a:off x="2998887" y="4292004"/>
            <a:ext cx="2165729" cy="4732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7419" tIns="37419" rIns="37419" bIns="37419" anchor="ctr"/>
          <a:lstStyle/>
          <a:p>
            <a:r>
              <a:rPr lang="zh-TW" altLang="zh-TW" sz="2400" b="1">
                <a:solidFill>
                  <a:srgbClr val="FF0000"/>
                </a:solidFill>
                <a:latin typeface="微軟正黑體" panose="020B0604030504040204" pitchFamily="34" charset="-120"/>
                <a:ea typeface="微軟正黑體" panose="020B0604030504040204" pitchFamily="34" charset="-120"/>
                <a:sym typeface="Palatino" charset="0"/>
              </a:rPr>
              <a:t>低碳城市</a:t>
            </a:r>
            <a:endParaRPr lang="zh-TW" altLang="zh-TW" sz="1800">
              <a:solidFill>
                <a:srgbClr val="FF0000"/>
              </a:solidFill>
              <a:latin typeface="微軟正黑體" panose="020B0604030504040204" pitchFamily="34" charset="-120"/>
              <a:ea typeface="微軟正黑體" panose="020B0604030504040204" pitchFamily="34" charset="-120"/>
              <a:sym typeface="Palatino" charset="0"/>
            </a:endParaRPr>
          </a:p>
        </p:txBody>
      </p:sp>
      <p:sp>
        <p:nvSpPr>
          <p:cNvPr id="21" name="AutoShape 14"/>
          <p:cNvSpPr>
            <a:spLocks/>
          </p:cNvSpPr>
          <p:nvPr/>
        </p:nvSpPr>
        <p:spPr bwMode="auto">
          <a:xfrm>
            <a:off x="4665203" y="4292004"/>
            <a:ext cx="2166938" cy="4732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7419" tIns="37419" rIns="37419" bIns="37419" anchor="ctr"/>
          <a:lstStyle/>
          <a:p>
            <a:r>
              <a:rPr lang="zh-TW" altLang="zh-TW" sz="2400" b="1">
                <a:solidFill>
                  <a:srgbClr val="FF0000"/>
                </a:solidFill>
                <a:latin typeface="微軟正黑體" panose="020B0604030504040204" pitchFamily="34" charset="-120"/>
                <a:ea typeface="微軟正黑體" panose="020B0604030504040204" pitchFamily="34" charset="-120"/>
                <a:sym typeface="Palatino" charset="0"/>
              </a:rPr>
              <a:t>韌性城市</a:t>
            </a:r>
            <a:endParaRPr lang="zh-TW" altLang="zh-TW" sz="1800">
              <a:solidFill>
                <a:srgbClr val="FF0000"/>
              </a:solidFill>
              <a:latin typeface="微軟正黑體" panose="020B0604030504040204" pitchFamily="34" charset="-120"/>
              <a:ea typeface="微軟正黑體" panose="020B0604030504040204" pitchFamily="34" charset="-120"/>
              <a:sym typeface="Palatino" charset="0"/>
            </a:endParaRPr>
          </a:p>
        </p:txBody>
      </p:sp>
      <p:sp>
        <p:nvSpPr>
          <p:cNvPr id="22" name="AutoShape 15"/>
          <p:cNvSpPr>
            <a:spLocks/>
          </p:cNvSpPr>
          <p:nvPr/>
        </p:nvSpPr>
        <p:spPr bwMode="auto">
          <a:xfrm>
            <a:off x="6642292" y="4290888"/>
            <a:ext cx="2165729" cy="8751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7419" tIns="37419" rIns="37419" bIns="37419" anchor="ctr"/>
          <a:lstStyle/>
          <a:p>
            <a:r>
              <a:rPr lang="zh-TW" altLang="zh-TW" sz="2400" b="1" dirty="0" smtClean="0">
                <a:solidFill>
                  <a:srgbClr val="FF0000"/>
                </a:solidFill>
                <a:latin typeface="微軟正黑體" panose="020B0604030504040204" pitchFamily="34" charset="-120"/>
                <a:ea typeface="微軟正黑體" panose="020B0604030504040204" pitchFamily="34" charset="-120"/>
                <a:sym typeface="Palatino" charset="0"/>
              </a:rPr>
              <a:t>包容的</a:t>
            </a:r>
            <a:endParaRPr lang="zh-TW" altLang="zh-TW" sz="2400" b="1" dirty="0">
              <a:solidFill>
                <a:srgbClr val="FF0000"/>
              </a:solidFill>
              <a:latin typeface="微軟正黑體" panose="020B0604030504040204" pitchFamily="34" charset="-120"/>
              <a:ea typeface="微軟正黑體" panose="020B0604030504040204" pitchFamily="34" charset="-120"/>
              <a:sym typeface="Palatino" charset="0"/>
            </a:endParaRPr>
          </a:p>
          <a:p>
            <a:r>
              <a:rPr lang="zh-TW" altLang="zh-TW" sz="2400" b="1" dirty="0">
                <a:solidFill>
                  <a:srgbClr val="FF0000"/>
                </a:solidFill>
                <a:latin typeface="微軟正黑體" panose="020B0604030504040204" pitchFamily="34" charset="-120"/>
                <a:ea typeface="微軟正黑體" panose="020B0604030504040204" pitchFamily="34" charset="-120"/>
                <a:sym typeface="Palatino" charset="0"/>
              </a:rPr>
              <a:t>綠色城市</a:t>
            </a:r>
            <a:endParaRPr lang="zh-TW" altLang="zh-TW" sz="1800" dirty="0">
              <a:solidFill>
                <a:srgbClr val="FF0000"/>
              </a:solidFill>
              <a:latin typeface="微軟正黑體" panose="020B0604030504040204" pitchFamily="34" charset="-120"/>
              <a:ea typeface="微軟正黑體" panose="020B0604030504040204" pitchFamily="34" charset="-120"/>
              <a:sym typeface="Palatino" charset="0"/>
            </a:endParaRPr>
          </a:p>
        </p:txBody>
      </p:sp>
      <p:sp>
        <p:nvSpPr>
          <p:cNvPr id="23" name="AutoShape 16"/>
          <p:cNvSpPr>
            <a:spLocks/>
          </p:cNvSpPr>
          <p:nvPr/>
        </p:nvSpPr>
        <p:spPr bwMode="auto">
          <a:xfrm>
            <a:off x="948041" y="4831134"/>
            <a:ext cx="2165729" cy="4732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7419" tIns="37419" rIns="37419" bIns="37419" anchor="ctr"/>
          <a:lstStyle/>
          <a:p>
            <a:r>
              <a:rPr lang="zh-TW" altLang="zh-TW" sz="2400" b="1" dirty="0">
                <a:solidFill>
                  <a:srgbClr val="FF0000"/>
                </a:solidFill>
                <a:latin typeface="微軟正黑體" panose="020B0604030504040204" pitchFamily="34" charset="-120"/>
                <a:ea typeface="微軟正黑體" panose="020B0604030504040204" pitchFamily="34" charset="-120"/>
                <a:sym typeface="Palatino" charset="0"/>
              </a:rPr>
              <a:t>生態城市</a:t>
            </a:r>
            <a:endParaRPr lang="zh-TW" altLang="zh-TW" sz="1800" dirty="0">
              <a:solidFill>
                <a:srgbClr val="FF0000"/>
              </a:solidFill>
              <a:latin typeface="微軟正黑體" panose="020B0604030504040204" pitchFamily="34" charset="-120"/>
              <a:ea typeface="微軟正黑體" panose="020B0604030504040204" pitchFamily="34" charset="-120"/>
              <a:sym typeface="Palatino" charset="0"/>
            </a:endParaRPr>
          </a:p>
        </p:txBody>
      </p:sp>
      <p:sp>
        <p:nvSpPr>
          <p:cNvPr id="24" name="AutoShape 17"/>
          <p:cNvSpPr>
            <a:spLocks/>
          </p:cNvSpPr>
          <p:nvPr/>
        </p:nvSpPr>
        <p:spPr bwMode="auto">
          <a:xfrm>
            <a:off x="1928664" y="5949478"/>
            <a:ext cx="5904656" cy="4732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7419" tIns="37419" rIns="37419" bIns="37419" anchor="ctr"/>
          <a:lstStyle/>
          <a:p>
            <a:r>
              <a:rPr lang="zh-TW" altLang="en-US" sz="2400" b="1" dirty="0">
                <a:solidFill>
                  <a:srgbClr val="FF0000"/>
                </a:solidFill>
                <a:latin typeface="微軟正黑體" panose="020B0604030504040204" pitchFamily="34" charset="-120"/>
                <a:ea typeface="微軟正黑體" panose="020B0604030504040204" pitchFamily="34" charset="-120"/>
                <a:sym typeface="Palatino" charset="0"/>
              </a:rPr>
              <a:t>運用</a:t>
            </a:r>
            <a:r>
              <a:rPr lang="zh-TW" altLang="zh-TW" sz="2400" b="1" dirty="0" smtClean="0">
                <a:solidFill>
                  <a:srgbClr val="FF0000"/>
                </a:solidFill>
                <a:latin typeface="微軟正黑體" panose="020B0604030504040204" pitchFamily="34" charset="-120"/>
                <a:ea typeface="微軟正黑體" panose="020B0604030504040204" pitchFamily="34" charset="-120"/>
                <a:sym typeface="Palatino" charset="0"/>
              </a:rPr>
              <a:t>ICT</a:t>
            </a:r>
            <a:r>
              <a:rPr lang="zh-TW" altLang="en-US" sz="2400" b="1" dirty="0" smtClean="0">
                <a:solidFill>
                  <a:srgbClr val="FF0000"/>
                </a:solidFill>
                <a:latin typeface="微軟正黑體" panose="020B0604030504040204" pitchFamily="34" charset="-120"/>
                <a:ea typeface="微軟正黑體" panose="020B0604030504040204" pitchFamily="34" charset="-120"/>
                <a:sym typeface="Palatino" charset="0"/>
              </a:rPr>
              <a:t>、</a:t>
            </a:r>
            <a:r>
              <a:rPr lang="zh-TW" altLang="en-US" sz="2400" b="1" dirty="0">
                <a:solidFill>
                  <a:srgbClr val="FF0000"/>
                </a:solidFill>
                <a:latin typeface="微軟正黑體" panose="020B0604030504040204" pitchFamily="34" charset="-120"/>
                <a:ea typeface="微軟正黑體" panose="020B0604030504040204" pitchFamily="34" charset="-120"/>
                <a:sym typeface="Palatino" charset="0"/>
              </a:rPr>
              <a:t>雲端</a:t>
            </a:r>
            <a:r>
              <a:rPr lang="zh-TW" altLang="zh-TW" sz="2400" b="1" dirty="0" smtClean="0">
                <a:solidFill>
                  <a:srgbClr val="FF0000"/>
                </a:solidFill>
                <a:latin typeface="微軟正黑體" panose="020B0604030504040204" pitchFamily="34" charset="-120"/>
                <a:ea typeface="微軟正黑體" panose="020B0604030504040204" pitchFamily="34" charset="-120"/>
                <a:sym typeface="Palatino" charset="0"/>
              </a:rPr>
              <a:t>技術</a:t>
            </a:r>
            <a:r>
              <a:rPr lang="zh-TW" altLang="en-US" sz="2400" b="1" dirty="0" smtClean="0">
                <a:solidFill>
                  <a:srgbClr val="FF0000"/>
                </a:solidFill>
                <a:latin typeface="微軟正黑體" panose="020B0604030504040204" pitchFamily="34" charset="-120"/>
                <a:ea typeface="微軟正黑體" panose="020B0604030504040204" pitchFamily="34" charset="-120"/>
                <a:sym typeface="Palatino" charset="0"/>
              </a:rPr>
              <a:t>、手持裝置</a:t>
            </a:r>
            <a:r>
              <a:rPr lang="zh-TW" altLang="zh-TW" sz="2400" b="1" dirty="0" smtClean="0">
                <a:solidFill>
                  <a:srgbClr val="FF0000"/>
                </a:solidFill>
                <a:latin typeface="微軟正黑體" panose="020B0604030504040204" pitchFamily="34" charset="-120"/>
                <a:ea typeface="微軟正黑體" panose="020B0604030504040204" pitchFamily="34" charset="-120"/>
                <a:sym typeface="Palatino" charset="0"/>
              </a:rPr>
              <a:t>的</a:t>
            </a:r>
            <a:r>
              <a:rPr lang="zh-TW" altLang="zh-TW" sz="2400" b="1" dirty="0">
                <a:solidFill>
                  <a:srgbClr val="FF0000"/>
                </a:solidFill>
                <a:latin typeface="微軟正黑體" panose="020B0604030504040204" pitchFamily="34" charset="-120"/>
                <a:ea typeface="微軟正黑體" panose="020B0604030504040204" pitchFamily="34" charset="-120"/>
                <a:sym typeface="Palatino" charset="0"/>
              </a:rPr>
              <a:t>智慧城市</a:t>
            </a:r>
            <a:endParaRPr lang="zh-TW" altLang="zh-TW" sz="1800" dirty="0">
              <a:solidFill>
                <a:srgbClr val="FF0000"/>
              </a:solidFill>
              <a:latin typeface="微軟正黑體" panose="020B0604030504040204" pitchFamily="34" charset="-120"/>
              <a:ea typeface="微軟正黑體" panose="020B0604030504040204" pitchFamily="34" charset="-120"/>
              <a:sym typeface="Palatino" charset="0"/>
            </a:endParaRPr>
          </a:p>
        </p:txBody>
      </p:sp>
      <p:sp>
        <p:nvSpPr>
          <p:cNvPr id="25" name="AutoShape 18"/>
          <p:cNvSpPr>
            <a:spLocks/>
          </p:cNvSpPr>
          <p:nvPr/>
        </p:nvSpPr>
        <p:spPr bwMode="auto">
          <a:xfrm>
            <a:off x="6614480" y="1301476"/>
            <a:ext cx="2451107" cy="1157510"/>
          </a:xfrm>
          <a:prstGeom prst="rightArrow">
            <a:avLst>
              <a:gd name="adj1" fmla="val 68667"/>
              <a:gd name="adj2" fmla="val 52025"/>
            </a:avLst>
          </a:prstGeom>
          <a:solidFill>
            <a:srgbClr val="F3BCA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r>
              <a:rPr lang="zh-TW" altLang="zh-TW" sz="2400">
                <a:solidFill>
                  <a:srgbClr val="414141"/>
                </a:solidFill>
                <a:latin typeface="Palatino" charset="0"/>
                <a:sym typeface="Palatino" charset="0"/>
              </a:rPr>
              <a:t>RIO+20</a:t>
            </a:r>
            <a:endParaRPr lang="zh-TW" altLang="zh-TW" sz="1800">
              <a:solidFill>
                <a:srgbClr val="414141"/>
              </a:solidFill>
              <a:latin typeface="Palatino" charset="0"/>
              <a:sym typeface="Palatino" charset="0"/>
            </a:endParaRPr>
          </a:p>
        </p:txBody>
      </p:sp>
      <p:grpSp>
        <p:nvGrpSpPr>
          <p:cNvPr id="26" name="Group 19"/>
          <p:cNvGrpSpPr>
            <a:grpSpLocks/>
          </p:cNvGrpSpPr>
          <p:nvPr/>
        </p:nvGrpSpPr>
        <p:grpSpPr bwMode="auto">
          <a:xfrm>
            <a:off x="6567321" y="2712366"/>
            <a:ext cx="2545426" cy="1324942"/>
            <a:chOff x="-50800" y="-119236"/>
            <a:chExt cx="3341747" cy="1883816"/>
          </a:xfrm>
        </p:grpSpPr>
        <p:sp>
          <p:nvSpPr>
            <p:cNvPr id="27" name="AutoShape 20"/>
            <p:cNvSpPr>
              <a:spLocks/>
            </p:cNvSpPr>
            <p:nvPr/>
          </p:nvSpPr>
          <p:spPr bwMode="auto">
            <a:xfrm>
              <a:off x="0" y="0"/>
              <a:ext cx="3217615" cy="1645345"/>
            </a:xfrm>
            <a:prstGeom prst="rightArrow">
              <a:avLst>
                <a:gd name="adj1" fmla="val 68667"/>
                <a:gd name="adj2" fmla="val 52049"/>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r>
                <a:rPr lang="zh-TW" altLang="zh-TW" sz="2400">
                  <a:solidFill>
                    <a:srgbClr val="549C42"/>
                  </a:solidFill>
                  <a:latin typeface="Palatino" charset="0"/>
                  <a:sym typeface="Palatino" charset="0"/>
                </a:rPr>
                <a:t> </a:t>
              </a:r>
              <a:r>
                <a:rPr lang="zh-TW" altLang="zh-TW" sz="2400">
                  <a:latin typeface="Palatino" charset="0"/>
                  <a:ea typeface="新細明體" pitchFamily="18" charset="-120"/>
                  <a:sym typeface="Palatino" charset="0"/>
                </a:rPr>
                <a:t>綠色經濟</a:t>
              </a:r>
              <a:endParaRPr lang="zh-TW" altLang="zh-TW" sz="1800">
                <a:solidFill>
                  <a:srgbClr val="414141"/>
                </a:solidFill>
                <a:latin typeface="Palatino" charset="0"/>
                <a:ea typeface="新細明體" pitchFamily="18" charset="-120"/>
                <a:sym typeface="Palatino" charset="0"/>
              </a:endParaRPr>
            </a:p>
          </p:txBody>
        </p:sp>
        <p:pic>
          <p:nvPicPr>
            <p:cNvPr id="28" name="Picture 2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800" y="-119236"/>
              <a:ext cx="3341747" cy="18838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29" name="Line 22"/>
          <p:cNvSpPr>
            <a:spLocks noChangeShapeType="1"/>
          </p:cNvSpPr>
          <p:nvPr/>
        </p:nvSpPr>
        <p:spPr bwMode="auto">
          <a:xfrm flipV="1">
            <a:off x="4951794" y="4830934"/>
            <a:ext cx="934733" cy="1151930"/>
          </a:xfrm>
          <a:prstGeom prst="line">
            <a:avLst/>
          </a:prstGeom>
          <a:noFill/>
          <a:ln w="12700" cap="flat" cmpd="sng">
            <a:solidFill>
              <a:srgbClr val="41414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zh-TW" altLang="zh-TW" sz="2400">
              <a:solidFill>
                <a:srgbClr val="FF0000"/>
              </a:solidFill>
              <a:latin typeface="微軟正黑體" panose="020B0604030504040204" pitchFamily="34" charset="-120"/>
              <a:ea typeface="微軟正黑體" panose="020B0604030504040204" pitchFamily="34" charset="-120"/>
              <a:sym typeface="Palatino" charset="0"/>
            </a:endParaRPr>
          </a:p>
        </p:txBody>
      </p:sp>
      <p:sp>
        <p:nvSpPr>
          <p:cNvPr id="30" name="Line 23"/>
          <p:cNvSpPr>
            <a:spLocks noChangeShapeType="1"/>
          </p:cNvSpPr>
          <p:nvPr/>
        </p:nvSpPr>
        <p:spPr bwMode="auto">
          <a:xfrm flipH="1" flipV="1">
            <a:off x="4280669" y="4830934"/>
            <a:ext cx="677168" cy="1153046"/>
          </a:xfrm>
          <a:prstGeom prst="line">
            <a:avLst/>
          </a:prstGeom>
          <a:noFill/>
          <a:ln w="12700" cap="flat" cmpd="sng">
            <a:solidFill>
              <a:srgbClr val="41414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zh-TW" altLang="zh-TW" sz="2400">
              <a:solidFill>
                <a:srgbClr val="FF0000"/>
              </a:solidFill>
              <a:latin typeface="微軟正黑體" panose="020B0604030504040204" pitchFamily="34" charset="-120"/>
              <a:ea typeface="微軟正黑體" panose="020B0604030504040204" pitchFamily="34" charset="-120"/>
              <a:sym typeface="Palatino" charset="0"/>
            </a:endParaRPr>
          </a:p>
        </p:txBody>
      </p:sp>
      <p:sp>
        <p:nvSpPr>
          <p:cNvPr id="31" name="Line 24"/>
          <p:cNvSpPr>
            <a:spLocks noChangeShapeType="1"/>
          </p:cNvSpPr>
          <p:nvPr/>
        </p:nvSpPr>
        <p:spPr bwMode="auto">
          <a:xfrm flipV="1">
            <a:off x="4968828" y="5118917"/>
            <a:ext cx="2543007" cy="857250"/>
          </a:xfrm>
          <a:prstGeom prst="line">
            <a:avLst/>
          </a:prstGeom>
          <a:noFill/>
          <a:ln w="12700" cap="flat" cmpd="sng">
            <a:solidFill>
              <a:srgbClr val="41414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zh-TW" altLang="zh-TW" sz="2400">
              <a:solidFill>
                <a:srgbClr val="FF0000"/>
              </a:solidFill>
              <a:latin typeface="微軟正黑體" panose="020B0604030504040204" pitchFamily="34" charset="-120"/>
              <a:ea typeface="微軟正黑體" panose="020B0604030504040204" pitchFamily="34" charset="-120"/>
              <a:sym typeface="Palatino" charset="0"/>
            </a:endParaRPr>
          </a:p>
        </p:txBody>
      </p:sp>
      <p:sp>
        <p:nvSpPr>
          <p:cNvPr id="32" name="Line 25"/>
          <p:cNvSpPr>
            <a:spLocks noChangeShapeType="1"/>
          </p:cNvSpPr>
          <p:nvPr/>
        </p:nvSpPr>
        <p:spPr bwMode="auto">
          <a:xfrm flipH="1" flipV="1">
            <a:off x="2790899" y="5198367"/>
            <a:ext cx="2162102" cy="767953"/>
          </a:xfrm>
          <a:prstGeom prst="line">
            <a:avLst/>
          </a:prstGeom>
          <a:noFill/>
          <a:ln w="12700" cap="flat" cmpd="sng">
            <a:solidFill>
              <a:srgbClr val="41414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zh-TW" altLang="zh-TW" sz="2400">
              <a:solidFill>
                <a:srgbClr val="FF0000"/>
              </a:solidFill>
              <a:latin typeface="微軟正黑體" panose="020B0604030504040204" pitchFamily="34" charset="-120"/>
              <a:ea typeface="微軟正黑體" panose="020B0604030504040204" pitchFamily="34" charset="-120"/>
              <a:sym typeface="Palatino" charset="0"/>
            </a:endParaRPr>
          </a:p>
        </p:txBody>
      </p:sp>
      <p:sp>
        <p:nvSpPr>
          <p:cNvPr id="33" name="Rectangle 4"/>
          <p:cNvSpPr>
            <a:spLocks noGrp="1" noChangeArrowheads="1"/>
          </p:cNvSpPr>
          <p:nvPr>
            <p:ph type="title"/>
          </p:nvPr>
        </p:nvSpPr>
        <p:spPr>
          <a:xfrm>
            <a:off x="311479" y="404664"/>
            <a:ext cx="9376249" cy="1371824"/>
          </a:xfrm>
        </p:spPr>
        <p:txBody>
          <a:bodyPr lIns="93132" tIns="53218" rIns="93132" bIns="53218" anchor="b"/>
          <a:lstStyle/>
          <a:p>
            <a:pPr defTabSz="957700" eaLnBrk="1"/>
            <a:r>
              <a:rPr lang="zh-TW" altLang="en-US" sz="4400" b="1" dirty="0">
                <a:latin typeface="微軟正黑體" pitchFamily="34" charset="-120"/>
                <a:ea typeface="微軟正黑體" pitchFamily="34" charset="-120"/>
                <a:sym typeface="Helvetica" charset="0"/>
              </a:rPr>
              <a:t>壹</a:t>
            </a:r>
            <a:r>
              <a:rPr lang="zh-TW" altLang="en-US" sz="4400" b="1" dirty="0" smtClean="0">
                <a:latin typeface="微軟正黑體" pitchFamily="34" charset="-120"/>
                <a:ea typeface="微軟正黑體" pitchFamily="34" charset="-120"/>
                <a:sym typeface="Helvetica" charset="0"/>
              </a:rPr>
              <a:t>、</a:t>
            </a:r>
            <a:r>
              <a:rPr lang="zh-TW" altLang="en-US" sz="4400" b="1" dirty="0">
                <a:latin typeface="微軟正黑體" pitchFamily="34" charset="-120"/>
                <a:ea typeface="微軟正黑體" pitchFamily="34" charset="-120"/>
                <a:sym typeface="Helvetica" charset="0"/>
              </a:rPr>
              <a:t>永</a:t>
            </a:r>
            <a:r>
              <a:rPr lang="zh-TW" altLang="en-US" sz="4400" b="1" dirty="0" smtClean="0">
                <a:latin typeface="微軟正黑體" pitchFamily="34" charset="-120"/>
                <a:ea typeface="微軟正黑體" pitchFamily="34" charset="-120"/>
                <a:sym typeface="Helvetica" charset="0"/>
              </a:rPr>
              <a:t>續發展推動歷程</a:t>
            </a:r>
            <a:r>
              <a:rPr lang="zh-TW" altLang="en-US" sz="4400" b="1" dirty="0">
                <a:latin typeface="微軟正黑體" pitchFamily="34" charset="-120"/>
                <a:ea typeface="微軟正黑體" pitchFamily="34" charset="-120"/>
                <a:sym typeface="Helvetica" charset="0"/>
              </a:rPr>
              <a:t/>
            </a:r>
            <a:br>
              <a:rPr lang="zh-TW" altLang="en-US" sz="4400" b="1" dirty="0">
                <a:latin typeface="微軟正黑體" pitchFamily="34" charset="-120"/>
                <a:ea typeface="微軟正黑體" pitchFamily="34" charset="-120"/>
                <a:sym typeface="Helvetica" charset="0"/>
              </a:rPr>
            </a:br>
            <a:endParaRPr lang="zh-TW" altLang="en-US" sz="4400" dirty="0">
              <a:latin typeface="微軟正黑體" pitchFamily="34" charset="-120"/>
              <a:ea typeface="微軟正黑體" pitchFamily="34" charset="-120"/>
            </a:endParaRP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6"/>
          <p:cNvSpPr>
            <a:spLocks/>
          </p:cNvSpPr>
          <p:nvPr/>
        </p:nvSpPr>
        <p:spPr bwMode="auto">
          <a:xfrm>
            <a:off x="3656173" y="1706393"/>
            <a:ext cx="2808312" cy="2177431"/>
          </a:xfrm>
          <a:prstGeom prst="rect">
            <a:avLst/>
          </a:prstGeom>
          <a:solidFill>
            <a:srgbClr val="F8F8F8">
              <a:alpha val="72940"/>
            </a:srgbClr>
          </a:solidFill>
          <a:ln>
            <a:noFill/>
          </a:ln>
          <a:extLst>
            <a:ext uri="{91240B29-F687-4F45-9708-019B960494DF}">
              <a14:hiddenLine xmlns:a14="http://schemas.microsoft.com/office/drawing/2010/main" w="12700">
                <a:solidFill>
                  <a:srgbClr val="000000"/>
                </a:solidFill>
                <a:miter lim="0"/>
                <a:headEnd/>
                <a:tailEnd/>
              </a14:hiddenLine>
            </a:ext>
          </a:extLst>
        </p:spPr>
        <p:txBody>
          <a:bodyPr lIns="93132" tIns="53218" rIns="93132" bIns="53218"/>
          <a:lstStyle/>
          <a:p>
            <a:pPr algn="l" defTabSz="957700">
              <a:lnSpc>
                <a:spcPct val="130000"/>
              </a:lnSpc>
              <a:spcBef>
                <a:spcPts val="368"/>
              </a:spcBef>
            </a:pPr>
            <a:r>
              <a:rPr lang="zh-TW" altLang="en-US" sz="4400" b="1" dirty="0">
                <a:solidFill>
                  <a:srgbClr val="C00000"/>
                </a:solidFill>
                <a:latin typeface="微軟正黑體" pitchFamily="34" charset="-120"/>
                <a:ea typeface="微軟正黑體" pitchFamily="34" charset="-120"/>
                <a:sym typeface="Helvetica" charset="0"/>
              </a:rPr>
              <a:t>簡報完畢               敬請指教</a:t>
            </a:r>
            <a:endParaRPr lang="zh-TW" altLang="en-US" sz="2100" b="1" dirty="0">
              <a:solidFill>
                <a:srgbClr val="C00000"/>
              </a:solidFill>
              <a:latin typeface="微軟正黑體" pitchFamily="34" charset="-120"/>
              <a:ea typeface="微軟正黑體" pitchFamily="34" charset="-120"/>
            </a:endParaRPr>
          </a:p>
        </p:txBody>
      </p:sp>
      <p:pic>
        <p:nvPicPr>
          <p:cNvPr id="4" name="Picture 17" descr="healthy-environment">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229" y="3881376"/>
            <a:ext cx="2052638"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8" descr="8050">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6947" y="3881376"/>
            <a:ext cx="223202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9" descr="Details of the Green Doc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8917" y="3881376"/>
            <a:ext cx="223202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0" descr="greenland_icemelt_surface">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20917" y="3881376"/>
            <a:ext cx="2160587"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22"/>
          <p:cNvSpPr>
            <a:spLocks noChangeShapeType="1"/>
          </p:cNvSpPr>
          <p:nvPr/>
        </p:nvSpPr>
        <p:spPr bwMode="auto">
          <a:xfrm>
            <a:off x="488329" y="3881376"/>
            <a:ext cx="9144000" cy="0"/>
          </a:xfrm>
          <a:prstGeom prst="line">
            <a:avLst/>
          </a:prstGeom>
          <a:noFill/>
          <a:ln w="57150" cmpd="thickThin">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 name="Line 23"/>
          <p:cNvSpPr>
            <a:spLocks noChangeShapeType="1"/>
          </p:cNvSpPr>
          <p:nvPr/>
        </p:nvSpPr>
        <p:spPr bwMode="auto">
          <a:xfrm>
            <a:off x="488367" y="5537138"/>
            <a:ext cx="8893175" cy="0"/>
          </a:xfrm>
          <a:prstGeom prst="line">
            <a:avLst/>
          </a:prstGeom>
          <a:noFill/>
          <a:ln w="57150" cmpd="thickThin">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txBox="1">
            <a:spLocks noChangeArrowheads="1"/>
          </p:cNvSpPr>
          <p:nvPr/>
        </p:nvSpPr>
        <p:spPr>
          <a:xfrm>
            <a:off x="1286673" y="620688"/>
            <a:ext cx="7155101" cy="541896"/>
          </a:xfrm>
          <a:prstGeom prst="rect">
            <a:avLst/>
          </a:prstGeom>
        </p:spPr>
        <p:txBody>
          <a:bodyPr vert="horz" lIns="93132" tIns="53218" rIns="93132" bIns="53218" rtlCol="0" anchor="b">
            <a:noAutofit/>
          </a:bodyPr>
          <a:lstStyle>
            <a:lvl1pPr defTabSz="957700">
              <a:spcBef>
                <a:spcPct val="0"/>
              </a:spcBef>
              <a:buNone/>
              <a:defRPr sz="4400" b="1">
                <a:solidFill>
                  <a:schemeClr val="tx2">
                    <a:lumMod val="75000"/>
                  </a:schemeClr>
                </a:solidFill>
                <a:latin typeface="微軟正黑體" pitchFamily="34" charset="-120"/>
                <a:ea typeface="微軟正黑體" pitchFamily="34" charset="-120"/>
                <a:cs typeface="+mj-cs"/>
              </a:defRPr>
            </a:lvl1pPr>
          </a:lstStyle>
          <a:p>
            <a:pPr fontAlgn="auto" hangingPunct="1">
              <a:spcAft>
                <a:spcPts val="0"/>
              </a:spcAft>
            </a:pPr>
            <a:r>
              <a:rPr lang="zh-TW" altLang="en-US" sz="4000" dirty="0">
                <a:solidFill>
                  <a:srgbClr val="1F497D">
                    <a:lumMod val="75000"/>
                  </a:srgbClr>
                </a:solidFill>
                <a:sym typeface="Helvetica" charset="0"/>
              </a:rPr>
              <a:t>永續發展</a:t>
            </a:r>
            <a:r>
              <a:rPr lang="zh-TW" altLang="en-US" sz="4000" dirty="0" smtClean="0">
                <a:solidFill>
                  <a:srgbClr val="1F497D">
                    <a:lumMod val="75000"/>
                  </a:srgbClr>
                </a:solidFill>
                <a:sym typeface="Helvetica" charset="0"/>
              </a:rPr>
              <a:t>的困境  </a:t>
            </a:r>
            <a:endParaRPr lang="zh-TW" altLang="en-US" sz="4000" dirty="0">
              <a:solidFill>
                <a:srgbClr val="1F497D">
                  <a:lumMod val="75000"/>
                </a:srgbClr>
              </a:solidFill>
            </a:endParaRPr>
          </a:p>
        </p:txBody>
      </p:sp>
      <p:graphicFrame>
        <p:nvGraphicFramePr>
          <p:cNvPr id="4" name="資料庫圖表 3"/>
          <p:cNvGraphicFramePr/>
          <p:nvPr>
            <p:extLst>
              <p:ext uri="{D42A27DB-BD31-4B8C-83A1-F6EECF244321}">
                <p14:modId xmlns:p14="http://schemas.microsoft.com/office/powerpoint/2010/main" val="2383036724"/>
              </p:ext>
            </p:extLst>
          </p:nvPr>
        </p:nvGraphicFramePr>
        <p:xfrm>
          <a:off x="1651000" y="1397000"/>
          <a:ext cx="6604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字方塊 4"/>
          <p:cNvSpPr txBox="1"/>
          <p:nvPr/>
        </p:nvSpPr>
        <p:spPr>
          <a:xfrm>
            <a:off x="6357156" y="1340791"/>
            <a:ext cx="3042338" cy="1815882"/>
          </a:xfrm>
          <a:prstGeom prst="rect">
            <a:avLst/>
          </a:prstGeom>
          <a:noFill/>
        </p:spPr>
        <p:txBody>
          <a:bodyPr wrap="square" rtlCol="0">
            <a:spAutoFit/>
          </a:bodyPr>
          <a:lstStyle/>
          <a:p>
            <a:pPr marL="285750" indent="-285750" algn="l" defTabSz="914400" fontAlgn="auto" hangingPunct="1">
              <a:spcBef>
                <a:spcPts val="0"/>
              </a:spcBef>
              <a:spcAft>
                <a:spcPts val="0"/>
              </a:spcAft>
              <a:buFont typeface="Arial" panose="020B0604020202020204" pitchFamily="34" charset="0"/>
              <a:buChar char="•"/>
            </a:pPr>
            <a:r>
              <a:rPr lang="en-US" altLang="zh-TW" sz="1600" dirty="0" smtClean="0">
                <a:solidFill>
                  <a:prstClr val="black"/>
                </a:solidFill>
                <a:latin typeface="微軟正黑體"/>
                <a:ea typeface="微軟正黑體"/>
                <a:cs typeface="+mn-cs"/>
              </a:rPr>
              <a:t>1994-2013</a:t>
            </a:r>
            <a:r>
              <a:rPr lang="zh-TW" altLang="en-US" sz="1600" dirty="0" smtClean="0">
                <a:solidFill>
                  <a:prstClr val="black"/>
                </a:solidFill>
                <a:latin typeface="微軟正黑體"/>
                <a:ea typeface="微軟正黑體"/>
                <a:cs typeface="+mn-cs"/>
              </a:rPr>
              <a:t>，全球</a:t>
            </a:r>
            <a:r>
              <a:rPr lang="zh-TW" altLang="en-US" sz="1600" dirty="0">
                <a:solidFill>
                  <a:prstClr val="black"/>
                </a:solidFill>
                <a:latin typeface="微軟正黑體"/>
                <a:ea typeface="微軟正黑體"/>
                <a:cs typeface="+mn-cs"/>
              </a:rPr>
              <a:t>極端氣候</a:t>
            </a:r>
            <a:r>
              <a:rPr lang="zh-TW" altLang="en-US" sz="1600" dirty="0" smtClean="0">
                <a:solidFill>
                  <a:prstClr val="black"/>
                </a:solidFill>
                <a:latin typeface="微軟正黑體"/>
                <a:ea typeface="微軟正黑體"/>
                <a:cs typeface="+mn-cs"/>
              </a:rPr>
              <a:t>災害造成</a:t>
            </a:r>
            <a:r>
              <a:rPr lang="en-US" altLang="zh-TW" sz="1600" dirty="0" smtClean="0">
                <a:solidFill>
                  <a:prstClr val="black"/>
                </a:solidFill>
                <a:latin typeface="微軟正黑體"/>
                <a:ea typeface="微軟正黑體"/>
                <a:cs typeface="+mn-cs"/>
              </a:rPr>
              <a:t>15,000</a:t>
            </a:r>
            <a:r>
              <a:rPr lang="zh-TW" altLang="en-US" sz="1600" dirty="0" smtClean="0">
                <a:solidFill>
                  <a:prstClr val="black"/>
                </a:solidFill>
                <a:latin typeface="微軟正黑體"/>
                <a:ea typeface="微軟正黑體"/>
                <a:cs typeface="+mn-cs"/>
              </a:rPr>
              <a:t>人喪生及</a:t>
            </a:r>
            <a:r>
              <a:rPr lang="en-US" altLang="zh-TW" sz="1600" dirty="0" smtClean="0">
                <a:solidFill>
                  <a:prstClr val="black"/>
                </a:solidFill>
                <a:latin typeface="微軟正黑體"/>
                <a:ea typeface="微軟正黑體"/>
                <a:cs typeface="+mn-cs"/>
              </a:rPr>
              <a:t>2.2</a:t>
            </a:r>
            <a:r>
              <a:rPr lang="zh-TW" altLang="en-US" sz="1600" dirty="0" smtClean="0">
                <a:solidFill>
                  <a:prstClr val="black"/>
                </a:solidFill>
                <a:latin typeface="微軟正黑體"/>
                <a:ea typeface="微軟正黑體"/>
                <a:cs typeface="+mn-cs"/>
              </a:rPr>
              <a:t>兆美元經濟損失。</a:t>
            </a:r>
            <a:endParaRPr lang="en-US" altLang="zh-TW" sz="1600" dirty="0" smtClean="0">
              <a:solidFill>
                <a:prstClr val="black"/>
              </a:solidFill>
              <a:latin typeface="微軟正黑體"/>
              <a:ea typeface="微軟正黑體"/>
              <a:cs typeface="+mn-cs"/>
            </a:endParaRPr>
          </a:p>
          <a:p>
            <a:pPr marL="285750" indent="-285750" algn="l" defTabSz="914400" fontAlgn="auto" hangingPunct="1">
              <a:spcBef>
                <a:spcPts val="0"/>
              </a:spcBef>
              <a:spcAft>
                <a:spcPts val="0"/>
              </a:spcAft>
              <a:buFont typeface="Arial" panose="020B0604020202020204" pitchFamily="34" charset="0"/>
              <a:buChar char="•"/>
            </a:pPr>
            <a:r>
              <a:rPr lang="en-US" altLang="zh-TW" sz="1600" dirty="0" smtClean="0">
                <a:solidFill>
                  <a:prstClr val="black"/>
                </a:solidFill>
                <a:latin typeface="微軟正黑體"/>
                <a:ea typeface="微軟正黑體"/>
                <a:cs typeface="+mn-cs"/>
              </a:rPr>
              <a:t>IPCC</a:t>
            </a:r>
            <a:r>
              <a:rPr lang="zh-TW" altLang="en-US" sz="1600" dirty="0" smtClean="0">
                <a:solidFill>
                  <a:prstClr val="black"/>
                </a:solidFill>
                <a:latin typeface="微軟正黑體"/>
                <a:ea typeface="微軟正黑體"/>
                <a:cs typeface="+mn-cs"/>
              </a:rPr>
              <a:t> </a:t>
            </a:r>
            <a:r>
              <a:rPr lang="en-US" altLang="zh-TW" sz="1600" dirty="0" smtClean="0">
                <a:solidFill>
                  <a:prstClr val="black"/>
                </a:solidFill>
                <a:latin typeface="微軟正黑體"/>
                <a:ea typeface="微軟正黑體"/>
                <a:cs typeface="+mn-cs"/>
              </a:rPr>
              <a:t>(2014)</a:t>
            </a:r>
            <a:r>
              <a:rPr lang="zh-TW" altLang="en-US" sz="1600" dirty="0" smtClean="0">
                <a:solidFill>
                  <a:prstClr val="black"/>
                </a:solidFill>
                <a:latin typeface="微軟正黑體"/>
                <a:ea typeface="微軟正黑體"/>
                <a:cs typeface="+mn-cs"/>
              </a:rPr>
              <a:t> 推估，全球氣溫上升</a:t>
            </a:r>
            <a:r>
              <a:rPr lang="en-US" altLang="zh-TW" sz="1600" dirty="0" smtClean="0">
                <a:solidFill>
                  <a:prstClr val="black"/>
                </a:solidFill>
                <a:latin typeface="微軟正黑體"/>
                <a:ea typeface="微軟正黑體"/>
                <a:cs typeface="+mn-cs"/>
              </a:rPr>
              <a:t>2.5°C</a:t>
            </a:r>
            <a:r>
              <a:rPr lang="zh-TW" altLang="en-US" sz="1600" dirty="0" smtClean="0">
                <a:solidFill>
                  <a:prstClr val="black"/>
                </a:solidFill>
                <a:latin typeface="微軟正黑體"/>
                <a:ea typeface="微軟正黑體"/>
                <a:cs typeface="+mn-cs"/>
              </a:rPr>
              <a:t>，全球平均損失為全球</a:t>
            </a:r>
            <a:r>
              <a:rPr lang="en-US" altLang="zh-TW" sz="1600" dirty="0" smtClean="0">
                <a:solidFill>
                  <a:prstClr val="black"/>
                </a:solidFill>
                <a:latin typeface="微軟正黑體"/>
                <a:ea typeface="微軟正黑體"/>
                <a:cs typeface="+mn-cs"/>
              </a:rPr>
              <a:t>GDP0.2-2.0%</a:t>
            </a:r>
            <a:r>
              <a:rPr lang="zh-TW" altLang="en-US" sz="1600" dirty="0" smtClean="0">
                <a:solidFill>
                  <a:prstClr val="black"/>
                </a:solidFill>
                <a:latin typeface="微軟正黑體"/>
                <a:ea typeface="微軟正黑體"/>
                <a:cs typeface="+mn-cs"/>
              </a:rPr>
              <a:t>，上升高過</a:t>
            </a:r>
            <a:r>
              <a:rPr lang="en-US" altLang="zh-TW" sz="1600" dirty="0" smtClean="0">
                <a:solidFill>
                  <a:prstClr val="black"/>
                </a:solidFill>
                <a:latin typeface="微軟正黑體"/>
                <a:ea typeface="微軟正黑體"/>
                <a:cs typeface="+mn-cs"/>
              </a:rPr>
              <a:t>3°C</a:t>
            </a:r>
            <a:r>
              <a:rPr lang="zh-TW" altLang="en-US" sz="1600" dirty="0" smtClean="0">
                <a:solidFill>
                  <a:prstClr val="black"/>
                </a:solidFill>
                <a:latin typeface="微軟正黑體"/>
                <a:ea typeface="微軟正黑體"/>
                <a:cs typeface="+mn-cs"/>
              </a:rPr>
              <a:t>，經濟損失難以估計</a:t>
            </a:r>
            <a:endParaRPr lang="zh-TW" altLang="en-US" sz="1600" dirty="0">
              <a:solidFill>
                <a:prstClr val="black"/>
              </a:solidFill>
              <a:latin typeface="微軟正黑體"/>
              <a:ea typeface="微軟正黑體"/>
              <a:cs typeface="+mn-cs"/>
            </a:endParaRPr>
          </a:p>
        </p:txBody>
      </p:sp>
      <p:sp>
        <p:nvSpPr>
          <p:cNvPr id="7" name="文字方塊 6"/>
          <p:cNvSpPr txBox="1"/>
          <p:nvPr/>
        </p:nvSpPr>
        <p:spPr>
          <a:xfrm>
            <a:off x="1052567" y="6021288"/>
            <a:ext cx="7956884" cy="338554"/>
          </a:xfrm>
          <a:prstGeom prst="rect">
            <a:avLst/>
          </a:prstGeom>
          <a:noFill/>
        </p:spPr>
        <p:txBody>
          <a:bodyPr wrap="square" rtlCol="0">
            <a:spAutoFit/>
          </a:bodyPr>
          <a:lstStyle/>
          <a:p>
            <a:pPr algn="l" defTabSz="914400" fontAlgn="auto" hangingPunct="1">
              <a:spcBef>
                <a:spcPts val="0"/>
              </a:spcBef>
              <a:spcAft>
                <a:spcPts val="0"/>
              </a:spcAft>
            </a:pPr>
            <a:r>
              <a:rPr lang="zh-TW" altLang="en-US" sz="1600" dirty="0" smtClean="0">
                <a:solidFill>
                  <a:prstClr val="black"/>
                </a:solidFill>
                <a:latin typeface="Helvetica"/>
                <a:ea typeface="微軟正黑體"/>
                <a:cs typeface="+mn-cs"/>
              </a:rPr>
              <a:t>資料來源：</a:t>
            </a:r>
            <a:r>
              <a:rPr lang="en-US" altLang="zh-TW" sz="1600" dirty="0" smtClean="0">
                <a:solidFill>
                  <a:prstClr val="black"/>
                </a:solidFill>
                <a:latin typeface="Helvetica"/>
                <a:ea typeface="微軟正黑體"/>
                <a:cs typeface="+mn-cs"/>
              </a:rPr>
              <a:t>Germen Watch(2014)</a:t>
            </a:r>
            <a:r>
              <a:rPr lang="zh-TW" altLang="en-US" sz="1600" dirty="0" smtClean="0">
                <a:solidFill>
                  <a:prstClr val="black"/>
                </a:solidFill>
                <a:latin typeface="微軟正黑體"/>
                <a:ea typeface="微軟正黑體"/>
                <a:cs typeface="+mn-cs"/>
              </a:rPr>
              <a:t>、</a:t>
            </a:r>
            <a:r>
              <a:rPr lang="en-US" altLang="zh-TW" sz="1600" dirty="0" smtClean="0">
                <a:solidFill>
                  <a:prstClr val="black"/>
                </a:solidFill>
                <a:latin typeface="微軟正黑體"/>
                <a:ea typeface="微軟正黑體"/>
                <a:cs typeface="+mn-cs"/>
              </a:rPr>
              <a:t>IPCC(2014)</a:t>
            </a:r>
            <a:r>
              <a:rPr lang="zh-TW" altLang="en-US" sz="1600" dirty="0" smtClean="0">
                <a:solidFill>
                  <a:prstClr val="black"/>
                </a:solidFill>
                <a:latin typeface="微軟正黑體"/>
                <a:ea typeface="微軟正黑體"/>
                <a:cs typeface="+mn-cs"/>
              </a:rPr>
              <a:t>、</a:t>
            </a:r>
            <a:r>
              <a:rPr lang="en-US" altLang="zh-TW" sz="1600" dirty="0" smtClean="0">
                <a:solidFill>
                  <a:prstClr val="black"/>
                </a:solidFill>
                <a:latin typeface="微軟正黑體"/>
                <a:ea typeface="微軟正黑體"/>
                <a:cs typeface="+mn-cs"/>
              </a:rPr>
              <a:t>OECD</a:t>
            </a:r>
            <a:r>
              <a:rPr lang="zh-TW" altLang="en-US" sz="1600" dirty="0" smtClean="0">
                <a:solidFill>
                  <a:prstClr val="black"/>
                </a:solidFill>
                <a:latin typeface="微軟正黑體"/>
                <a:ea typeface="微軟正黑體"/>
                <a:cs typeface="+mn-cs"/>
              </a:rPr>
              <a:t> </a:t>
            </a:r>
            <a:r>
              <a:rPr lang="en-US" altLang="zh-TW" sz="1600" dirty="0" smtClean="0">
                <a:solidFill>
                  <a:prstClr val="black"/>
                </a:solidFill>
                <a:latin typeface="微軟正黑體"/>
                <a:ea typeface="微軟正黑體"/>
                <a:cs typeface="+mn-cs"/>
              </a:rPr>
              <a:t>(2008)</a:t>
            </a:r>
            <a:r>
              <a:rPr lang="zh-TW" altLang="en-US" sz="1600" dirty="0" smtClean="0">
                <a:solidFill>
                  <a:prstClr val="black"/>
                </a:solidFill>
                <a:latin typeface="微軟正黑體"/>
                <a:ea typeface="微軟正黑體"/>
                <a:cs typeface="+mn-cs"/>
              </a:rPr>
              <a:t>、</a:t>
            </a:r>
            <a:r>
              <a:rPr lang="en-US" altLang="zh-TW" sz="1600" dirty="0" smtClean="0">
                <a:solidFill>
                  <a:prstClr val="black"/>
                </a:solidFill>
                <a:latin typeface="微軟正黑體"/>
                <a:ea typeface="微軟正黑體"/>
                <a:cs typeface="+mn-cs"/>
              </a:rPr>
              <a:t>WWF(2014)</a:t>
            </a:r>
            <a:endParaRPr lang="zh-TW" altLang="en-US" sz="1600" dirty="0">
              <a:solidFill>
                <a:prstClr val="black"/>
              </a:solidFill>
              <a:latin typeface="Helvetica"/>
              <a:ea typeface="微軟正黑體"/>
              <a:cs typeface="+mn-cs"/>
            </a:endParaRPr>
          </a:p>
        </p:txBody>
      </p:sp>
      <p:sp>
        <p:nvSpPr>
          <p:cNvPr id="8" name="文字方塊 7"/>
          <p:cNvSpPr txBox="1"/>
          <p:nvPr/>
        </p:nvSpPr>
        <p:spPr>
          <a:xfrm>
            <a:off x="7257257" y="3832948"/>
            <a:ext cx="2340260" cy="1569660"/>
          </a:xfrm>
          <a:prstGeom prst="rect">
            <a:avLst/>
          </a:prstGeom>
          <a:noFill/>
        </p:spPr>
        <p:txBody>
          <a:bodyPr wrap="square" rtlCol="0">
            <a:spAutoFit/>
          </a:bodyPr>
          <a:lstStyle/>
          <a:p>
            <a:pPr marL="285750" indent="-285750" algn="l" defTabSz="914400" fontAlgn="auto" hangingPunct="1">
              <a:spcBef>
                <a:spcPts val="0"/>
              </a:spcBef>
              <a:spcAft>
                <a:spcPts val="0"/>
              </a:spcAft>
              <a:buFont typeface="Arial" panose="020B0604020202020204" pitchFamily="34" charset="0"/>
              <a:buChar char="•"/>
            </a:pPr>
            <a:r>
              <a:rPr lang="zh-TW" altLang="en-US" sz="1600" dirty="0" smtClean="0">
                <a:solidFill>
                  <a:prstClr val="black"/>
                </a:solidFill>
                <a:latin typeface="微軟正黑體"/>
                <a:ea typeface="微軟正黑體"/>
                <a:cs typeface="+mn-cs"/>
              </a:rPr>
              <a:t>全球</a:t>
            </a:r>
            <a:r>
              <a:rPr lang="en-US" altLang="zh-TW" sz="1600" dirty="0" smtClean="0">
                <a:solidFill>
                  <a:prstClr val="black"/>
                </a:solidFill>
                <a:latin typeface="微軟正黑體"/>
                <a:ea typeface="微軟正黑體"/>
                <a:cs typeface="+mn-cs"/>
              </a:rPr>
              <a:t>1/5</a:t>
            </a:r>
            <a:r>
              <a:rPr lang="zh-TW" altLang="en-US" sz="1600" dirty="0" smtClean="0">
                <a:solidFill>
                  <a:prstClr val="black"/>
                </a:solidFill>
                <a:latin typeface="微軟正黑體"/>
                <a:ea typeface="微軟正黑體"/>
                <a:cs typeface="+mn-cs"/>
              </a:rPr>
              <a:t>的人口僅賺取全球所得的</a:t>
            </a:r>
            <a:r>
              <a:rPr lang="en-US" altLang="zh-TW" sz="1600" dirty="0" smtClean="0">
                <a:solidFill>
                  <a:prstClr val="black"/>
                </a:solidFill>
                <a:latin typeface="微軟正黑體"/>
                <a:ea typeface="微軟正黑體"/>
                <a:cs typeface="+mn-cs"/>
              </a:rPr>
              <a:t>2%</a:t>
            </a:r>
            <a:r>
              <a:rPr lang="zh-TW" altLang="en-US" sz="1600" dirty="0" smtClean="0">
                <a:solidFill>
                  <a:prstClr val="black"/>
                </a:solidFill>
                <a:latin typeface="微軟正黑體"/>
                <a:ea typeface="微軟正黑體"/>
                <a:cs typeface="+mn-cs"/>
              </a:rPr>
              <a:t>，最富裕的</a:t>
            </a:r>
            <a:r>
              <a:rPr lang="en-US" altLang="zh-TW" sz="1600" dirty="0" smtClean="0">
                <a:solidFill>
                  <a:prstClr val="black"/>
                </a:solidFill>
                <a:latin typeface="微軟正黑體"/>
                <a:ea typeface="微軟正黑體"/>
                <a:cs typeface="+mn-cs"/>
              </a:rPr>
              <a:t>2%</a:t>
            </a:r>
            <a:r>
              <a:rPr lang="zh-TW" altLang="en-US" sz="1600" dirty="0" smtClean="0">
                <a:solidFill>
                  <a:prstClr val="black"/>
                </a:solidFill>
                <a:latin typeface="微軟正黑體"/>
                <a:ea typeface="微軟正黑體"/>
                <a:cs typeface="+mn-cs"/>
              </a:rPr>
              <a:t>賺取全球所得</a:t>
            </a:r>
            <a:r>
              <a:rPr lang="en-US" altLang="zh-TW" sz="1600" dirty="0" smtClean="0">
                <a:solidFill>
                  <a:prstClr val="black"/>
                </a:solidFill>
                <a:latin typeface="微軟正黑體"/>
                <a:ea typeface="微軟正黑體"/>
                <a:cs typeface="+mn-cs"/>
              </a:rPr>
              <a:t>74%</a:t>
            </a:r>
            <a:r>
              <a:rPr lang="zh-TW" altLang="en-US" sz="1600" dirty="0" smtClean="0">
                <a:solidFill>
                  <a:prstClr val="black"/>
                </a:solidFill>
                <a:latin typeface="微軟正黑體"/>
                <a:ea typeface="微軟正黑體"/>
                <a:cs typeface="+mn-cs"/>
              </a:rPr>
              <a:t>。</a:t>
            </a:r>
            <a:endParaRPr lang="en-US" altLang="zh-TW" sz="1600" dirty="0" smtClean="0">
              <a:solidFill>
                <a:prstClr val="black"/>
              </a:solidFill>
              <a:latin typeface="微軟正黑體"/>
              <a:ea typeface="微軟正黑體"/>
              <a:cs typeface="+mn-cs"/>
            </a:endParaRPr>
          </a:p>
          <a:p>
            <a:pPr marL="285750" indent="-285750" algn="l" defTabSz="914400" fontAlgn="auto" hangingPunct="1">
              <a:spcBef>
                <a:spcPts val="0"/>
              </a:spcBef>
              <a:spcAft>
                <a:spcPts val="0"/>
              </a:spcAft>
              <a:buFont typeface="Arial" panose="020B0604020202020204" pitchFamily="34" charset="0"/>
              <a:buChar char="•"/>
            </a:pPr>
            <a:r>
              <a:rPr lang="zh-TW" altLang="en-US" sz="1600" dirty="0" smtClean="0">
                <a:solidFill>
                  <a:prstClr val="black"/>
                </a:solidFill>
                <a:latin typeface="微軟正黑體"/>
                <a:ea typeface="微軟正黑體"/>
                <a:cs typeface="+mn-cs"/>
              </a:rPr>
              <a:t>各國國內貧富差距越來越大。</a:t>
            </a:r>
            <a:endParaRPr lang="zh-TW" altLang="en-US" sz="1600" dirty="0">
              <a:solidFill>
                <a:prstClr val="black"/>
              </a:solidFill>
              <a:latin typeface="微軟正黑體"/>
              <a:ea typeface="微軟正黑體"/>
              <a:cs typeface="+mn-cs"/>
            </a:endParaRPr>
          </a:p>
        </p:txBody>
      </p:sp>
      <p:sp>
        <p:nvSpPr>
          <p:cNvPr id="9" name="文字方塊 8"/>
          <p:cNvSpPr txBox="1"/>
          <p:nvPr/>
        </p:nvSpPr>
        <p:spPr>
          <a:xfrm>
            <a:off x="290658" y="3645047"/>
            <a:ext cx="2184243" cy="1569660"/>
          </a:xfrm>
          <a:prstGeom prst="rect">
            <a:avLst/>
          </a:prstGeom>
          <a:noFill/>
        </p:spPr>
        <p:txBody>
          <a:bodyPr wrap="square" rtlCol="0">
            <a:spAutoFit/>
          </a:bodyPr>
          <a:lstStyle/>
          <a:p>
            <a:pPr marL="285750" indent="-285750" algn="l" defTabSz="914400" fontAlgn="auto" hangingPunct="1">
              <a:spcBef>
                <a:spcPts val="0"/>
              </a:spcBef>
              <a:spcAft>
                <a:spcPts val="0"/>
              </a:spcAft>
              <a:buFont typeface="Arial" panose="020B0604020202020204" pitchFamily="34" charset="0"/>
              <a:buChar char="•"/>
            </a:pPr>
            <a:r>
              <a:rPr lang="zh-TW" altLang="en-US" sz="1600" dirty="0" smtClean="0">
                <a:solidFill>
                  <a:prstClr val="black"/>
                </a:solidFill>
                <a:latin typeface="微軟正黑體"/>
                <a:ea typeface="微軟正黑體"/>
                <a:cs typeface="+mn-cs"/>
              </a:rPr>
              <a:t>人類將在</a:t>
            </a:r>
            <a:r>
              <a:rPr lang="en-US" altLang="zh-TW" sz="1600" dirty="0" smtClean="0">
                <a:solidFill>
                  <a:prstClr val="black"/>
                </a:solidFill>
                <a:latin typeface="微軟正黑體"/>
                <a:ea typeface="微軟正黑體"/>
                <a:cs typeface="+mn-cs"/>
              </a:rPr>
              <a:t>2040</a:t>
            </a:r>
            <a:r>
              <a:rPr lang="zh-TW" altLang="en-US" sz="1600" dirty="0" smtClean="0">
                <a:solidFill>
                  <a:prstClr val="black"/>
                </a:solidFill>
                <a:latin typeface="微軟正黑體"/>
                <a:ea typeface="微軟正黑體"/>
                <a:cs typeface="+mn-cs"/>
              </a:rPr>
              <a:t>年用完本世紀控制溫度上升</a:t>
            </a:r>
            <a:r>
              <a:rPr lang="en-US" altLang="zh-TW" sz="1600" dirty="0" smtClean="0">
                <a:solidFill>
                  <a:prstClr val="black"/>
                </a:solidFill>
                <a:latin typeface="微軟正黑體"/>
                <a:ea typeface="微軟正黑體"/>
                <a:cs typeface="+mn-cs"/>
              </a:rPr>
              <a:t>2°C</a:t>
            </a:r>
            <a:r>
              <a:rPr lang="zh-TW" altLang="en-US" sz="1600" dirty="0" smtClean="0">
                <a:solidFill>
                  <a:prstClr val="black"/>
                </a:solidFill>
                <a:latin typeface="微軟正黑體"/>
                <a:ea typeface="微軟正黑體"/>
                <a:cs typeface="+mn-cs"/>
              </a:rPr>
              <a:t>的碳額度</a:t>
            </a:r>
            <a:endParaRPr lang="en-US" altLang="zh-TW" sz="1600" dirty="0" smtClean="0">
              <a:solidFill>
                <a:prstClr val="black"/>
              </a:solidFill>
              <a:latin typeface="微軟正黑體"/>
              <a:ea typeface="微軟正黑體"/>
              <a:cs typeface="+mn-cs"/>
            </a:endParaRPr>
          </a:p>
          <a:p>
            <a:pPr marL="285750" indent="-285750" algn="l" defTabSz="914400" fontAlgn="auto" hangingPunct="1">
              <a:spcBef>
                <a:spcPts val="0"/>
              </a:spcBef>
              <a:spcAft>
                <a:spcPts val="0"/>
              </a:spcAft>
              <a:buFont typeface="Arial" panose="020B0604020202020204" pitchFamily="34" charset="0"/>
              <a:buChar char="•"/>
            </a:pPr>
            <a:r>
              <a:rPr lang="en-US" altLang="zh-TW" sz="1600" dirty="0" smtClean="0">
                <a:solidFill>
                  <a:prstClr val="black"/>
                </a:solidFill>
                <a:latin typeface="微軟正黑體"/>
                <a:ea typeface="微軟正黑體"/>
                <a:cs typeface="+mn-cs"/>
              </a:rPr>
              <a:t>2010</a:t>
            </a:r>
            <a:r>
              <a:rPr lang="zh-TW" altLang="en-US" sz="1600" dirty="0" smtClean="0">
                <a:solidFill>
                  <a:prstClr val="black"/>
                </a:solidFill>
                <a:latin typeface="微軟正黑體"/>
                <a:ea typeface="微軟正黑體"/>
                <a:cs typeface="+mn-cs"/>
              </a:rPr>
              <a:t>年，人類需要</a:t>
            </a:r>
            <a:r>
              <a:rPr lang="en-US" altLang="zh-TW" sz="1600" dirty="0" smtClean="0">
                <a:solidFill>
                  <a:prstClr val="black"/>
                </a:solidFill>
                <a:latin typeface="微軟正黑體"/>
                <a:ea typeface="微軟正黑體"/>
                <a:cs typeface="+mn-cs"/>
              </a:rPr>
              <a:t>1.5</a:t>
            </a:r>
            <a:r>
              <a:rPr lang="zh-TW" altLang="en-US" sz="1600" dirty="0" smtClean="0">
                <a:solidFill>
                  <a:prstClr val="black"/>
                </a:solidFill>
                <a:latin typeface="微軟正黑體"/>
                <a:ea typeface="微軟正黑體"/>
                <a:cs typeface="+mn-cs"/>
              </a:rPr>
              <a:t>個地球來支撐人類的生態足跡。</a:t>
            </a:r>
            <a:endParaRPr lang="zh-TW" altLang="en-US" sz="1600" dirty="0">
              <a:solidFill>
                <a:prstClr val="black"/>
              </a:solidFill>
              <a:latin typeface="微軟正黑體"/>
              <a:ea typeface="微軟正黑體"/>
              <a:cs typeface="+mn-cs"/>
            </a:endParaRPr>
          </a:p>
        </p:txBody>
      </p:sp>
      <p:sp>
        <p:nvSpPr>
          <p:cNvPr id="2" name="文字方塊 1"/>
          <p:cNvSpPr txBox="1"/>
          <p:nvPr/>
        </p:nvSpPr>
        <p:spPr>
          <a:xfrm>
            <a:off x="536766" y="1484783"/>
            <a:ext cx="1938135" cy="707886"/>
          </a:xfrm>
          <a:prstGeom prst="rect">
            <a:avLst/>
          </a:prstGeom>
          <a:noFill/>
        </p:spPr>
        <p:txBody>
          <a:bodyPr wrap="square" rtlCol="0">
            <a:spAutoFit/>
          </a:bodyPr>
          <a:lstStyle/>
          <a:p>
            <a:r>
              <a:rPr lang="zh-TW" altLang="en-US" sz="4000" b="1" dirty="0" smtClean="0">
                <a:solidFill>
                  <a:srgbClr val="C00000"/>
                </a:solidFill>
                <a:latin typeface="微軟正黑體" panose="020B0604030504040204" pitchFamily="34" charset="-120"/>
                <a:ea typeface="微軟正黑體" panose="020B0604030504040204" pitchFamily="34" charset="-120"/>
              </a:rPr>
              <a:t>過去</a:t>
            </a:r>
            <a:endParaRPr lang="zh-TW" altLang="en-US" sz="4000" b="1" dirty="0">
              <a:solidFill>
                <a:srgbClr val="C00000"/>
              </a:solidFill>
              <a:latin typeface="微軟正黑體" panose="020B0604030504040204" pitchFamily="34" charset="-120"/>
              <a:ea typeface="微軟正黑體" panose="020B0604030504040204" pitchFamily="34" charset="-120"/>
            </a:endParaRPr>
          </a:p>
        </p:txBody>
      </p:sp>
      <p:sp>
        <p:nvSpPr>
          <p:cNvPr id="10" name="投影片編號版面配置區 2"/>
          <p:cNvSpPr txBox="1">
            <a:spLocks/>
          </p:cNvSpPr>
          <p:nvPr/>
        </p:nvSpPr>
        <p:spPr>
          <a:xfrm>
            <a:off x="7297874" y="6356403"/>
            <a:ext cx="2311400" cy="365125"/>
          </a:xfrm>
          <a:prstGeom prst="rect">
            <a:avLst/>
          </a:prstGeom>
        </p:spPr>
        <p:txBody>
          <a:bodyPr/>
          <a:lstStyle>
            <a:defPPr>
              <a:defRPr lang="zh-TW"/>
            </a:defPPr>
            <a:lvl1pPr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1pPr>
            <a:lvl2pPr marL="252580" indent="84193"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2pPr>
            <a:lvl3pPr marL="505160" indent="168387"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3pPr>
            <a:lvl4pPr marL="757740" indent="252580"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4pPr>
            <a:lvl5pPr marL="1010321" indent="336774"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5pPr>
            <a:lvl6pPr marL="168386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6pPr>
            <a:lvl7pPr marL="2020641"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7pPr>
            <a:lvl8pPr marL="2357415"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8pPr>
            <a:lvl9pPr marL="269418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9pPr>
          </a:lstStyle>
          <a:p>
            <a:pPr marL="0" marR="0" lvl="0" indent="0" algn="r" defTabSz="430322" rtl="0" eaLnBrk="1" fontAlgn="base" latinLnBrk="0" hangingPunct="0">
              <a:lnSpc>
                <a:spcPct val="100000"/>
              </a:lnSpc>
              <a:spcBef>
                <a:spcPct val="0"/>
              </a:spcBef>
              <a:spcAft>
                <a:spcPct val="0"/>
              </a:spcAft>
              <a:buClrTx/>
              <a:buSzTx/>
              <a:buFontTx/>
              <a:buNone/>
              <a:tabLst/>
              <a:defRPr/>
            </a:pPr>
            <a:fld id="{682E2177-6B80-4297-95FE-211C5BE53637}" type="slidenum">
              <a:rPr kumimoji="0" lang="zh-TW" altLang="en-US" sz="14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r" defTabSz="430322" rtl="0" eaLnBrk="1" fontAlgn="base" latinLnBrk="0" hangingPunct="0">
                <a:lnSpc>
                  <a:spcPct val="100000"/>
                </a:lnSpc>
                <a:spcBef>
                  <a:spcPct val="0"/>
                </a:spcBef>
                <a:spcAft>
                  <a:spcPct val="0"/>
                </a:spcAft>
                <a:buClrTx/>
                <a:buSzTx/>
                <a:buFontTx/>
                <a:buNone/>
                <a:tabLst/>
                <a:defRPr/>
              </a:pPr>
              <a:t>5</a:t>
            </a:fld>
            <a:endParaRPr kumimoji="0" lang="zh-TW" altLang="en-US" sz="14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3364111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圓柱 4"/>
          <p:cNvSpPr/>
          <p:nvPr/>
        </p:nvSpPr>
        <p:spPr>
          <a:xfrm>
            <a:off x="2792760" y="3501008"/>
            <a:ext cx="4896544" cy="2736304"/>
          </a:xfrm>
          <a:prstGeom prst="can">
            <a:avLst>
              <a:gd name="adj" fmla="val 4945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zh-TW" sz="3600" b="1" dirty="0" smtClean="0"/>
          </a:p>
          <a:p>
            <a:pPr algn="ctr"/>
            <a:r>
              <a:rPr lang="en-US" altLang="zh-TW" sz="3600" b="1" dirty="0" smtClean="0"/>
              <a:t>(</a:t>
            </a:r>
            <a:r>
              <a:rPr lang="zh-TW" altLang="en-US" sz="3600" b="1" dirty="0" smtClean="0"/>
              <a:t>永續</a:t>
            </a:r>
            <a:r>
              <a:rPr lang="en-US" altLang="zh-TW" sz="3600" b="1" dirty="0" smtClean="0"/>
              <a:t>)</a:t>
            </a:r>
            <a:endParaRPr lang="en-US" altLang="zh-TW" sz="3600" b="1" dirty="0"/>
          </a:p>
          <a:p>
            <a:pPr algn="ctr"/>
            <a:r>
              <a:rPr lang="zh-TW" altLang="en-US" sz="3600" b="1" dirty="0" smtClean="0"/>
              <a:t>環境</a:t>
            </a:r>
            <a:endParaRPr lang="zh-TW" altLang="en-US" sz="3600" b="1" dirty="0"/>
          </a:p>
        </p:txBody>
      </p:sp>
      <p:sp>
        <p:nvSpPr>
          <p:cNvPr id="2" name="文字方塊 1"/>
          <p:cNvSpPr txBox="1"/>
          <p:nvPr/>
        </p:nvSpPr>
        <p:spPr>
          <a:xfrm>
            <a:off x="536766" y="1484783"/>
            <a:ext cx="1938135" cy="707886"/>
          </a:xfrm>
          <a:prstGeom prst="rect">
            <a:avLst/>
          </a:prstGeom>
          <a:noFill/>
        </p:spPr>
        <p:txBody>
          <a:bodyPr wrap="square" rtlCol="0">
            <a:spAutoFit/>
          </a:bodyPr>
          <a:lstStyle/>
          <a:p>
            <a:r>
              <a:rPr lang="zh-TW" altLang="en-US" sz="4000" b="1" dirty="0">
                <a:solidFill>
                  <a:srgbClr val="C00000"/>
                </a:solidFill>
                <a:latin typeface="微軟正黑體" panose="020B0604030504040204" pitchFamily="34" charset="-120"/>
                <a:ea typeface="微軟正黑體" panose="020B0604030504040204" pitchFamily="34" charset="-120"/>
              </a:rPr>
              <a:t>未來</a:t>
            </a:r>
          </a:p>
        </p:txBody>
      </p:sp>
      <p:sp>
        <p:nvSpPr>
          <p:cNvPr id="4" name="圓柱 3"/>
          <p:cNvSpPr/>
          <p:nvPr/>
        </p:nvSpPr>
        <p:spPr>
          <a:xfrm>
            <a:off x="3755613" y="2204864"/>
            <a:ext cx="2925577" cy="2197455"/>
          </a:xfrm>
          <a:prstGeom prst="can">
            <a:avLst>
              <a:gd name="adj" fmla="val 3911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3200" b="1" dirty="0" smtClean="0"/>
              <a:t>(</a:t>
            </a:r>
            <a:r>
              <a:rPr lang="zh-TW" altLang="en-US" sz="3200" b="1" dirty="0" smtClean="0"/>
              <a:t>融合</a:t>
            </a:r>
            <a:r>
              <a:rPr lang="en-US" altLang="zh-TW" sz="3200" b="1" dirty="0" smtClean="0"/>
              <a:t>)</a:t>
            </a:r>
          </a:p>
          <a:p>
            <a:pPr algn="ctr"/>
            <a:r>
              <a:rPr lang="zh-TW" altLang="en-US" sz="3200" b="1" dirty="0" smtClean="0"/>
              <a:t>社會</a:t>
            </a:r>
            <a:endParaRPr lang="zh-TW" altLang="en-US" sz="3200" b="1" dirty="0"/>
          </a:p>
        </p:txBody>
      </p:sp>
      <p:sp>
        <p:nvSpPr>
          <p:cNvPr id="3" name="圓柱 2"/>
          <p:cNvSpPr/>
          <p:nvPr/>
        </p:nvSpPr>
        <p:spPr>
          <a:xfrm>
            <a:off x="4359319" y="620689"/>
            <a:ext cx="1718166" cy="2160240"/>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b="1" dirty="0" smtClean="0"/>
              <a:t>(</a:t>
            </a:r>
            <a:r>
              <a:rPr lang="zh-TW" altLang="en-US" b="1" dirty="0" smtClean="0"/>
              <a:t>幸福</a:t>
            </a:r>
            <a:r>
              <a:rPr lang="en-US" altLang="zh-TW" b="1" dirty="0" smtClean="0"/>
              <a:t>)</a:t>
            </a:r>
          </a:p>
          <a:p>
            <a:pPr algn="ctr"/>
            <a:r>
              <a:rPr lang="zh-TW" altLang="en-US" b="1" dirty="0"/>
              <a:t>綠色經濟</a:t>
            </a:r>
          </a:p>
        </p:txBody>
      </p:sp>
      <p:sp>
        <p:nvSpPr>
          <p:cNvPr id="6" name="投影片編號版面配置區 2"/>
          <p:cNvSpPr txBox="1">
            <a:spLocks/>
          </p:cNvSpPr>
          <p:nvPr/>
        </p:nvSpPr>
        <p:spPr>
          <a:xfrm>
            <a:off x="7257256" y="6356403"/>
            <a:ext cx="2311400" cy="365125"/>
          </a:xfrm>
          <a:prstGeom prst="rect">
            <a:avLst/>
          </a:prstGeom>
        </p:spPr>
        <p:txBody>
          <a:bodyPr/>
          <a:lstStyle>
            <a:defPPr>
              <a:defRPr lang="zh-TW"/>
            </a:defPPr>
            <a:lvl1pPr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1pPr>
            <a:lvl2pPr marL="252580" indent="84193"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2pPr>
            <a:lvl3pPr marL="505160" indent="168387"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3pPr>
            <a:lvl4pPr marL="757740" indent="252580"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4pPr>
            <a:lvl5pPr marL="1010321" indent="336774" algn="ctr" defTabSz="430322" rtl="0" fontAlgn="base" hangingPunct="0">
              <a:spcBef>
                <a:spcPct val="0"/>
              </a:spcBef>
              <a:spcAft>
                <a:spcPct val="0"/>
              </a:spcAft>
              <a:defRPr sz="2700" kern="1200">
                <a:solidFill>
                  <a:srgbClr val="000000"/>
                </a:solidFill>
                <a:latin typeface="Helvetica Light" charset="0"/>
                <a:ea typeface="Helvetica Light" charset="0"/>
                <a:cs typeface="Helvetica Light" charset="0"/>
                <a:sym typeface="Helvetica Light" charset="0"/>
              </a:defRPr>
            </a:lvl5pPr>
            <a:lvl6pPr marL="168386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6pPr>
            <a:lvl7pPr marL="2020641"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7pPr>
            <a:lvl8pPr marL="2357415"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8pPr>
            <a:lvl9pPr marL="2694188" algn="l" defTabSz="673547" rtl="0" eaLnBrk="1" latinLnBrk="0" hangingPunct="1">
              <a:defRPr sz="2700" kern="1200">
                <a:solidFill>
                  <a:srgbClr val="000000"/>
                </a:solidFill>
                <a:latin typeface="Helvetica Light" charset="0"/>
                <a:ea typeface="Helvetica Light" charset="0"/>
                <a:cs typeface="Helvetica Light" charset="0"/>
                <a:sym typeface="Helvetica Light" charset="0"/>
              </a:defRPr>
            </a:lvl9pPr>
          </a:lstStyle>
          <a:p>
            <a:pPr marL="0" marR="0" lvl="0" indent="0" algn="r" defTabSz="430322" rtl="0" eaLnBrk="1" fontAlgn="base" latinLnBrk="0" hangingPunct="0">
              <a:lnSpc>
                <a:spcPct val="100000"/>
              </a:lnSpc>
              <a:spcBef>
                <a:spcPct val="0"/>
              </a:spcBef>
              <a:spcAft>
                <a:spcPct val="0"/>
              </a:spcAft>
              <a:buClrTx/>
              <a:buSzTx/>
              <a:buFontTx/>
              <a:buNone/>
              <a:tabLst/>
              <a:defRPr/>
            </a:pPr>
            <a:fld id="{682E2177-6B80-4297-95FE-211C5BE53637}" type="slidenum">
              <a:rPr kumimoji="0" lang="zh-TW" altLang="en-US" sz="14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r" defTabSz="430322" rtl="0" eaLnBrk="1" fontAlgn="base" latinLnBrk="0" hangingPunct="0">
                <a:lnSpc>
                  <a:spcPct val="100000"/>
                </a:lnSpc>
                <a:spcBef>
                  <a:spcPct val="0"/>
                </a:spcBef>
                <a:spcAft>
                  <a:spcPct val="0"/>
                </a:spcAft>
                <a:buClrTx/>
                <a:buSzTx/>
                <a:buFontTx/>
                <a:buNone/>
                <a:tabLst/>
                <a:defRPr/>
              </a:pPr>
              <a:t>6</a:t>
            </a:fld>
            <a:endParaRPr kumimoji="0" lang="zh-TW" altLang="en-US" sz="14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8615098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7329264" y="6381328"/>
            <a:ext cx="2311400" cy="365125"/>
          </a:xfrm>
        </p:spPr>
        <p:txBody>
          <a:bodyPr/>
          <a:lstStyle/>
          <a:p>
            <a:fld id="{E474F5F2-4BAC-4656-9835-FB1D675FB001}" type="slidenum">
              <a:rPr lang="zh-TW" altLang="en-US" b="1" smtClean="0">
                <a:solidFill>
                  <a:schemeClr val="tx1"/>
                </a:solidFill>
              </a:rPr>
              <a:pPr/>
              <a:t>7</a:t>
            </a:fld>
            <a:endParaRPr lang="zh-TW" altLang="en-US" b="1" dirty="0">
              <a:solidFill>
                <a:schemeClr val="tx1"/>
              </a:solidFill>
            </a:endParaRPr>
          </a:p>
        </p:txBody>
      </p:sp>
      <p:sp>
        <p:nvSpPr>
          <p:cNvPr id="3" name="Rectangle 4"/>
          <p:cNvSpPr txBox="1">
            <a:spLocks noChangeArrowheads="1"/>
          </p:cNvSpPr>
          <p:nvPr/>
        </p:nvSpPr>
        <p:spPr bwMode="auto">
          <a:xfrm>
            <a:off x="200472" y="5558704"/>
            <a:ext cx="6821258" cy="483320"/>
          </a:xfrm>
          <a:prstGeom prst="rect">
            <a:avLst/>
          </a:prstGeom>
          <a:noFill/>
          <a:ln w="9525">
            <a:noFill/>
            <a:miter lim="800000"/>
            <a:headEnd/>
            <a:tailEnd/>
          </a:ln>
        </p:spPr>
        <p:txBody>
          <a:bodyPr lIns="68601" tIns="39200" rIns="68601" bIns="39200" anchor="b"/>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2580" indent="-252580" defTabSz="705120">
              <a:buFont typeface="Arial" panose="020B0604020202020204" pitchFamily="34" charset="0"/>
              <a:buChar char="•"/>
            </a:pPr>
            <a:r>
              <a:rPr lang="zh-TW" altLang="en-US" sz="1200" b="1" dirty="0" smtClean="0">
                <a:solidFill>
                  <a:prstClr val="black"/>
                </a:solidFill>
                <a:latin typeface="微軟正黑體" panose="020B0604030504040204" pitchFamily="34" charset="-120"/>
                <a:ea typeface="微軟正黑體" panose="020B0604030504040204" pitchFamily="34" charset="-120"/>
                <a:sym typeface="Helvetica" pitchFamily="34" charset="0"/>
              </a:rPr>
              <a:t>資料</a:t>
            </a:r>
            <a:r>
              <a:rPr lang="zh-TW" altLang="en-US" sz="1200" b="1" dirty="0">
                <a:solidFill>
                  <a:prstClr val="black"/>
                </a:solidFill>
                <a:latin typeface="微軟正黑體" panose="020B0604030504040204" pitchFamily="34" charset="-120"/>
                <a:ea typeface="微軟正黑體" panose="020B0604030504040204" pitchFamily="34" charset="-120"/>
                <a:sym typeface="Helvetica" pitchFamily="34" charset="0"/>
              </a:rPr>
              <a:t>來源</a:t>
            </a:r>
            <a:r>
              <a:rPr lang="zh-TW" altLang="en-US" sz="1200" b="1" dirty="0" smtClean="0">
                <a:solidFill>
                  <a:prstClr val="black"/>
                </a:solidFill>
                <a:latin typeface="微軟正黑體" panose="020B0604030504040204" pitchFamily="34" charset="-120"/>
                <a:ea typeface="微軟正黑體" panose="020B0604030504040204" pitchFamily="34" charset="-120"/>
                <a:sym typeface="Helvetica" pitchFamily="34" charset="0"/>
              </a:rPr>
              <a:t>：</a:t>
            </a:r>
            <a:r>
              <a:rPr lang="en-US" altLang="zh-TW" sz="1200" b="1" dirty="0">
                <a:solidFill>
                  <a:prstClr val="black"/>
                </a:solidFill>
                <a:latin typeface="微軟正黑體" panose="020B0604030504040204" pitchFamily="34" charset="-120"/>
                <a:ea typeface="微軟正黑體" panose="020B0604030504040204" pitchFamily="34" charset="-120"/>
                <a:sym typeface="Helvetica" pitchFamily="34" charset="0"/>
              </a:rPr>
              <a:t>WEF</a:t>
            </a:r>
            <a:r>
              <a:rPr lang="zh-TW" altLang="en-US" sz="1200" b="1" dirty="0">
                <a:solidFill>
                  <a:prstClr val="black"/>
                </a:solidFill>
                <a:latin typeface="微軟正黑體" panose="020B0604030504040204" pitchFamily="34" charset="-120"/>
                <a:ea typeface="微軟正黑體" panose="020B0604030504040204" pitchFamily="34" charset="-120"/>
                <a:sym typeface="Helvetica" pitchFamily="34" charset="0"/>
              </a:rPr>
              <a:t>全球風險評估</a:t>
            </a:r>
            <a:r>
              <a:rPr lang="zh-TW" altLang="en-US" sz="1200" b="1" dirty="0" smtClean="0">
                <a:solidFill>
                  <a:prstClr val="black"/>
                </a:solidFill>
                <a:latin typeface="微軟正黑體" panose="020B0604030504040204" pitchFamily="34" charset="-120"/>
                <a:ea typeface="微軟正黑體" panose="020B0604030504040204" pitchFamily="34" charset="-120"/>
                <a:sym typeface="Helvetica" pitchFamily="34" charset="0"/>
              </a:rPr>
              <a:t>報告</a:t>
            </a:r>
            <a:r>
              <a:rPr lang="en-US" altLang="zh-TW" sz="1200" b="1" dirty="0" smtClean="0">
                <a:solidFill>
                  <a:prstClr val="black"/>
                </a:solidFill>
                <a:latin typeface="微軟正黑體" panose="020B0604030504040204" pitchFamily="34" charset="-120"/>
                <a:ea typeface="微軟正黑體" panose="020B0604030504040204" pitchFamily="34" charset="-120"/>
                <a:sym typeface="Helvetica" pitchFamily="34" charset="0"/>
              </a:rPr>
              <a:t>(2008-2014)</a:t>
            </a:r>
            <a:endParaRPr lang="zh-TW" altLang="en-US" sz="1200" b="1" dirty="0">
              <a:solidFill>
                <a:prstClr val="black"/>
              </a:solidFill>
              <a:latin typeface="微軟正黑體" panose="020B0604030504040204" pitchFamily="34" charset="-120"/>
              <a:ea typeface="微軟正黑體" panose="020B0604030504040204" pitchFamily="34" charset="-120"/>
              <a:sym typeface="Helvetica" pitchFamily="34" charset="0"/>
            </a:endParaRPr>
          </a:p>
        </p:txBody>
      </p:sp>
      <p:sp>
        <p:nvSpPr>
          <p:cNvPr id="5" name="文字方塊 4"/>
          <p:cNvSpPr txBox="1"/>
          <p:nvPr/>
        </p:nvSpPr>
        <p:spPr>
          <a:xfrm>
            <a:off x="2410517" y="308945"/>
            <a:ext cx="4735819" cy="707886"/>
          </a:xfrm>
          <a:prstGeom prst="rect">
            <a:avLst/>
          </a:prstGeom>
          <a:noFill/>
        </p:spPr>
        <p:txBody>
          <a:bodyPr wrap="square" rtlCol="0">
            <a:spAutoFit/>
          </a:bodyPr>
          <a:lstStyle/>
          <a:p>
            <a:r>
              <a:rPr lang="zh-TW" altLang="en-US" sz="4000" b="1" dirty="0" smtClean="0">
                <a:solidFill>
                  <a:srgbClr val="414141"/>
                </a:solidFill>
                <a:latin typeface="微軟正黑體" panose="020B0604030504040204" pitchFamily="34" charset="-120"/>
                <a:ea typeface="微軟正黑體" panose="020B0604030504040204" pitchFamily="34" charset="-120"/>
                <a:cs typeface="Times New Roman" panose="02020603050405020304" pitchFamily="18" charset="0"/>
                <a:sym typeface="Palatino" charset="0"/>
              </a:rPr>
              <a:t>世界的風險</a:t>
            </a:r>
            <a:endParaRPr lang="zh-TW" altLang="en-US" sz="4000" b="1" dirty="0">
              <a:solidFill>
                <a:srgbClr val="414141"/>
              </a:solidFill>
              <a:latin typeface="微軟正黑體" panose="020B0604030504040204" pitchFamily="34" charset="-120"/>
              <a:ea typeface="微軟正黑體" panose="020B0604030504040204" pitchFamily="34" charset="-120"/>
              <a:cs typeface="Times New Roman" panose="02020603050405020304" pitchFamily="18" charset="0"/>
              <a:sym typeface="Palatino" charset="0"/>
            </a:endParaRPr>
          </a:p>
        </p:txBody>
      </p:sp>
      <p:sp>
        <p:nvSpPr>
          <p:cNvPr id="7" name="文字方塊 6"/>
          <p:cNvSpPr txBox="1"/>
          <p:nvPr/>
        </p:nvSpPr>
        <p:spPr>
          <a:xfrm>
            <a:off x="706028" y="1124744"/>
            <a:ext cx="8144748" cy="400110"/>
          </a:xfrm>
          <a:prstGeom prst="rect">
            <a:avLst/>
          </a:prstGeom>
          <a:noFill/>
        </p:spPr>
        <p:txBody>
          <a:bodyPr wrap="square" rtlCol="0">
            <a:spAutoFit/>
          </a:bodyPr>
          <a:lstStyle/>
          <a:p>
            <a:pPr defTabSz="914400" fontAlgn="auto" hangingPunct="1">
              <a:spcBef>
                <a:spcPts val="0"/>
              </a:spcBef>
              <a:spcAft>
                <a:spcPts val="0"/>
              </a:spcAft>
            </a:pPr>
            <a:r>
              <a:rPr lang="zh-TW" altLang="en-US" sz="2000" b="1" dirty="0">
                <a:solidFill>
                  <a:srgbClr val="FF0000"/>
                </a:solidFill>
                <a:latin typeface="微軟正黑體" panose="020B0604030504040204" pitchFamily="34" charset="-120"/>
                <a:ea typeface="微軟正黑體" panose="020B0604030504040204" pitchFamily="34" charset="-120"/>
                <a:cs typeface="+mn-cs"/>
              </a:rPr>
              <a:t>台灣是個</a:t>
            </a:r>
            <a:r>
              <a:rPr lang="zh-TW" altLang="en-US" sz="2000" b="1" dirty="0" smtClean="0">
                <a:solidFill>
                  <a:srgbClr val="FF0000"/>
                </a:solidFill>
                <a:latin typeface="微軟正黑體" panose="020B0604030504040204" pitchFamily="34" charset="-120"/>
                <a:ea typeface="微軟正黑體" panose="020B0604030504040204" pitchFamily="34" charset="-120"/>
                <a:cs typeface="+mn-cs"/>
              </a:rPr>
              <a:t>海島及小型經濟體，</a:t>
            </a:r>
            <a:r>
              <a:rPr lang="zh-TW" altLang="en-US" sz="2000" b="1" dirty="0">
                <a:solidFill>
                  <a:srgbClr val="FF0000"/>
                </a:solidFill>
                <a:latin typeface="微軟正黑體" panose="020B0604030504040204" pitchFamily="34" charset="-120"/>
                <a:ea typeface="微軟正黑體" panose="020B0604030504040204" pitchFamily="34" charset="-120"/>
                <a:cs typeface="+mn-cs"/>
              </a:rPr>
              <a:t>更需重視環境資源限制及風險控</a:t>
            </a:r>
            <a:r>
              <a:rPr lang="zh-TW" altLang="en-US" sz="2000" b="1" dirty="0" smtClean="0">
                <a:solidFill>
                  <a:srgbClr val="FF0000"/>
                </a:solidFill>
                <a:latin typeface="微軟正黑體" panose="020B0604030504040204" pitchFamily="34" charset="-120"/>
                <a:ea typeface="微軟正黑體" panose="020B0604030504040204" pitchFamily="34" charset="-120"/>
                <a:cs typeface="+mn-cs"/>
              </a:rPr>
              <a:t>管</a:t>
            </a:r>
            <a:endParaRPr lang="en-US" altLang="zh-TW" sz="2000" b="1" dirty="0">
              <a:solidFill>
                <a:srgbClr val="FF0000"/>
              </a:solidFill>
              <a:latin typeface="微軟正黑體" panose="020B0604030504040204" pitchFamily="34" charset="-120"/>
              <a:ea typeface="微軟正黑體" panose="020B0604030504040204" pitchFamily="34" charset="-120"/>
              <a:cs typeface="+mn-cs"/>
            </a:endParaRPr>
          </a:p>
        </p:txBody>
      </p:sp>
      <p:graphicFrame>
        <p:nvGraphicFramePr>
          <p:cNvPr id="6" name="表格 5"/>
          <p:cNvGraphicFramePr>
            <a:graphicFrameLocks noGrp="1"/>
          </p:cNvGraphicFramePr>
          <p:nvPr>
            <p:extLst>
              <p:ext uri="{D42A27DB-BD31-4B8C-83A1-F6EECF244321}">
                <p14:modId xmlns:p14="http://schemas.microsoft.com/office/powerpoint/2010/main" val="185955632"/>
              </p:ext>
            </p:extLst>
          </p:nvPr>
        </p:nvGraphicFramePr>
        <p:xfrm>
          <a:off x="200472" y="1628800"/>
          <a:ext cx="9490603" cy="4124019"/>
        </p:xfrm>
        <a:graphic>
          <a:graphicData uri="http://schemas.openxmlformats.org/drawingml/2006/table">
            <a:tbl>
              <a:tblPr/>
              <a:tblGrid>
                <a:gridCol w="288000"/>
                <a:gridCol w="900000"/>
                <a:gridCol w="288000"/>
                <a:gridCol w="900000"/>
                <a:gridCol w="288000"/>
                <a:gridCol w="900000"/>
                <a:gridCol w="288000"/>
                <a:gridCol w="900000"/>
                <a:gridCol w="288000"/>
                <a:gridCol w="886603"/>
                <a:gridCol w="288000"/>
                <a:gridCol w="900000"/>
                <a:gridCol w="288000"/>
                <a:gridCol w="900000"/>
                <a:gridCol w="288000"/>
                <a:gridCol w="900000"/>
              </a:tblGrid>
              <a:tr h="200381">
                <a:tc gridSpan="2">
                  <a:txBody>
                    <a:bodyPr/>
                    <a:lstStyle/>
                    <a:p>
                      <a:pPr>
                        <a:spcAft>
                          <a:spcPts val="0"/>
                        </a:spcAft>
                      </a:pPr>
                      <a:r>
                        <a:rPr lang="en-US" sz="1000" kern="100" dirty="0">
                          <a:solidFill>
                            <a:srgbClr val="000000"/>
                          </a:solidFill>
                          <a:effectLst/>
                          <a:latin typeface="Times New Roman"/>
                          <a:ea typeface="標楷體"/>
                          <a:cs typeface="Times New Roman"/>
                        </a:rPr>
                        <a:t>2008</a:t>
                      </a:r>
                      <a:r>
                        <a:rPr lang="zh-TW" sz="1000" kern="100" dirty="0">
                          <a:solidFill>
                            <a:srgbClr val="000000"/>
                          </a:solidFill>
                          <a:effectLst/>
                          <a:latin typeface="Times New Roman"/>
                          <a:ea typeface="標楷體"/>
                          <a:cs typeface="Times New Roman"/>
                        </a:rPr>
                        <a:t>年</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gridSpan="2">
                  <a:txBody>
                    <a:bodyPr/>
                    <a:lstStyle/>
                    <a:p>
                      <a:pPr>
                        <a:spcAft>
                          <a:spcPts val="0"/>
                        </a:spcAft>
                      </a:pPr>
                      <a:r>
                        <a:rPr lang="en-US" sz="1000" kern="100">
                          <a:solidFill>
                            <a:srgbClr val="000000"/>
                          </a:solidFill>
                          <a:effectLst/>
                          <a:latin typeface="Times New Roman"/>
                          <a:ea typeface="標楷體"/>
                          <a:cs typeface="Times New Roman"/>
                        </a:rPr>
                        <a:t>2009</a:t>
                      </a:r>
                      <a:r>
                        <a:rPr lang="zh-TW" sz="1000" kern="100">
                          <a:solidFill>
                            <a:srgbClr val="000000"/>
                          </a:solidFill>
                          <a:effectLst/>
                          <a:latin typeface="Times New Roman"/>
                          <a:ea typeface="標楷體"/>
                          <a:cs typeface="Times New Roman"/>
                        </a:rPr>
                        <a:t>年</a:t>
                      </a:r>
                      <a:endParaRPr lang="zh-TW" sz="1200" kern="10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gridSpan="2">
                  <a:txBody>
                    <a:bodyPr/>
                    <a:lstStyle/>
                    <a:p>
                      <a:pPr>
                        <a:spcAft>
                          <a:spcPts val="0"/>
                        </a:spcAft>
                      </a:pPr>
                      <a:r>
                        <a:rPr lang="en-US" sz="1000" kern="100">
                          <a:solidFill>
                            <a:srgbClr val="000000"/>
                          </a:solidFill>
                          <a:effectLst/>
                          <a:latin typeface="Times New Roman"/>
                          <a:ea typeface="標楷體"/>
                          <a:cs typeface="Times New Roman"/>
                        </a:rPr>
                        <a:t>2010</a:t>
                      </a:r>
                      <a:r>
                        <a:rPr lang="zh-TW" sz="1000" kern="100">
                          <a:solidFill>
                            <a:srgbClr val="000000"/>
                          </a:solidFill>
                          <a:effectLst/>
                          <a:latin typeface="Times New Roman"/>
                          <a:ea typeface="標楷體"/>
                          <a:cs typeface="Times New Roman"/>
                        </a:rPr>
                        <a:t>年</a:t>
                      </a:r>
                      <a:endParaRPr lang="zh-TW" sz="1200" kern="10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gridSpan="2">
                  <a:txBody>
                    <a:bodyPr/>
                    <a:lstStyle/>
                    <a:p>
                      <a:pPr>
                        <a:spcAft>
                          <a:spcPts val="0"/>
                        </a:spcAft>
                      </a:pPr>
                      <a:r>
                        <a:rPr lang="en-US" sz="1000" kern="100">
                          <a:solidFill>
                            <a:srgbClr val="000000"/>
                          </a:solidFill>
                          <a:effectLst/>
                          <a:latin typeface="Times New Roman"/>
                          <a:ea typeface="標楷體"/>
                          <a:cs typeface="Times New Roman"/>
                        </a:rPr>
                        <a:t>2011</a:t>
                      </a:r>
                      <a:r>
                        <a:rPr lang="zh-TW" sz="1000" kern="100">
                          <a:solidFill>
                            <a:srgbClr val="000000"/>
                          </a:solidFill>
                          <a:effectLst/>
                          <a:latin typeface="Times New Roman"/>
                          <a:ea typeface="標楷體"/>
                          <a:cs typeface="Times New Roman"/>
                        </a:rPr>
                        <a:t>年</a:t>
                      </a:r>
                      <a:endParaRPr lang="zh-TW" sz="1200" kern="10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gridSpan="2">
                  <a:txBody>
                    <a:bodyPr/>
                    <a:lstStyle/>
                    <a:p>
                      <a:pPr>
                        <a:spcAft>
                          <a:spcPts val="0"/>
                        </a:spcAft>
                      </a:pPr>
                      <a:r>
                        <a:rPr lang="en-US" sz="1000" kern="100">
                          <a:solidFill>
                            <a:srgbClr val="000000"/>
                          </a:solidFill>
                          <a:effectLst/>
                          <a:latin typeface="Times New Roman"/>
                          <a:ea typeface="標楷體"/>
                          <a:cs typeface="Times New Roman"/>
                        </a:rPr>
                        <a:t>2012</a:t>
                      </a:r>
                      <a:r>
                        <a:rPr lang="zh-TW" sz="1000" kern="100">
                          <a:solidFill>
                            <a:srgbClr val="000000"/>
                          </a:solidFill>
                          <a:effectLst/>
                          <a:latin typeface="Times New Roman"/>
                          <a:ea typeface="標楷體"/>
                          <a:cs typeface="Times New Roman"/>
                        </a:rPr>
                        <a:t>年</a:t>
                      </a:r>
                      <a:endParaRPr lang="zh-TW" sz="1200" kern="10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gridSpan="2">
                  <a:txBody>
                    <a:bodyPr/>
                    <a:lstStyle/>
                    <a:p>
                      <a:pPr>
                        <a:spcAft>
                          <a:spcPts val="0"/>
                        </a:spcAft>
                      </a:pPr>
                      <a:r>
                        <a:rPr lang="en-US" sz="1000" kern="100">
                          <a:solidFill>
                            <a:srgbClr val="000000"/>
                          </a:solidFill>
                          <a:effectLst/>
                          <a:latin typeface="Times New Roman"/>
                          <a:ea typeface="標楷體"/>
                          <a:cs typeface="Times New Roman"/>
                        </a:rPr>
                        <a:t>2013</a:t>
                      </a:r>
                      <a:r>
                        <a:rPr lang="zh-TW" sz="1000" kern="100">
                          <a:solidFill>
                            <a:srgbClr val="000000"/>
                          </a:solidFill>
                          <a:effectLst/>
                          <a:latin typeface="Times New Roman"/>
                          <a:ea typeface="標楷體"/>
                          <a:cs typeface="Times New Roman"/>
                        </a:rPr>
                        <a:t>年</a:t>
                      </a:r>
                      <a:endParaRPr lang="zh-TW" sz="1200" kern="10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gridSpan="2">
                  <a:txBody>
                    <a:bodyPr/>
                    <a:lstStyle/>
                    <a:p>
                      <a:pPr>
                        <a:spcAft>
                          <a:spcPts val="0"/>
                        </a:spcAft>
                      </a:pPr>
                      <a:r>
                        <a:rPr lang="en-US" sz="1000" kern="100" dirty="0">
                          <a:solidFill>
                            <a:srgbClr val="000000"/>
                          </a:solidFill>
                          <a:effectLst/>
                          <a:latin typeface="Times New Roman"/>
                          <a:ea typeface="標楷體"/>
                          <a:cs typeface="Times New Roman"/>
                        </a:rPr>
                        <a:t>2014</a:t>
                      </a:r>
                      <a:r>
                        <a:rPr lang="zh-TW" sz="1000" kern="100" dirty="0">
                          <a:solidFill>
                            <a:srgbClr val="000000"/>
                          </a:solidFill>
                          <a:effectLst/>
                          <a:latin typeface="Times New Roman"/>
                          <a:ea typeface="標楷體"/>
                          <a:cs typeface="Times New Roman"/>
                        </a:rPr>
                        <a:t>年</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00" cap="none" spc="0" normalizeH="0" baseline="0" noProof="0" dirty="0" smtClean="0">
                          <a:ln>
                            <a:noFill/>
                          </a:ln>
                          <a:solidFill>
                            <a:srgbClr val="000000"/>
                          </a:solidFill>
                          <a:effectLst/>
                          <a:uLnTx/>
                          <a:uFillTx/>
                          <a:latin typeface="Times New Roman"/>
                          <a:ea typeface="標楷體"/>
                          <a:cs typeface="Times New Roman"/>
                        </a:rPr>
                        <a:t>2015</a:t>
                      </a:r>
                      <a:r>
                        <a:rPr kumimoji="0" lang="zh-TW" altLang="en-US" sz="1000" b="0" i="0" u="none" strike="noStrike" kern="100" cap="none" spc="0" normalizeH="0" baseline="0" noProof="0" dirty="0" smtClean="0">
                          <a:ln>
                            <a:noFill/>
                          </a:ln>
                          <a:solidFill>
                            <a:srgbClr val="000000"/>
                          </a:solidFill>
                          <a:effectLst/>
                          <a:uLnTx/>
                          <a:uFillTx/>
                          <a:latin typeface="Times New Roman"/>
                          <a:ea typeface="標楷體"/>
                          <a:cs typeface="Times New Roman"/>
                        </a:rPr>
                        <a:t>年</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hMerge="1">
                  <a:txBody>
                    <a:bodyPr/>
                    <a:lstStyle/>
                    <a:p>
                      <a:pPr>
                        <a:spcAft>
                          <a:spcPts val="0"/>
                        </a:spcAft>
                      </a:pP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5947">
                <a:tc>
                  <a:txBody>
                    <a:bodyPr/>
                    <a:lstStyle/>
                    <a:p>
                      <a:pPr>
                        <a:spcAft>
                          <a:spcPts val="0"/>
                        </a:spcAft>
                      </a:pPr>
                      <a:r>
                        <a:rPr lang="zh-TW" sz="1000" kern="100" dirty="0">
                          <a:solidFill>
                            <a:srgbClr val="000000"/>
                          </a:solidFill>
                          <a:effectLst/>
                          <a:latin typeface="Times New Roman"/>
                          <a:ea typeface="標楷體"/>
                          <a:cs typeface="Times New Roman"/>
                        </a:rPr>
                        <a:t>排名</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風險項目</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排名</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風險項目</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排名</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a:solidFill>
                            <a:srgbClr val="000000"/>
                          </a:solidFill>
                          <a:effectLst/>
                          <a:latin typeface="Times New Roman"/>
                          <a:ea typeface="標楷體"/>
                          <a:cs typeface="Times New Roman"/>
                        </a:rPr>
                        <a:t>風險項目</a:t>
                      </a:r>
                      <a:endParaRPr lang="zh-TW" sz="1200" kern="10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排名</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風險項目</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排名</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a:solidFill>
                            <a:srgbClr val="000000"/>
                          </a:solidFill>
                          <a:effectLst/>
                          <a:latin typeface="Times New Roman"/>
                          <a:ea typeface="標楷體"/>
                          <a:cs typeface="Times New Roman"/>
                        </a:rPr>
                        <a:t>風險項目</a:t>
                      </a:r>
                      <a:endParaRPr lang="zh-TW" sz="1200" kern="10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排名</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a:solidFill>
                            <a:srgbClr val="000000"/>
                          </a:solidFill>
                          <a:effectLst/>
                          <a:latin typeface="Times New Roman"/>
                          <a:ea typeface="標楷體"/>
                          <a:cs typeface="Times New Roman"/>
                        </a:rPr>
                        <a:t>風險項目</a:t>
                      </a:r>
                      <a:endParaRPr lang="zh-TW" sz="1200" kern="10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排名</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風險項目</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排名</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spcAft>
                          <a:spcPts val="0"/>
                        </a:spcAft>
                      </a:pPr>
                      <a:r>
                        <a:rPr lang="zh-TW" sz="1000" kern="100" dirty="0">
                          <a:solidFill>
                            <a:srgbClr val="000000"/>
                          </a:solidFill>
                          <a:effectLst/>
                          <a:latin typeface="Times New Roman"/>
                          <a:ea typeface="標楷體"/>
                          <a:cs typeface="Times New Roman"/>
                        </a:rPr>
                        <a:t>風險項目</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44156">
                <a:tc>
                  <a:txBody>
                    <a:bodyPr/>
                    <a:lstStyle/>
                    <a:p>
                      <a:pPr>
                        <a:spcAft>
                          <a:spcPts val="0"/>
                        </a:spcAft>
                      </a:pPr>
                      <a:r>
                        <a:rPr lang="en-US" sz="1000" kern="100" dirty="0">
                          <a:solidFill>
                            <a:srgbClr val="000000"/>
                          </a:solidFill>
                          <a:effectLst/>
                          <a:latin typeface="Times New Roman"/>
                          <a:ea typeface="標楷體"/>
                          <a:cs typeface="Times New Roman"/>
                        </a:rPr>
                        <a:t>1</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資產價格崩壞</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spcAft>
                          <a:spcPts val="0"/>
                        </a:spcAft>
                      </a:pPr>
                      <a:r>
                        <a:rPr lang="en-US" sz="1000" kern="100" dirty="0">
                          <a:solidFill>
                            <a:srgbClr val="000000"/>
                          </a:solidFill>
                          <a:effectLst/>
                          <a:latin typeface="Times New Roman"/>
                          <a:ea typeface="標楷體"/>
                          <a:cs typeface="Times New Roman"/>
                        </a:rPr>
                        <a:t>1</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資產價格崩壞</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spcAft>
                          <a:spcPts val="0"/>
                        </a:spcAft>
                      </a:pPr>
                      <a:r>
                        <a:rPr lang="en-US" sz="1000" kern="100" dirty="0">
                          <a:solidFill>
                            <a:srgbClr val="000000"/>
                          </a:solidFill>
                          <a:effectLst/>
                          <a:latin typeface="Times New Roman"/>
                          <a:ea typeface="標楷體"/>
                          <a:cs typeface="Times New Roman"/>
                        </a:rPr>
                        <a:t>1</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資產價格崩壞</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spcAft>
                          <a:spcPts val="0"/>
                        </a:spcAft>
                      </a:pPr>
                      <a:r>
                        <a:rPr lang="en-US" sz="1000" kern="100" dirty="0">
                          <a:solidFill>
                            <a:srgbClr val="000000"/>
                          </a:solidFill>
                          <a:effectLst/>
                          <a:latin typeface="Times New Roman"/>
                          <a:ea typeface="標楷體"/>
                          <a:cs typeface="Times New Roman"/>
                        </a:rPr>
                        <a:t>1</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氣候變遷</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spcAft>
                          <a:spcPts val="0"/>
                        </a:spcAft>
                      </a:pPr>
                      <a:r>
                        <a:rPr lang="en-US" sz="1000" kern="100" dirty="0">
                          <a:solidFill>
                            <a:srgbClr val="000000"/>
                          </a:solidFill>
                          <a:effectLst/>
                          <a:latin typeface="Times New Roman"/>
                          <a:ea typeface="標楷體"/>
                          <a:cs typeface="Times New Roman"/>
                        </a:rPr>
                        <a:t>1</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a:solidFill>
                            <a:srgbClr val="000000"/>
                          </a:solidFill>
                          <a:effectLst/>
                          <a:latin typeface="Times New Roman"/>
                          <a:ea typeface="標楷體"/>
                          <a:cs typeface="Times New Roman"/>
                        </a:rPr>
                        <a:t>水資源供給危機</a:t>
                      </a:r>
                      <a:endParaRPr lang="zh-TW" sz="1200" kern="10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spcAft>
                          <a:spcPts val="0"/>
                        </a:spcAft>
                      </a:pPr>
                      <a:r>
                        <a:rPr lang="en-US" sz="1000" kern="100" dirty="0">
                          <a:solidFill>
                            <a:srgbClr val="000000"/>
                          </a:solidFill>
                          <a:effectLst/>
                          <a:latin typeface="Times New Roman"/>
                          <a:ea typeface="標楷體"/>
                          <a:cs typeface="Times New Roman"/>
                        </a:rPr>
                        <a:t>1</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長期財政失衡</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spcAft>
                          <a:spcPts val="0"/>
                        </a:spcAft>
                      </a:pPr>
                      <a:r>
                        <a:rPr lang="en-US" sz="1000" kern="100" dirty="0">
                          <a:solidFill>
                            <a:srgbClr val="000000"/>
                          </a:solidFill>
                          <a:effectLst/>
                          <a:latin typeface="Times New Roman"/>
                          <a:ea typeface="標楷體"/>
                          <a:cs typeface="Times New Roman"/>
                        </a:rPr>
                        <a:t>1</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財政危機</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spcAft>
                          <a:spcPts val="0"/>
                        </a:spcAft>
                      </a:pPr>
                      <a:r>
                        <a:rPr lang="en-US" sz="1000" kern="100" dirty="0">
                          <a:solidFill>
                            <a:srgbClr val="000000"/>
                          </a:solidFill>
                          <a:effectLst/>
                          <a:latin typeface="Times New Roman"/>
                          <a:ea typeface="標楷體"/>
                          <a:cs typeface="Times New Roman"/>
                        </a:rPr>
                        <a:t>1</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marL="0" algn="l" defTabSz="914400" rtl="0" eaLnBrk="1" latinLnBrk="0" hangingPunct="1">
                        <a:spcAft>
                          <a:spcPts val="0"/>
                        </a:spcAft>
                      </a:pPr>
                      <a:r>
                        <a:rPr lang="zh-TW" altLang="en-US" sz="1000" kern="100" dirty="0" smtClean="0">
                          <a:solidFill>
                            <a:srgbClr val="000000"/>
                          </a:solidFill>
                          <a:effectLst/>
                          <a:latin typeface="Times New Roman"/>
                          <a:ea typeface="標楷體"/>
                          <a:cs typeface="Times New Roman"/>
                        </a:rPr>
                        <a:t>環境變遷</a:t>
                      </a:r>
                      <a:endParaRPr lang="zh-TW" altLang="en-US" sz="10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344038">
                <a:tc>
                  <a:txBody>
                    <a:bodyPr/>
                    <a:lstStyle/>
                    <a:p>
                      <a:pPr>
                        <a:spcAft>
                          <a:spcPts val="0"/>
                        </a:spcAft>
                      </a:pPr>
                      <a:r>
                        <a:rPr lang="en-US" sz="1000" kern="100" dirty="0">
                          <a:solidFill>
                            <a:srgbClr val="000000"/>
                          </a:solidFill>
                          <a:effectLst/>
                          <a:latin typeface="Times New Roman"/>
                          <a:ea typeface="標楷體"/>
                          <a:cs typeface="Times New Roman"/>
                        </a:rPr>
                        <a:t>2</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全球化導致的福利縮減</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spcAft>
                          <a:spcPts val="0"/>
                        </a:spcAft>
                      </a:pPr>
                      <a:r>
                        <a:rPr lang="en-US" sz="1000" kern="100" dirty="0">
                          <a:solidFill>
                            <a:srgbClr val="000000"/>
                          </a:solidFill>
                          <a:effectLst/>
                          <a:latin typeface="Times New Roman"/>
                          <a:ea typeface="標楷體"/>
                          <a:cs typeface="Times New Roman"/>
                        </a:rPr>
                        <a:t>2</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中國經濟成長低於</a:t>
                      </a:r>
                      <a:r>
                        <a:rPr lang="en-US" sz="1000" kern="100" dirty="0">
                          <a:solidFill>
                            <a:srgbClr val="000000"/>
                          </a:solidFill>
                          <a:effectLst/>
                          <a:latin typeface="Times New Roman"/>
                          <a:ea typeface="標楷體"/>
                          <a:cs typeface="Times New Roman"/>
                        </a:rPr>
                        <a:t>6%</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spcAft>
                          <a:spcPts val="0"/>
                        </a:spcAft>
                      </a:pPr>
                      <a:r>
                        <a:rPr lang="en-US" sz="1000" kern="100" dirty="0">
                          <a:solidFill>
                            <a:srgbClr val="000000"/>
                          </a:solidFill>
                          <a:effectLst/>
                          <a:latin typeface="Times New Roman"/>
                          <a:ea typeface="標楷體"/>
                          <a:cs typeface="Times New Roman"/>
                        </a:rPr>
                        <a:t>2</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慢性病</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kern="100" dirty="0">
                          <a:solidFill>
                            <a:srgbClr val="000000"/>
                          </a:solidFill>
                          <a:effectLst/>
                          <a:latin typeface="Times New Roman"/>
                          <a:ea typeface="標楷體"/>
                          <a:cs typeface="Times New Roman"/>
                        </a:rPr>
                        <a:t>2</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財政危機</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spcAft>
                          <a:spcPts val="0"/>
                        </a:spcAft>
                      </a:pPr>
                      <a:r>
                        <a:rPr lang="en-US" sz="1000" kern="100" dirty="0">
                          <a:solidFill>
                            <a:srgbClr val="000000"/>
                          </a:solidFill>
                          <a:effectLst/>
                          <a:latin typeface="Times New Roman"/>
                          <a:ea typeface="標楷體"/>
                          <a:cs typeface="Times New Roman"/>
                        </a:rPr>
                        <a:t>2</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a:solidFill>
                            <a:srgbClr val="000000"/>
                          </a:solidFill>
                          <a:effectLst/>
                          <a:latin typeface="Times New Roman"/>
                          <a:ea typeface="標楷體"/>
                          <a:cs typeface="Times New Roman"/>
                        </a:rPr>
                        <a:t>長期財政失衡</a:t>
                      </a:r>
                      <a:endParaRPr lang="zh-TW" sz="1200" kern="10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spcAft>
                          <a:spcPts val="0"/>
                        </a:spcAft>
                      </a:pPr>
                      <a:r>
                        <a:rPr lang="en-US" sz="1000" kern="100" dirty="0">
                          <a:solidFill>
                            <a:srgbClr val="000000"/>
                          </a:solidFill>
                          <a:effectLst/>
                          <a:latin typeface="Times New Roman"/>
                          <a:ea typeface="標楷體"/>
                          <a:cs typeface="Times New Roman"/>
                        </a:rPr>
                        <a:t>2</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溫室氣體排放量持續上升</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spcAft>
                          <a:spcPts val="0"/>
                        </a:spcAft>
                      </a:pPr>
                      <a:r>
                        <a:rPr lang="en-US" sz="1000" kern="100" dirty="0">
                          <a:solidFill>
                            <a:srgbClr val="000000"/>
                          </a:solidFill>
                          <a:effectLst/>
                          <a:latin typeface="Times New Roman"/>
                          <a:ea typeface="標楷體"/>
                          <a:cs typeface="Times New Roman"/>
                        </a:rPr>
                        <a:t>2</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氣候變遷</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spcAft>
                          <a:spcPts val="0"/>
                        </a:spcAft>
                      </a:pPr>
                      <a:r>
                        <a:rPr lang="en-US" sz="1000" kern="100" dirty="0">
                          <a:solidFill>
                            <a:srgbClr val="000000"/>
                          </a:solidFill>
                          <a:effectLst/>
                          <a:latin typeface="Times New Roman"/>
                          <a:ea typeface="標楷體"/>
                          <a:cs typeface="Times New Roman"/>
                        </a:rPr>
                        <a:t>2</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kern="100" dirty="0" smtClean="0">
                          <a:solidFill>
                            <a:srgbClr val="000000"/>
                          </a:solidFill>
                          <a:effectLst/>
                          <a:latin typeface="Times New Roman"/>
                          <a:ea typeface="標楷體"/>
                          <a:cs typeface="Times New Roman"/>
                        </a:rPr>
                        <a:t>油價下跌</a:t>
                      </a:r>
                    </a:p>
                    <a:p>
                      <a:pPr marL="0" algn="l" defTabSz="914400" rtl="0" eaLnBrk="1" latinLnBrk="0" hangingPunct="1">
                        <a:spcAft>
                          <a:spcPts val="0"/>
                        </a:spcAft>
                      </a:pPr>
                      <a:endParaRPr lang="zh-TW" sz="10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295947">
                <a:tc>
                  <a:txBody>
                    <a:bodyPr/>
                    <a:lstStyle/>
                    <a:p>
                      <a:pPr>
                        <a:spcAft>
                          <a:spcPts val="0"/>
                        </a:spcAft>
                      </a:pPr>
                      <a:r>
                        <a:rPr lang="en-US" sz="1000" kern="100" dirty="0">
                          <a:solidFill>
                            <a:srgbClr val="000000"/>
                          </a:solidFill>
                          <a:effectLst/>
                          <a:latin typeface="Times New Roman"/>
                          <a:ea typeface="標楷體"/>
                          <a:cs typeface="Times New Roman"/>
                        </a:rPr>
                        <a:t>3</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中國經濟成長低於</a:t>
                      </a:r>
                      <a:r>
                        <a:rPr lang="en-US" sz="1000" kern="100" dirty="0">
                          <a:solidFill>
                            <a:srgbClr val="000000"/>
                          </a:solidFill>
                          <a:effectLst/>
                          <a:latin typeface="Times New Roman"/>
                          <a:ea typeface="標楷體"/>
                          <a:cs typeface="Times New Roman"/>
                        </a:rPr>
                        <a:t>6%</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spcAft>
                          <a:spcPts val="0"/>
                        </a:spcAft>
                      </a:pPr>
                      <a:r>
                        <a:rPr lang="en-US" sz="1000" kern="100" dirty="0">
                          <a:solidFill>
                            <a:srgbClr val="000000"/>
                          </a:solidFill>
                          <a:effectLst/>
                          <a:latin typeface="Times New Roman"/>
                          <a:ea typeface="標楷體"/>
                          <a:cs typeface="Times New Roman"/>
                        </a:rPr>
                        <a:t>3</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慢性病</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kern="100" dirty="0">
                          <a:solidFill>
                            <a:srgbClr val="000000"/>
                          </a:solidFill>
                          <a:effectLst/>
                          <a:latin typeface="Times New Roman"/>
                          <a:ea typeface="標楷體"/>
                          <a:cs typeface="Times New Roman"/>
                        </a:rPr>
                        <a:t>3</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財政危機</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spcAft>
                          <a:spcPts val="0"/>
                        </a:spcAft>
                      </a:pPr>
                      <a:r>
                        <a:rPr lang="en-US" sz="1000" kern="100" dirty="0">
                          <a:solidFill>
                            <a:srgbClr val="000000"/>
                          </a:solidFill>
                          <a:effectLst/>
                          <a:latin typeface="Times New Roman"/>
                          <a:ea typeface="標楷體"/>
                          <a:cs typeface="Times New Roman"/>
                        </a:rPr>
                        <a:t>3</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國際與國內的經濟差距 </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spcAft>
                          <a:spcPts val="0"/>
                        </a:spcAft>
                      </a:pPr>
                      <a:r>
                        <a:rPr lang="en-US" sz="1000" kern="100" dirty="0">
                          <a:solidFill>
                            <a:srgbClr val="000000"/>
                          </a:solidFill>
                          <a:effectLst/>
                          <a:latin typeface="Times New Roman"/>
                          <a:ea typeface="標楷體"/>
                          <a:cs typeface="Times New Roman"/>
                        </a:rPr>
                        <a:t>3</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a:solidFill>
                            <a:srgbClr val="000000"/>
                          </a:solidFill>
                          <a:effectLst/>
                          <a:latin typeface="Times New Roman"/>
                          <a:ea typeface="標楷體"/>
                          <a:cs typeface="Times New Roman"/>
                        </a:rPr>
                        <a:t>糧食危機</a:t>
                      </a:r>
                      <a:endParaRPr lang="zh-TW" sz="1200" kern="10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spcAft>
                          <a:spcPts val="0"/>
                        </a:spcAft>
                      </a:pPr>
                      <a:r>
                        <a:rPr lang="en-US" sz="1000" kern="100" dirty="0">
                          <a:solidFill>
                            <a:srgbClr val="000000"/>
                          </a:solidFill>
                          <a:effectLst/>
                          <a:latin typeface="Times New Roman"/>
                          <a:ea typeface="標楷體"/>
                          <a:cs typeface="Times New Roman"/>
                        </a:rPr>
                        <a:t>3</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水資源供給危機</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spcAft>
                          <a:spcPts val="0"/>
                        </a:spcAft>
                      </a:pPr>
                      <a:r>
                        <a:rPr lang="en-US" sz="1000" kern="100" dirty="0">
                          <a:solidFill>
                            <a:srgbClr val="000000"/>
                          </a:solidFill>
                          <a:effectLst/>
                          <a:latin typeface="Times New Roman"/>
                          <a:ea typeface="標楷體"/>
                          <a:cs typeface="Times New Roman"/>
                        </a:rPr>
                        <a:t>3</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水資源危機</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spcAft>
                          <a:spcPts val="0"/>
                        </a:spcAft>
                      </a:pPr>
                      <a:r>
                        <a:rPr lang="en-US" sz="1000" kern="100" dirty="0">
                          <a:solidFill>
                            <a:srgbClr val="000000"/>
                          </a:solidFill>
                          <a:effectLst/>
                          <a:latin typeface="Times New Roman"/>
                          <a:ea typeface="標楷體"/>
                          <a:cs typeface="Times New Roman"/>
                        </a:rPr>
                        <a:t>3</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kern="100" dirty="0" smtClean="0">
                          <a:solidFill>
                            <a:srgbClr val="000000"/>
                          </a:solidFill>
                          <a:effectLst/>
                          <a:latin typeface="Times New Roman"/>
                          <a:ea typeface="標楷體"/>
                          <a:cs typeface="Times New Roman"/>
                        </a:rPr>
                        <a:t>貶值競賽</a:t>
                      </a:r>
                      <a:endParaRPr lang="zh-TW" altLang="zh-TW" sz="1000" kern="100" dirty="0" smtClean="0">
                        <a:solidFill>
                          <a:srgbClr val="000000"/>
                        </a:solidFill>
                        <a:effectLst/>
                        <a:latin typeface="Times New Roman"/>
                        <a:ea typeface="標楷體"/>
                        <a:cs typeface="Times New Roman"/>
                      </a:endParaRPr>
                    </a:p>
                    <a:p>
                      <a:pPr marL="0" algn="l" defTabSz="914400" rtl="0" eaLnBrk="1" latinLnBrk="0" hangingPunct="1">
                        <a:spcAft>
                          <a:spcPts val="0"/>
                        </a:spcAft>
                      </a:pPr>
                      <a:endParaRPr lang="zh-TW" sz="10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295947">
                <a:tc>
                  <a:txBody>
                    <a:bodyPr/>
                    <a:lstStyle/>
                    <a:p>
                      <a:pPr>
                        <a:spcAft>
                          <a:spcPts val="0"/>
                        </a:spcAft>
                      </a:pPr>
                      <a:r>
                        <a:rPr lang="en-US" sz="1000" kern="100" dirty="0">
                          <a:solidFill>
                            <a:srgbClr val="000000"/>
                          </a:solidFill>
                          <a:effectLst/>
                          <a:latin typeface="Times New Roman"/>
                          <a:ea typeface="標楷體"/>
                          <a:cs typeface="Times New Roman"/>
                        </a:rPr>
                        <a:t>4</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油氣價格飆漲</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spcAft>
                          <a:spcPts val="0"/>
                        </a:spcAft>
                      </a:pPr>
                      <a:r>
                        <a:rPr lang="en-US" sz="1000" kern="100" dirty="0">
                          <a:solidFill>
                            <a:srgbClr val="000000"/>
                          </a:solidFill>
                          <a:effectLst/>
                          <a:latin typeface="Times New Roman"/>
                          <a:ea typeface="標楷體"/>
                          <a:cs typeface="Times New Roman"/>
                        </a:rPr>
                        <a:t>4</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全球化導致的福利縮減</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spcAft>
                          <a:spcPts val="0"/>
                        </a:spcAft>
                      </a:pPr>
                      <a:r>
                        <a:rPr lang="en-US" sz="1000" kern="100" dirty="0">
                          <a:solidFill>
                            <a:srgbClr val="000000"/>
                          </a:solidFill>
                          <a:effectLst/>
                          <a:latin typeface="Times New Roman"/>
                          <a:ea typeface="標楷體"/>
                          <a:cs typeface="Times New Roman"/>
                        </a:rPr>
                        <a:t>4</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中國經濟成長低於</a:t>
                      </a:r>
                      <a:r>
                        <a:rPr lang="en-US" sz="1000" kern="100" dirty="0">
                          <a:solidFill>
                            <a:srgbClr val="000000"/>
                          </a:solidFill>
                          <a:effectLst/>
                          <a:latin typeface="Times New Roman"/>
                          <a:ea typeface="標楷體"/>
                          <a:cs typeface="Times New Roman"/>
                        </a:rPr>
                        <a:t>6%</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spcAft>
                          <a:spcPts val="0"/>
                        </a:spcAft>
                      </a:pPr>
                      <a:r>
                        <a:rPr lang="en-US" sz="1000" kern="100" dirty="0">
                          <a:solidFill>
                            <a:srgbClr val="000000"/>
                          </a:solidFill>
                          <a:effectLst/>
                          <a:latin typeface="Times New Roman"/>
                          <a:ea typeface="標楷體"/>
                          <a:cs typeface="Times New Roman"/>
                        </a:rPr>
                        <a:t>4</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全球事務治理機制失靈 </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spcAft>
                          <a:spcPts val="0"/>
                        </a:spcAft>
                      </a:pPr>
                      <a:r>
                        <a:rPr lang="en-US" sz="1000" kern="100" dirty="0">
                          <a:solidFill>
                            <a:srgbClr val="000000"/>
                          </a:solidFill>
                          <a:effectLst/>
                          <a:latin typeface="Times New Roman"/>
                          <a:ea typeface="標楷體"/>
                          <a:cs typeface="Times New Roman"/>
                        </a:rPr>
                        <a:t>4</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能源與能產品價格劇烈波動</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spcAft>
                          <a:spcPts val="0"/>
                        </a:spcAft>
                      </a:pPr>
                      <a:r>
                        <a:rPr lang="en-US" sz="1000" kern="100" dirty="0">
                          <a:solidFill>
                            <a:srgbClr val="000000"/>
                          </a:solidFill>
                          <a:effectLst/>
                          <a:latin typeface="Times New Roman"/>
                          <a:ea typeface="標楷體"/>
                          <a:cs typeface="Times New Roman"/>
                        </a:rPr>
                        <a:t>4</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嚴重所得不均</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spcAft>
                          <a:spcPts val="0"/>
                        </a:spcAft>
                      </a:pPr>
                      <a:r>
                        <a:rPr lang="en-US" sz="1000" kern="100" dirty="0">
                          <a:solidFill>
                            <a:srgbClr val="000000"/>
                          </a:solidFill>
                          <a:effectLst/>
                          <a:latin typeface="Times New Roman"/>
                          <a:ea typeface="標楷體"/>
                          <a:cs typeface="Times New Roman"/>
                        </a:rPr>
                        <a:t>4</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未充分就業</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spcAft>
                          <a:spcPts val="0"/>
                        </a:spcAft>
                      </a:pPr>
                      <a:r>
                        <a:rPr lang="en-US" sz="1000" kern="100" dirty="0">
                          <a:solidFill>
                            <a:srgbClr val="000000"/>
                          </a:solidFill>
                          <a:effectLst/>
                          <a:latin typeface="Times New Roman"/>
                          <a:ea typeface="標楷體"/>
                          <a:cs typeface="Times New Roman"/>
                        </a:rPr>
                        <a:t>4</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kern="100" dirty="0" smtClean="0">
                          <a:solidFill>
                            <a:srgbClr val="000000"/>
                          </a:solidFill>
                          <a:effectLst/>
                          <a:latin typeface="Times New Roman"/>
                          <a:ea typeface="標楷體"/>
                          <a:cs typeface="Times New Roman"/>
                        </a:rPr>
                        <a:t>通膨效應</a:t>
                      </a:r>
                      <a:endParaRPr lang="zh-TW" altLang="zh-TW" sz="1000" kern="100" dirty="0" smtClean="0">
                        <a:solidFill>
                          <a:srgbClr val="000000"/>
                        </a:solidFill>
                        <a:effectLst/>
                        <a:latin typeface="Times New Roman"/>
                        <a:ea typeface="標楷體"/>
                        <a:cs typeface="Times New Roman"/>
                      </a:endParaRPr>
                    </a:p>
                    <a:p>
                      <a:pPr marL="0" algn="l" defTabSz="914400" rtl="0" eaLnBrk="1" latinLnBrk="0" hangingPunct="1">
                        <a:spcAft>
                          <a:spcPts val="0"/>
                        </a:spcAft>
                      </a:pPr>
                      <a:endParaRPr lang="zh-TW" sz="10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295947">
                <a:tc>
                  <a:txBody>
                    <a:bodyPr/>
                    <a:lstStyle/>
                    <a:p>
                      <a:pPr>
                        <a:spcAft>
                          <a:spcPts val="0"/>
                        </a:spcAft>
                      </a:pPr>
                      <a:r>
                        <a:rPr lang="en-US" sz="1000" kern="100" dirty="0">
                          <a:solidFill>
                            <a:srgbClr val="000000"/>
                          </a:solidFill>
                          <a:effectLst/>
                          <a:latin typeface="Times New Roman"/>
                          <a:ea typeface="標楷體"/>
                          <a:cs typeface="Times New Roman"/>
                        </a:rPr>
                        <a:t>5</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流感</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kern="100" dirty="0">
                          <a:solidFill>
                            <a:srgbClr val="000000"/>
                          </a:solidFill>
                          <a:effectLst/>
                          <a:latin typeface="Times New Roman"/>
                          <a:ea typeface="標楷體"/>
                          <a:cs typeface="Times New Roman"/>
                        </a:rPr>
                        <a:t>5</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全球治理鴻溝</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kern="100" dirty="0">
                          <a:solidFill>
                            <a:srgbClr val="000000"/>
                          </a:solidFill>
                          <a:effectLst/>
                          <a:latin typeface="Times New Roman"/>
                          <a:ea typeface="標楷體"/>
                          <a:cs typeface="Times New Roman"/>
                        </a:rPr>
                        <a:t>5</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全球治理鴻溝</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kern="100" dirty="0">
                          <a:solidFill>
                            <a:srgbClr val="000000"/>
                          </a:solidFill>
                          <a:effectLst/>
                          <a:latin typeface="Times New Roman"/>
                          <a:ea typeface="標楷體"/>
                          <a:cs typeface="Times New Roman"/>
                        </a:rPr>
                        <a:t>5</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暴風雨和颱風</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spcAft>
                          <a:spcPts val="0"/>
                        </a:spcAft>
                      </a:pPr>
                      <a:r>
                        <a:rPr lang="en-US" sz="1000" kern="100" dirty="0">
                          <a:solidFill>
                            <a:srgbClr val="000000"/>
                          </a:solidFill>
                          <a:effectLst/>
                          <a:latin typeface="Times New Roman"/>
                          <a:ea typeface="標楷體"/>
                          <a:cs typeface="Times New Roman"/>
                        </a:rPr>
                        <a:t>5</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嚴重所得不均</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spcAft>
                          <a:spcPts val="0"/>
                        </a:spcAft>
                      </a:pPr>
                      <a:r>
                        <a:rPr lang="en-US" sz="1000" kern="100" dirty="0">
                          <a:solidFill>
                            <a:srgbClr val="000000"/>
                          </a:solidFill>
                          <a:effectLst/>
                          <a:latin typeface="Times New Roman"/>
                          <a:ea typeface="標楷體"/>
                          <a:cs typeface="Times New Roman"/>
                        </a:rPr>
                        <a:t>5</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氣候變遷調適失敗</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spcAft>
                          <a:spcPts val="0"/>
                        </a:spcAft>
                      </a:pPr>
                      <a:r>
                        <a:rPr lang="en-US" sz="1000" kern="100" dirty="0">
                          <a:solidFill>
                            <a:srgbClr val="000000"/>
                          </a:solidFill>
                          <a:effectLst/>
                          <a:latin typeface="Times New Roman"/>
                          <a:ea typeface="標楷體"/>
                          <a:cs typeface="Times New Roman"/>
                        </a:rPr>
                        <a:t>5</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極端氣候事件</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spcAft>
                          <a:spcPts val="0"/>
                        </a:spcAft>
                      </a:pPr>
                      <a:r>
                        <a:rPr lang="en-US" sz="1000" kern="100" dirty="0">
                          <a:solidFill>
                            <a:srgbClr val="000000"/>
                          </a:solidFill>
                          <a:effectLst/>
                          <a:latin typeface="Times New Roman"/>
                          <a:ea typeface="標楷體"/>
                          <a:cs typeface="Times New Roman"/>
                        </a:rPr>
                        <a:t>5</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kern="100" dirty="0" smtClean="0">
                          <a:solidFill>
                            <a:srgbClr val="000000"/>
                          </a:solidFill>
                          <a:effectLst/>
                          <a:latin typeface="Times New Roman"/>
                          <a:ea typeface="標楷體"/>
                          <a:cs typeface="Times New Roman"/>
                        </a:rPr>
                        <a:t>區域效率</a:t>
                      </a:r>
                      <a:endParaRPr lang="zh-TW" altLang="zh-TW" sz="1000" kern="100" dirty="0" smtClean="0">
                        <a:solidFill>
                          <a:srgbClr val="000000"/>
                        </a:solidFill>
                        <a:effectLst/>
                        <a:latin typeface="Times New Roman"/>
                        <a:ea typeface="標楷體"/>
                        <a:cs typeface="Times New Roman"/>
                      </a:endParaRPr>
                    </a:p>
                    <a:p>
                      <a:pPr marL="0" algn="l" defTabSz="914400" rtl="0" eaLnBrk="1" latinLnBrk="0" hangingPunct="1">
                        <a:spcAft>
                          <a:spcPts val="0"/>
                        </a:spcAft>
                      </a:pPr>
                      <a:endParaRPr lang="zh-TW" sz="10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295947">
                <a:tc>
                  <a:txBody>
                    <a:bodyPr/>
                    <a:lstStyle/>
                    <a:p>
                      <a:pPr>
                        <a:spcAft>
                          <a:spcPts val="0"/>
                        </a:spcAft>
                      </a:pPr>
                      <a:r>
                        <a:rPr lang="en-US" sz="1000" kern="100" dirty="0">
                          <a:solidFill>
                            <a:srgbClr val="000000"/>
                          </a:solidFill>
                          <a:effectLst/>
                          <a:latin typeface="Times New Roman"/>
                          <a:ea typeface="標楷體"/>
                          <a:cs typeface="Times New Roman"/>
                        </a:rPr>
                        <a:t>6</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中東情勢不穩</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spcAft>
                          <a:spcPts val="0"/>
                        </a:spcAft>
                      </a:pPr>
                      <a:r>
                        <a:rPr lang="en-US" sz="1000" kern="100" dirty="0">
                          <a:solidFill>
                            <a:srgbClr val="000000"/>
                          </a:solidFill>
                          <a:effectLst/>
                          <a:latin typeface="Times New Roman"/>
                          <a:ea typeface="標楷體"/>
                          <a:cs typeface="Times New Roman"/>
                        </a:rPr>
                        <a:t>6</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財政危機</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spcAft>
                          <a:spcPts val="0"/>
                        </a:spcAft>
                      </a:pPr>
                      <a:r>
                        <a:rPr lang="en-US" sz="1000" kern="100" dirty="0">
                          <a:solidFill>
                            <a:srgbClr val="000000"/>
                          </a:solidFill>
                          <a:effectLst/>
                          <a:latin typeface="Times New Roman"/>
                          <a:ea typeface="標楷體"/>
                          <a:cs typeface="Times New Roman"/>
                        </a:rPr>
                        <a:t>6</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全球化導致的福利縮減</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spcAft>
                          <a:spcPts val="0"/>
                        </a:spcAft>
                      </a:pPr>
                      <a:r>
                        <a:rPr lang="en-US" sz="1000" kern="100" dirty="0">
                          <a:solidFill>
                            <a:srgbClr val="000000"/>
                          </a:solidFill>
                          <a:effectLst/>
                          <a:latin typeface="Times New Roman"/>
                          <a:ea typeface="標楷體"/>
                          <a:cs typeface="Times New Roman"/>
                        </a:rPr>
                        <a:t>6</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能源價格劇烈波動 </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spcAft>
                          <a:spcPts val="0"/>
                        </a:spcAft>
                      </a:pPr>
                      <a:r>
                        <a:rPr lang="en-US" sz="1000" kern="100" dirty="0">
                          <a:solidFill>
                            <a:srgbClr val="000000"/>
                          </a:solidFill>
                          <a:effectLst/>
                          <a:latin typeface="Times New Roman"/>
                          <a:ea typeface="標楷體"/>
                          <a:cs typeface="Times New Roman"/>
                        </a:rPr>
                        <a:t>6</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溫室氣體排放量持續上升</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spcAft>
                          <a:spcPts val="0"/>
                        </a:spcAft>
                      </a:pPr>
                      <a:r>
                        <a:rPr lang="en-US" sz="1000" kern="100" dirty="0">
                          <a:solidFill>
                            <a:srgbClr val="000000"/>
                          </a:solidFill>
                          <a:effectLst/>
                          <a:latin typeface="Times New Roman"/>
                          <a:ea typeface="標楷體"/>
                          <a:cs typeface="Times New Roman"/>
                        </a:rPr>
                        <a:t>6</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能源與能產品價格劇烈波動</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spcAft>
                          <a:spcPts val="0"/>
                        </a:spcAft>
                      </a:pPr>
                      <a:r>
                        <a:rPr lang="en-US" sz="1000" kern="100" dirty="0">
                          <a:solidFill>
                            <a:srgbClr val="000000"/>
                          </a:solidFill>
                          <a:effectLst/>
                          <a:latin typeface="Times New Roman"/>
                          <a:ea typeface="標楷體"/>
                          <a:cs typeface="Times New Roman"/>
                        </a:rPr>
                        <a:t>6</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所得不均</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kern="100" dirty="0">
                          <a:solidFill>
                            <a:srgbClr val="000000"/>
                          </a:solidFill>
                          <a:effectLst/>
                          <a:latin typeface="Times New Roman"/>
                          <a:ea typeface="標楷體"/>
                          <a:cs typeface="Times New Roman"/>
                        </a:rPr>
                        <a:t>6</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kern="100" dirty="0" smtClean="0">
                          <a:solidFill>
                            <a:srgbClr val="000000"/>
                          </a:solidFill>
                          <a:effectLst/>
                          <a:latin typeface="Times New Roman"/>
                          <a:ea typeface="標楷體"/>
                          <a:cs typeface="Times New Roman"/>
                        </a:rPr>
                        <a:t>碳稅啟動</a:t>
                      </a:r>
                      <a:endParaRPr lang="zh-TW" altLang="zh-TW" sz="1000" kern="100" dirty="0" smtClean="0">
                        <a:solidFill>
                          <a:srgbClr val="000000"/>
                        </a:solidFill>
                        <a:effectLst/>
                        <a:latin typeface="Times New Roman"/>
                        <a:ea typeface="標楷體"/>
                        <a:cs typeface="Times New Roman"/>
                      </a:endParaRPr>
                    </a:p>
                    <a:p>
                      <a:pPr marL="0" algn="l" defTabSz="914400" rtl="0" eaLnBrk="1" latinLnBrk="0" hangingPunct="1">
                        <a:spcAft>
                          <a:spcPts val="0"/>
                        </a:spcAft>
                      </a:pPr>
                      <a:endParaRPr lang="zh-TW" sz="10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202301">
                <a:tc>
                  <a:txBody>
                    <a:bodyPr/>
                    <a:lstStyle/>
                    <a:p>
                      <a:pPr>
                        <a:spcAft>
                          <a:spcPts val="0"/>
                        </a:spcAft>
                      </a:pPr>
                      <a:r>
                        <a:rPr lang="en-US" sz="1000" kern="100" dirty="0">
                          <a:solidFill>
                            <a:srgbClr val="000000"/>
                          </a:solidFill>
                          <a:effectLst/>
                          <a:latin typeface="Times New Roman"/>
                          <a:ea typeface="標楷體"/>
                          <a:cs typeface="Times New Roman"/>
                        </a:rPr>
                        <a:t>7</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慢性病</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kern="100" dirty="0">
                          <a:solidFill>
                            <a:srgbClr val="000000"/>
                          </a:solidFill>
                          <a:effectLst/>
                          <a:latin typeface="Times New Roman"/>
                          <a:ea typeface="標楷體"/>
                          <a:cs typeface="Times New Roman"/>
                        </a:rPr>
                        <a:t>7</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流感</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kern="100" dirty="0">
                          <a:solidFill>
                            <a:srgbClr val="000000"/>
                          </a:solidFill>
                          <a:effectLst/>
                          <a:latin typeface="Times New Roman"/>
                          <a:ea typeface="標楷體"/>
                          <a:cs typeface="Times New Roman"/>
                        </a:rPr>
                        <a:t>7</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管理的負擔</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kern="100" dirty="0">
                          <a:solidFill>
                            <a:srgbClr val="000000"/>
                          </a:solidFill>
                          <a:effectLst/>
                          <a:latin typeface="Times New Roman"/>
                          <a:ea typeface="標楷體"/>
                          <a:cs typeface="Times New Roman"/>
                        </a:rPr>
                        <a:t>7</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地緣政治衝突 </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spcAft>
                          <a:spcPts val="0"/>
                        </a:spcAft>
                      </a:pPr>
                      <a:r>
                        <a:rPr lang="en-US" sz="1000" kern="100" dirty="0">
                          <a:solidFill>
                            <a:srgbClr val="000000"/>
                          </a:solidFill>
                          <a:effectLst/>
                          <a:latin typeface="Times New Roman"/>
                          <a:ea typeface="標楷體"/>
                          <a:cs typeface="Times New Roman"/>
                        </a:rPr>
                        <a:t>7</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恐怖攻擊</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spcAft>
                          <a:spcPts val="0"/>
                        </a:spcAft>
                      </a:pPr>
                      <a:r>
                        <a:rPr lang="en-US" sz="1000" kern="100" dirty="0">
                          <a:solidFill>
                            <a:srgbClr val="000000"/>
                          </a:solidFill>
                          <a:effectLst/>
                          <a:latin typeface="Times New Roman"/>
                          <a:ea typeface="標楷體"/>
                          <a:cs typeface="Times New Roman"/>
                        </a:rPr>
                        <a:t>7</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糧食危機</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spcAft>
                          <a:spcPts val="0"/>
                        </a:spcAft>
                      </a:pPr>
                      <a:r>
                        <a:rPr lang="en-US" sz="1000" kern="100" dirty="0">
                          <a:solidFill>
                            <a:srgbClr val="000000"/>
                          </a:solidFill>
                          <a:effectLst/>
                          <a:latin typeface="Times New Roman"/>
                          <a:ea typeface="標楷體"/>
                          <a:cs typeface="Times New Roman"/>
                        </a:rPr>
                        <a:t>7</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網路攻擊</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kern="100" dirty="0">
                          <a:solidFill>
                            <a:srgbClr val="000000"/>
                          </a:solidFill>
                          <a:effectLst/>
                          <a:latin typeface="Times New Roman"/>
                          <a:ea typeface="標楷體"/>
                          <a:cs typeface="Times New Roman"/>
                        </a:rPr>
                        <a:t>7</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kern="100" dirty="0" smtClean="0">
                          <a:solidFill>
                            <a:srgbClr val="000000"/>
                          </a:solidFill>
                          <a:effectLst/>
                          <a:latin typeface="Times New Roman"/>
                          <a:ea typeface="標楷體"/>
                          <a:cs typeface="Times New Roman"/>
                        </a:rPr>
                        <a:t>勞動力不足</a:t>
                      </a:r>
                      <a:endParaRPr lang="zh-TW" altLang="zh-TW" sz="1000" kern="100" dirty="0" smtClean="0">
                        <a:solidFill>
                          <a:srgbClr val="000000"/>
                        </a:solidFill>
                        <a:effectLst/>
                        <a:latin typeface="Times New Roman"/>
                        <a:ea typeface="標楷體"/>
                        <a:cs typeface="Times New Roman"/>
                      </a:endParaRPr>
                    </a:p>
                    <a:p>
                      <a:pPr marL="0" algn="l" defTabSz="914400" rtl="0" eaLnBrk="1" latinLnBrk="0" hangingPunct="1">
                        <a:spcAft>
                          <a:spcPts val="0"/>
                        </a:spcAft>
                      </a:pPr>
                      <a:endParaRPr lang="zh-TW" sz="10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295947">
                <a:tc>
                  <a:txBody>
                    <a:bodyPr/>
                    <a:lstStyle/>
                    <a:p>
                      <a:pPr>
                        <a:spcAft>
                          <a:spcPts val="0"/>
                        </a:spcAft>
                      </a:pPr>
                      <a:r>
                        <a:rPr lang="en-US" sz="1000" kern="100" dirty="0">
                          <a:solidFill>
                            <a:srgbClr val="000000"/>
                          </a:solidFill>
                          <a:effectLst/>
                          <a:latin typeface="Times New Roman"/>
                          <a:ea typeface="標楷體"/>
                          <a:cs typeface="Times New Roman"/>
                        </a:rPr>
                        <a:t>8</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關鍵資訊機構失靈</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kern="100" dirty="0">
                          <a:solidFill>
                            <a:srgbClr val="000000"/>
                          </a:solidFill>
                          <a:effectLst/>
                          <a:latin typeface="Times New Roman"/>
                          <a:ea typeface="標楷體"/>
                          <a:cs typeface="Times New Roman"/>
                        </a:rPr>
                        <a:t>8</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關鍵資訊機構失靈</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kern="100" dirty="0">
                          <a:solidFill>
                            <a:srgbClr val="000000"/>
                          </a:solidFill>
                          <a:effectLst/>
                          <a:latin typeface="Times New Roman"/>
                          <a:ea typeface="標楷體"/>
                          <a:cs typeface="Times New Roman"/>
                        </a:rPr>
                        <a:t>8</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糧價波動</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spcAft>
                          <a:spcPts val="0"/>
                        </a:spcAft>
                      </a:pPr>
                      <a:r>
                        <a:rPr lang="en-US" sz="1000" kern="100" dirty="0">
                          <a:solidFill>
                            <a:srgbClr val="000000"/>
                          </a:solidFill>
                          <a:effectLst/>
                          <a:latin typeface="Times New Roman"/>
                          <a:ea typeface="標楷體"/>
                          <a:cs typeface="Times New Roman"/>
                        </a:rPr>
                        <a:t>8</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貪污腐敗</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spcAft>
                          <a:spcPts val="0"/>
                        </a:spcAft>
                      </a:pPr>
                      <a:r>
                        <a:rPr lang="en-US" sz="1000" kern="100" dirty="0">
                          <a:solidFill>
                            <a:srgbClr val="000000"/>
                          </a:solidFill>
                          <a:effectLst/>
                          <a:latin typeface="Times New Roman"/>
                          <a:ea typeface="標楷體"/>
                          <a:cs typeface="Times New Roman"/>
                        </a:rPr>
                        <a:t>8</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a:solidFill>
                            <a:srgbClr val="000000"/>
                          </a:solidFill>
                          <a:effectLst/>
                          <a:latin typeface="Times New Roman"/>
                          <a:ea typeface="標楷體"/>
                          <a:cs typeface="Times New Roman"/>
                        </a:rPr>
                        <a:t>氣候變遷調適失敗</a:t>
                      </a:r>
                      <a:endParaRPr lang="zh-TW" sz="1200" kern="10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spcAft>
                          <a:spcPts val="0"/>
                        </a:spcAft>
                      </a:pPr>
                      <a:r>
                        <a:rPr lang="en-US" sz="1000" kern="100" dirty="0">
                          <a:solidFill>
                            <a:srgbClr val="000000"/>
                          </a:solidFill>
                          <a:effectLst/>
                          <a:latin typeface="Times New Roman"/>
                          <a:ea typeface="標楷體"/>
                          <a:cs typeface="Times New Roman"/>
                        </a:rPr>
                        <a:t>8</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失敗的全球治理</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kern="100" dirty="0">
                          <a:solidFill>
                            <a:srgbClr val="000000"/>
                          </a:solidFill>
                          <a:effectLst/>
                          <a:latin typeface="Times New Roman"/>
                          <a:ea typeface="標楷體"/>
                          <a:cs typeface="Times New Roman"/>
                        </a:rPr>
                        <a:t>8</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生物多樣性消失與生態系崩壞</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spcAft>
                          <a:spcPts val="0"/>
                        </a:spcAft>
                      </a:pPr>
                      <a:r>
                        <a:rPr lang="en-US" sz="1000" kern="100" dirty="0">
                          <a:solidFill>
                            <a:srgbClr val="000000"/>
                          </a:solidFill>
                          <a:effectLst/>
                          <a:latin typeface="Times New Roman"/>
                          <a:ea typeface="標楷體"/>
                          <a:cs typeface="Times New Roman"/>
                        </a:rPr>
                        <a:t>8</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kern="100" dirty="0" smtClean="0">
                          <a:solidFill>
                            <a:srgbClr val="000000"/>
                          </a:solidFill>
                          <a:effectLst/>
                          <a:latin typeface="Times New Roman"/>
                          <a:ea typeface="標楷體"/>
                          <a:cs typeface="Times New Roman"/>
                        </a:rPr>
                        <a:t>學用落差</a:t>
                      </a:r>
                      <a:endParaRPr lang="zh-TW" altLang="zh-TW" sz="1000" kern="100" dirty="0" smtClean="0">
                        <a:solidFill>
                          <a:srgbClr val="000000"/>
                        </a:solidFill>
                        <a:effectLst/>
                        <a:latin typeface="Times New Roman"/>
                        <a:ea typeface="標楷體"/>
                        <a:cs typeface="Times New Roman"/>
                      </a:endParaRPr>
                    </a:p>
                    <a:p>
                      <a:pPr marL="0" algn="l" defTabSz="914400" rtl="0" eaLnBrk="1" latinLnBrk="0" hangingPunct="1">
                        <a:spcAft>
                          <a:spcPts val="0"/>
                        </a:spcAft>
                      </a:pPr>
                      <a:endParaRPr lang="zh-TW" sz="10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324000">
                <a:tc>
                  <a:txBody>
                    <a:bodyPr/>
                    <a:lstStyle/>
                    <a:p>
                      <a:pPr>
                        <a:spcAft>
                          <a:spcPts val="0"/>
                        </a:spcAft>
                      </a:pPr>
                      <a:r>
                        <a:rPr lang="en-US" sz="1000" kern="100" dirty="0">
                          <a:solidFill>
                            <a:srgbClr val="000000"/>
                          </a:solidFill>
                          <a:effectLst/>
                          <a:latin typeface="Times New Roman"/>
                          <a:ea typeface="標楷體"/>
                          <a:cs typeface="Times New Roman"/>
                        </a:rPr>
                        <a:t>9</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熱浪與乾旱</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spcAft>
                          <a:spcPts val="0"/>
                        </a:spcAft>
                      </a:pPr>
                      <a:r>
                        <a:rPr lang="en-US" sz="1000" kern="100" dirty="0">
                          <a:solidFill>
                            <a:srgbClr val="000000"/>
                          </a:solidFill>
                          <a:effectLst/>
                          <a:latin typeface="Times New Roman"/>
                          <a:ea typeface="標楷體"/>
                          <a:cs typeface="Times New Roman"/>
                        </a:rPr>
                        <a:t>9</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糧價波動</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spcAft>
                          <a:spcPts val="0"/>
                        </a:spcAft>
                      </a:pPr>
                      <a:r>
                        <a:rPr lang="en-US" sz="1000" kern="100" dirty="0">
                          <a:solidFill>
                            <a:srgbClr val="000000"/>
                          </a:solidFill>
                          <a:effectLst/>
                          <a:latin typeface="Times New Roman"/>
                          <a:ea typeface="標楷體"/>
                          <a:cs typeface="Times New Roman"/>
                        </a:rPr>
                        <a:t>9</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阿富汗情勢不穩定</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spcAft>
                          <a:spcPts val="0"/>
                        </a:spcAft>
                      </a:pPr>
                      <a:r>
                        <a:rPr lang="en-US" sz="1000" kern="100" dirty="0">
                          <a:solidFill>
                            <a:srgbClr val="000000"/>
                          </a:solidFill>
                          <a:effectLst/>
                          <a:latin typeface="Times New Roman"/>
                          <a:ea typeface="標楷體"/>
                          <a:cs typeface="Times New Roman"/>
                        </a:rPr>
                        <a:t>9</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洪災 </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spcAft>
                          <a:spcPts val="0"/>
                        </a:spcAft>
                      </a:pPr>
                      <a:r>
                        <a:rPr lang="en-US" sz="1000" kern="100" dirty="0">
                          <a:solidFill>
                            <a:srgbClr val="000000"/>
                          </a:solidFill>
                          <a:effectLst/>
                          <a:latin typeface="Times New Roman"/>
                          <a:ea typeface="標楷體"/>
                          <a:cs typeface="Times New Roman"/>
                        </a:rPr>
                        <a:t>9</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網路攻擊</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kern="100" dirty="0">
                          <a:solidFill>
                            <a:srgbClr val="000000"/>
                          </a:solidFill>
                          <a:effectLst/>
                          <a:latin typeface="Times New Roman"/>
                          <a:ea typeface="標楷體"/>
                          <a:cs typeface="Times New Roman"/>
                        </a:rPr>
                        <a:t>9</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長期勞動市場失衡</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spcAft>
                          <a:spcPts val="0"/>
                        </a:spcAft>
                      </a:pPr>
                      <a:r>
                        <a:rPr lang="en-US" sz="1000" kern="100" dirty="0">
                          <a:solidFill>
                            <a:srgbClr val="000000"/>
                          </a:solidFill>
                          <a:effectLst/>
                          <a:latin typeface="Times New Roman"/>
                          <a:ea typeface="標楷體"/>
                          <a:cs typeface="Times New Roman"/>
                        </a:rPr>
                        <a:t>9</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天然災害</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spcAft>
                          <a:spcPts val="0"/>
                        </a:spcAft>
                      </a:pPr>
                      <a:r>
                        <a:rPr lang="en-US" sz="1000" kern="100" dirty="0">
                          <a:solidFill>
                            <a:srgbClr val="000000"/>
                          </a:solidFill>
                          <a:effectLst/>
                          <a:latin typeface="Times New Roman"/>
                          <a:ea typeface="標楷體"/>
                          <a:cs typeface="Times New Roman"/>
                        </a:rPr>
                        <a:t>9</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kern="100" dirty="0" smtClean="0">
                          <a:solidFill>
                            <a:srgbClr val="000000"/>
                          </a:solidFill>
                          <a:effectLst/>
                          <a:latin typeface="Times New Roman"/>
                          <a:ea typeface="標楷體"/>
                          <a:cs typeface="Times New Roman"/>
                        </a:rPr>
                        <a:t>貧富不均</a:t>
                      </a:r>
                      <a:endParaRPr lang="zh-TW" altLang="zh-TW" sz="1000" kern="100" dirty="0" smtClean="0">
                        <a:solidFill>
                          <a:srgbClr val="000000"/>
                        </a:solidFill>
                        <a:effectLst/>
                        <a:latin typeface="Times New Roman"/>
                        <a:ea typeface="標楷體"/>
                        <a:cs typeface="Times New Roman"/>
                      </a:endParaRPr>
                    </a:p>
                    <a:p>
                      <a:pPr marL="0" algn="l" defTabSz="914400" rtl="0" eaLnBrk="1" latinLnBrk="0" hangingPunct="1">
                        <a:spcAft>
                          <a:spcPts val="0"/>
                        </a:spcAft>
                      </a:pPr>
                      <a:endParaRPr lang="zh-TW" sz="10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360000">
                <a:tc>
                  <a:txBody>
                    <a:bodyPr/>
                    <a:lstStyle/>
                    <a:p>
                      <a:pPr>
                        <a:spcAft>
                          <a:spcPts val="0"/>
                        </a:spcAft>
                      </a:pPr>
                      <a:r>
                        <a:rPr lang="en-US" sz="1000" kern="100" dirty="0">
                          <a:solidFill>
                            <a:srgbClr val="000000"/>
                          </a:solidFill>
                          <a:effectLst/>
                          <a:latin typeface="Times New Roman"/>
                          <a:ea typeface="標楷體"/>
                          <a:cs typeface="Times New Roman"/>
                        </a:rPr>
                        <a:t>10</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美元下跌</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spcAft>
                          <a:spcPts val="0"/>
                        </a:spcAft>
                      </a:pPr>
                      <a:r>
                        <a:rPr lang="en-US" sz="1000" kern="100" dirty="0">
                          <a:solidFill>
                            <a:srgbClr val="000000"/>
                          </a:solidFill>
                          <a:effectLst/>
                          <a:latin typeface="Times New Roman"/>
                          <a:ea typeface="標楷體"/>
                          <a:cs typeface="Times New Roman"/>
                        </a:rPr>
                        <a:t>10</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管理的負擔</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kern="100" dirty="0">
                          <a:solidFill>
                            <a:srgbClr val="000000"/>
                          </a:solidFill>
                          <a:effectLst/>
                          <a:latin typeface="Times New Roman"/>
                          <a:ea typeface="標楷體"/>
                          <a:cs typeface="Times New Roman"/>
                        </a:rPr>
                        <a:t>10</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關鍵資訊機構失靈</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kern="100" dirty="0">
                          <a:solidFill>
                            <a:srgbClr val="000000"/>
                          </a:solidFill>
                          <a:effectLst/>
                          <a:latin typeface="Times New Roman"/>
                          <a:ea typeface="標楷體"/>
                          <a:cs typeface="Times New Roman"/>
                        </a:rPr>
                        <a:t>10</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水資源匱乏 </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spcAft>
                          <a:spcPts val="0"/>
                        </a:spcAft>
                      </a:pPr>
                      <a:r>
                        <a:rPr lang="en-US" sz="1000" kern="100" dirty="0">
                          <a:solidFill>
                            <a:srgbClr val="000000"/>
                          </a:solidFill>
                          <a:effectLst/>
                          <a:latin typeface="Times New Roman"/>
                          <a:ea typeface="標楷體"/>
                          <a:cs typeface="Times New Roman"/>
                        </a:rPr>
                        <a:t>10</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土地與水道的錯誤管理</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spcAft>
                          <a:spcPts val="0"/>
                        </a:spcAft>
                      </a:pPr>
                      <a:r>
                        <a:rPr lang="en-US" sz="1000" kern="100" dirty="0">
                          <a:solidFill>
                            <a:srgbClr val="000000"/>
                          </a:solidFill>
                          <a:effectLst/>
                          <a:latin typeface="Times New Roman"/>
                          <a:ea typeface="標楷體"/>
                          <a:cs typeface="Times New Roman"/>
                        </a:rPr>
                        <a:t>10</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解決衝突的外交手段失靈</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spcAft>
                          <a:spcPts val="0"/>
                        </a:spcAft>
                      </a:pPr>
                      <a:r>
                        <a:rPr lang="en-US" sz="1000" kern="100" dirty="0">
                          <a:solidFill>
                            <a:srgbClr val="000000"/>
                          </a:solidFill>
                          <a:effectLst/>
                          <a:latin typeface="Times New Roman"/>
                          <a:ea typeface="標楷體"/>
                          <a:cs typeface="Times New Roman"/>
                        </a:rPr>
                        <a:t>10</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000" kern="100" dirty="0">
                          <a:solidFill>
                            <a:srgbClr val="000000"/>
                          </a:solidFill>
                          <a:effectLst/>
                          <a:latin typeface="Times New Roman"/>
                          <a:ea typeface="標楷體"/>
                          <a:cs typeface="Times New Roman"/>
                        </a:rPr>
                        <a:t>糧食危機</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spcAft>
                          <a:spcPts val="0"/>
                        </a:spcAft>
                      </a:pPr>
                      <a:r>
                        <a:rPr lang="en-US" sz="1000" kern="100" dirty="0">
                          <a:solidFill>
                            <a:srgbClr val="000000"/>
                          </a:solidFill>
                          <a:effectLst/>
                          <a:latin typeface="Times New Roman"/>
                          <a:ea typeface="標楷體"/>
                          <a:cs typeface="Times New Roman"/>
                        </a:rPr>
                        <a:t>10</a:t>
                      </a:r>
                      <a:endParaRPr lang="zh-TW" sz="12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marL="0" algn="l" defTabSz="914400" rtl="0" eaLnBrk="1" latinLnBrk="0" hangingPunct="1">
                        <a:spcAft>
                          <a:spcPts val="0"/>
                        </a:spcAft>
                      </a:pPr>
                      <a:r>
                        <a:rPr lang="zh-TW" altLang="en-US" sz="1000" kern="100" dirty="0" smtClean="0">
                          <a:solidFill>
                            <a:srgbClr val="000000"/>
                          </a:solidFill>
                          <a:effectLst/>
                          <a:latin typeface="標楷體"/>
                          <a:ea typeface="標楷體"/>
                          <a:cs typeface="Times New Roman"/>
                        </a:rPr>
                        <a:t>．．．．．</a:t>
                      </a:r>
                      <a:endParaRPr lang="zh-TW" sz="1000" kern="100" dirty="0">
                        <a:solidFill>
                          <a:srgbClr val="000000"/>
                        </a:solidFill>
                        <a:effectLst/>
                        <a:latin typeface="Times New Roman"/>
                        <a:ea typeface="標楷體"/>
                        <a:cs typeface="Times New Roman"/>
                      </a:endParaRPr>
                    </a:p>
                  </a:txBody>
                  <a:tcPr marL="66588" marR="66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bl>
          </a:graphicData>
        </a:graphic>
      </p:graphicFrame>
    </p:spTree>
    <p:extLst>
      <p:ext uri="{BB962C8B-B14F-4D97-AF65-F5344CB8AC3E}">
        <p14:creationId xmlns:p14="http://schemas.microsoft.com/office/powerpoint/2010/main" val="41269153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755848" y="152201"/>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TW" altLang="en-US" sz="4000" b="1" dirty="0" smtClean="0">
                <a:latin typeface="微軟正黑體" pitchFamily="34" charset="-120"/>
                <a:ea typeface="微軟正黑體" pitchFamily="34" charset="-120"/>
              </a:rPr>
              <a:t>永續發展到綠色經濟</a:t>
            </a:r>
            <a:endParaRPr lang="zh-TW" altLang="en-US" sz="4000" b="1" dirty="0">
              <a:latin typeface="微軟正黑體" pitchFamily="34" charset="-120"/>
              <a:ea typeface="微軟正黑體" pitchFamily="34" charset="-120"/>
            </a:endParaRPr>
          </a:p>
        </p:txBody>
      </p:sp>
      <p:graphicFrame>
        <p:nvGraphicFramePr>
          <p:cNvPr id="3" name="資料庫圖表 2"/>
          <p:cNvGraphicFramePr/>
          <p:nvPr>
            <p:extLst>
              <p:ext uri="{D42A27DB-BD31-4B8C-83A1-F6EECF244321}">
                <p14:modId xmlns:p14="http://schemas.microsoft.com/office/powerpoint/2010/main" val="2180251476"/>
              </p:ext>
            </p:extLst>
          </p:nvPr>
        </p:nvGraphicFramePr>
        <p:xfrm>
          <a:off x="2905995" y="1473104"/>
          <a:ext cx="1954038" cy="3200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資料庫圖表 3"/>
          <p:cNvGraphicFramePr/>
          <p:nvPr>
            <p:extLst>
              <p:ext uri="{D42A27DB-BD31-4B8C-83A1-F6EECF244321}">
                <p14:modId xmlns:p14="http://schemas.microsoft.com/office/powerpoint/2010/main" val="1032521591"/>
              </p:ext>
            </p:extLst>
          </p:nvPr>
        </p:nvGraphicFramePr>
        <p:xfrm>
          <a:off x="4592960" y="1792076"/>
          <a:ext cx="3672408" cy="29330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橢圓 4"/>
          <p:cNvSpPr/>
          <p:nvPr/>
        </p:nvSpPr>
        <p:spPr>
          <a:xfrm>
            <a:off x="1475656" y="1792077"/>
            <a:ext cx="2050132" cy="1826121"/>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TW" altLang="en-US" sz="1800" b="1" i="0" u="none" strike="noStrike" kern="0" cap="none" spc="0" normalizeH="0" baseline="0" noProof="0" dirty="0" smtClean="0">
              <a:ln>
                <a:noFill/>
              </a:ln>
              <a:solidFill>
                <a:sysClr val="windowText" lastClr="000000"/>
              </a:solidFill>
              <a:effectLst/>
              <a:uLnTx/>
              <a:uFillTx/>
              <a:latin typeface="Helvetica"/>
              <a:ea typeface="微軟正黑體"/>
              <a:cs typeface="+mn-cs"/>
            </a:endParaRPr>
          </a:p>
        </p:txBody>
      </p:sp>
      <p:sp>
        <p:nvSpPr>
          <p:cNvPr id="6" name="橢圓 5"/>
          <p:cNvSpPr/>
          <p:nvPr/>
        </p:nvSpPr>
        <p:spPr>
          <a:xfrm>
            <a:off x="1075284" y="2780928"/>
            <a:ext cx="2050132" cy="1826121"/>
          </a:xfrm>
          <a:prstGeom prst="ellipse">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black"/>
              </a:solidFill>
              <a:effectLst/>
              <a:uLnTx/>
              <a:uFillTx/>
              <a:latin typeface="Calibri"/>
              <a:ea typeface="新細明體"/>
              <a:cs typeface="+mn-cs"/>
            </a:endParaRPr>
          </a:p>
        </p:txBody>
      </p:sp>
      <p:sp>
        <p:nvSpPr>
          <p:cNvPr id="7" name="橢圓 6"/>
          <p:cNvSpPr/>
          <p:nvPr/>
        </p:nvSpPr>
        <p:spPr>
          <a:xfrm>
            <a:off x="2038772" y="2755007"/>
            <a:ext cx="2050132" cy="1826121"/>
          </a:xfrm>
          <a:prstGeom prst="ellipse">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black"/>
              </a:solidFill>
              <a:effectLst/>
              <a:uLnTx/>
              <a:uFillTx/>
              <a:latin typeface="Calibri"/>
              <a:ea typeface="新細明體"/>
              <a:cs typeface="+mn-cs"/>
            </a:endParaRPr>
          </a:p>
        </p:txBody>
      </p:sp>
      <p:sp>
        <p:nvSpPr>
          <p:cNvPr id="8" name="文字方塊 7"/>
          <p:cNvSpPr txBox="1"/>
          <p:nvPr/>
        </p:nvSpPr>
        <p:spPr>
          <a:xfrm>
            <a:off x="2267744" y="2110197"/>
            <a:ext cx="683377" cy="369332"/>
          </a:xfrm>
          <a:prstGeom prst="rect">
            <a:avLst/>
          </a:prstGeom>
          <a:noFill/>
        </p:spPr>
        <p:txBody>
          <a:bodyPr wrap="square" rtlCol="0">
            <a:spAutoFit/>
          </a:bodyPr>
          <a:lstStyle/>
          <a:p>
            <a:pPr algn="l" defTabSz="914400" fontAlgn="auto" hangingPunct="1">
              <a:spcBef>
                <a:spcPts val="0"/>
              </a:spcBef>
              <a:spcAft>
                <a:spcPts val="0"/>
              </a:spcAft>
            </a:pPr>
            <a:r>
              <a:rPr lang="zh-TW" altLang="en-US" sz="1800" b="1" dirty="0" smtClean="0">
                <a:solidFill>
                  <a:prstClr val="black"/>
                </a:solidFill>
                <a:latin typeface="微軟正黑體" panose="020B0604030504040204" pitchFamily="34" charset="-120"/>
                <a:ea typeface="微軟正黑體" panose="020B0604030504040204" pitchFamily="34" charset="-120"/>
                <a:cs typeface="+mn-cs"/>
              </a:rPr>
              <a:t>環境</a:t>
            </a:r>
            <a:endParaRPr lang="zh-TW" altLang="en-US" sz="1800" b="1" dirty="0">
              <a:solidFill>
                <a:prstClr val="black"/>
              </a:solidFill>
              <a:latin typeface="微軟正黑體" panose="020B0604030504040204" pitchFamily="34" charset="-120"/>
              <a:ea typeface="微軟正黑體" panose="020B0604030504040204" pitchFamily="34" charset="-120"/>
              <a:cs typeface="+mn-cs"/>
            </a:endParaRPr>
          </a:p>
        </p:txBody>
      </p:sp>
      <p:sp>
        <p:nvSpPr>
          <p:cNvPr id="9" name="文字方塊 8"/>
          <p:cNvSpPr txBox="1"/>
          <p:nvPr/>
        </p:nvSpPr>
        <p:spPr>
          <a:xfrm>
            <a:off x="1331640" y="3753036"/>
            <a:ext cx="683377" cy="369332"/>
          </a:xfrm>
          <a:prstGeom prst="rect">
            <a:avLst/>
          </a:prstGeom>
          <a:noFill/>
        </p:spPr>
        <p:txBody>
          <a:bodyPr wrap="square" rtlCol="0">
            <a:spAutoFit/>
          </a:bodyPr>
          <a:lstStyle/>
          <a:p>
            <a:pPr algn="l" defTabSz="914400" fontAlgn="auto" hangingPunct="1">
              <a:spcBef>
                <a:spcPts val="0"/>
              </a:spcBef>
              <a:spcAft>
                <a:spcPts val="0"/>
              </a:spcAft>
            </a:pPr>
            <a:r>
              <a:rPr lang="zh-TW" altLang="en-US" sz="1800" b="1" dirty="0" smtClean="0">
                <a:solidFill>
                  <a:prstClr val="black"/>
                </a:solidFill>
                <a:latin typeface="微軟正黑體" panose="020B0604030504040204" pitchFamily="34" charset="-120"/>
                <a:ea typeface="微軟正黑體" panose="020B0604030504040204" pitchFamily="34" charset="-120"/>
                <a:cs typeface="+mn-cs"/>
              </a:rPr>
              <a:t>社會</a:t>
            </a:r>
            <a:endParaRPr lang="zh-TW" altLang="en-US" sz="1800" b="1" dirty="0">
              <a:solidFill>
                <a:prstClr val="black"/>
              </a:solidFill>
              <a:latin typeface="微軟正黑體" panose="020B0604030504040204" pitchFamily="34" charset="-120"/>
              <a:ea typeface="微軟正黑體" panose="020B0604030504040204" pitchFamily="34" charset="-120"/>
              <a:cs typeface="+mn-cs"/>
            </a:endParaRPr>
          </a:p>
        </p:txBody>
      </p:sp>
      <p:sp>
        <p:nvSpPr>
          <p:cNvPr id="10" name="文字方塊 9"/>
          <p:cNvSpPr txBox="1"/>
          <p:nvPr/>
        </p:nvSpPr>
        <p:spPr>
          <a:xfrm>
            <a:off x="3235527" y="3720770"/>
            <a:ext cx="683377" cy="369332"/>
          </a:xfrm>
          <a:prstGeom prst="rect">
            <a:avLst/>
          </a:prstGeom>
          <a:noFill/>
        </p:spPr>
        <p:txBody>
          <a:bodyPr wrap="square" rtlCol="0">
            <a:spAutoFit/>
          </a:bodyPr>
          <a:lstStyle/>
          <a:p>
            <a:pPr algn="l" defTabSz="914400" fontAlgn="auto" hangingPunct="1">
              <a:spcBef>
                <a:spcPts val="0"/>
              </a:spcBef>
              <a:spcAft>
                <a:spcPts val="0"/>
              </a:spcAft>
            </a:pPr>
            <a:r>
              <a:rPr lang="zh-TW" altLang="en-US" sz="1800" b="1" dirty="0" smtClean="0">
                <a:solidFill>
                  <a:prstClr val="black"/>
                </a:solidFill>
                <a:latin typeface="微軟正黑體" panose="020B0604030504040204" pitchFamily="34" charset="-120"/>
                <a:ea typeface="微軟正黑體" panose="020B0604030504040204" pitchFamily="34" charset="-120"/>
                <a:cs typeface="+mn-cs"/>
              </a:rPr>
              <a:t>經濟</a:t>
            </a:r>
            <a:endParaRPr lang="zh-TW" altLang="en-US" sz="1800" b="1" dirty="0">
              <a:solidFill>
                <a:prstClr val="black"/>
              </a:solidFill>
              <a:latin typeface="微軟正黑體" panose="020B0604030504040204" pitchFamily="34" charset="-120"/>
              <a:ea typeface="微軟正黑體" panose="020B0604030504040204" pitchFamily="34" charset="-120"/>
              <a:cs typeface="+mn-cs"/>
            </a:endParaRPr>
          </a:p>
        </p:txBody>
      </p:sp>
      <p:sp>
        <p:nvSpPr>
          <p:cNvPr id="11" name="文字方塊 10"/>
          <p:cNvSpPr txBox="1"/>
          <p:nvPr/>
        </p:nvSpPr>
        <p:spPr>
          <a:xfrm>
            <a:off x="2278883" y="3032378"/>
            <a:ext cx="683377" cy="584775"/>
          </a:xfrm>
          <a:prstGeom prst="rect">
            <a:avLst/>
          </a:prstGeom>
          <a:noFill/>
        </p:spPr>
        <p:txBody>
          <a:bodyPr wrap="square" rtlCol="0">
            <a:spAutoFit/>
          </a:bodyPr>
          <a:lstStyle/>
          <a:p>
            <a:pPr algn="l" defTabSz="914400" fontAlgn="auto" hangingPunct="1">
              <a:spcBef>
                <a:spcPts val="0"/>
              </a:spcBef>
              <a:spcAft>
                <a:spcPts val="0"/>
              </a:spcAft>
            </a:pPr>
            <a:r>
              <a:rPr lang="zh-TW" altLang="en-US" sz="1600" b="1" dirty="0" smtClean="0">
                <a:solidFill>
                  <a:prstClr val="black"/>
                </a:solidFill>
                <a:latin typeface="微軟正黑體" panose="020B0604030504040204" pitchFamily="34" charset="-120"/>
                <a:ea typeface="微軟正黑體" panose="020B0604030504040204" pitchFamily="34" charset="-120"/>
                <a:cs typeface="+mn-cs"/>
              </a:rPr>
              <a:t>永續發展</a:t>
            </a:r>
            <a:endParaRPr lang="zh-TW" altLang="en-US" sz="1600" b="1" dirty="0">
              <a:solidFill>
                <a:prstClr val="black"/>
              </a:solidFill>
              <a:latin typeface="微軟正黑體" panose="020B0604030504040204" pitchFamily="34" charset="-120"/>
              <a:ea typeface="微軟正黑體" panose="020B0604030504040204" pitchFamily="34" charset="-120"/>
              <a:cs typeface="+mn-cs"/>
            </a:endParaRPr>
          </a:p>
        </p:txBody>
      </p:sp>
      <p:sp>
        <p:nvSpPr>
          <p:cNvPr id="12" name="文字方塊 11"/>
          <p:cNvSpPr txBox="1"/>
          <p:nvPr/>
        </p:nvSpPr>
        <p:spPr>
          <a:xfrm>
            <a:off x="920552" y="5333812"/>
            <a:ext cx="3672408" cy="1384995"/>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0" dirty="0" smtClean="0">
                <a:ln>
                  <a:noFill/>
                </a:ln>
                <a:solidFill>
                  <a:srgbClr val="FF0000"/>
                </a:solidFill>
                <a:effectLst/>
                <a:uLnTx/>
                <a:uFillTx/>
                <a:latin typeface="微軟正黑體" panose="020B0604030504040204" pitchFamily="34" charset="-120"/>
                <a:ea typeface="微軟正黑體" panose="020B0604030504040204" pitchFamily="34" charset="-120"/>
                <a:cs typeface="+mn-cs"/>
              </a:rPr>
              <a:t>Greener </a:t>
            </a:r>
            <a:r>
              <a:rPr kumimoji="0" lang="zh-TW" altLang="en-US" sz="1800" b="1" i="0" u="none" strike="noStrike" kern="0" cap="none" spc="0" normalizeH="0" baseline="0" noProof="0" dirty="0" smtClean="0">
                <a:ln>
                  <a:noFill/>
                </a:ln>
                <a:solidFill>
                  <a:srgbClr val="FF0000"/>
                </a:solidFill>
                <a:effectLst/>
                <a:uLnTx/>
                <a:uFillTx/>
                <a:latin typeface="微軟正黑體" panose="020B0604030504040204" pitchFamily="34" charset="-120"/>
                <a:ea typeface="微軟正黑體" panose="020B0604030504040204" pitchFamily="34" charset="-120"/>
                <a:cs typeface="+mn-cs"/>
              </a:rPr>
              <a:t>弱永續：</a:t>
            </a:r>
            <a:endParaRPr kumimoji="0" lang="en-US" altLang="zh-TW" sz="1800" b="1" i="0" u="none" strike="noStrike" kern="0" cap="none" spc="0" normalizeH="0" baseline="0" noProof="0" dirty="0" smtClean="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16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效率的提升</a:t>
            </a:r>
            <a:endParaRPr kumimoji="0" lang="en-US" altLang="zh-TW" sz="16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資／源密集度、碳排放密集度</a:t>
            </a:r>
            <a:r>
              <a:rPr kumimoji="0" lang="en-US" altLang="zh-TW" sz="16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16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仍追求無止盡的成長</a:t>
            </a:r>
            <a:endParaRPr kumimoji="0" lang="en-US" altLang="zh-TW" sz="16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方塊 12"/>
          <p:cNvSpPr txBox="1"/>
          <p:nvPr/>
        </p:nvSpPr>
        <p:spPr>
          <a:xfrm>
            <a:off x="5661881" y="5424452"/>
            <a:ext cx="3539591" cy="1384995"/>
          </a:xfrm>
          <a:prstGeom prst="rect">
            <a:avLst/>
          </a:prstGeom>
          <a:noFill/>
        </p:spPr>
        <p:txBody>
          <a:bodyPr wrap="square" rtlCol="0">
            <a:spAutoFit/>
          </a:bodyPr>
          <a:lstStyle>
            <a:defPPr>
              <a:defRPr lang="zh-TW"/>
            </a:defPPr>
            <a:lvl1pPr>
              <a:defRPr>
                <a:latin typeface="微軟正黑體" panose="020B0604030504040204" pitchFamily="34" charset="-120"/>
                <a:ea typeface="微軟正黑體" panose="020B0604030504040204" pitchFamily="34" charset="-120"/>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0" dirty="0" smtClean="0">
                <a:ln>
                  <a:noFill/>
                </a:ln>
                <a:solidFill>
                  <a:srgbClr val="FF0000"/>
                </a:solidFill>
                <a:effectLst/>
                <a:uLnTx/>
                <a:uFillTx/>
                <a:latin typeface="微軟正黑體" panose="020B0604030504040204" pitchFamily="34" charset="-120"/>
                <a:ea typeface="微軟正黑體" panose="020B0604030504040204" pitchFamily="34" charset="-120"/>
                <a:cs typeface="+mn-cs"/>
              </a:rPr>
              <a:t>Green</a:t>
            </a:r>
            <a:r>
              <a:rPr kumimoji="0" lang="zh-TW" altLang="en-US" sz="1800" b="1" i="0" u="none" strike="noStrike" kern="0" cap="none" spc="0" normalizeH="0" baseline="0" noProof="0" dirty="0" smtClean="0">
                <a:ln>
                  <a:noFill/>
                </a:ln>
                <a:solidFill>
                  <a:srgbClr val="FF0000"/>
                </a:solidFill>
                <a:effectLst/>
                <a:uLnTx/>
                <a:uFillTx/>
                <a:latin typeface="微軟正黑體" panose="020B0604030504040204" pitchFamily="34" charset="-120"/>
                <a:ea typeface="微軟正黑體" panose="020B0604030504040204" pitchFamily="34" charset="-120"/>
                <a:cs typeface="+mn-cs"/>
              </a:rPr>
              <a:t> 強永續：</a:t>
            </a:r>
            <a:endParaRPr kumimoji="0" lang="en-US" altLang="zh-TW" sz="1800" b="1" i="0" u="none" strike="noStrike" kern="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16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重視環境限制條件</a:t>
            </a:r>
            <a:endParaRPr kumimoji="0" lang="en-US" altLang="zh-TW" sz="16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6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能資源</a:t>
            </a:r>
            <a:r>
              <a:rPr kumimoji="0" lang="zh-TW" altLang="en-US" sz="16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存量</a:t>
            </a:r>
            <a:r>
              <a:rPr kumimoji="0" lang="zh-TW" altLang="en-US" sz="16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、碳排放</a:t>
            </a:r>
            <a:r>
              <a:rPr kumimoji="0" lang="zh-TW" altLang="en-US" sz="16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上限</a:t>
            </a:r>
            <a:r>
              <a:rPr kumimoji="0" lang="en-US" altLang="zh-TW" sz="16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6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16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尋找</a:t>
            </a:r>
            <a:r>
              <a:rPr kumimoji="0" lang="en-US" altLang="zh-TW" sz="16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GDP</a:t>
            </a:r>
            <a:r>
              <a:rPr kumimoji="0" lang="zh-TW" altLang="en-US" sz="16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的替代指標</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7" name="文字方塊 16"/>
          <p:cNvSpPr txBox="1"/>
          <p:nvPr/>
        </p:nvSpPr>
        <p:spPr>
          <a:xfrm>
            <a:off x="1966809" y="1259632"/>
            <a:ext cx="1110399" cy="461665"/>
          </a:xfrm>
          <a:prstGeom prst="rect">
            <a:avLst/>
          </a:prstGeom>
          <a:noFill/>
        </p:spPr>
        <p:txBody>
          <a:bodyPr wrap="square" rtlCol="0">
            <a:spAutoFit/>
          </a:bodyPr>
          <a:lstStyle/>
          <a:p>
            <a:r>
              <a:rPr lang="zh-TW" altLang="en-US" sz="2400" b="1" dirty="0" smtClean="0">
                <a:solidFill>
                  <a:srgbClr val="C00000"/>
                </a:solidFill>
                <a:latin typeface="微軟正黑體" panose="020B0604030504040204" pitchFamily="34" charset="-120"/>
                <a:ea typeface="微軟正黑體" panose="020B0604030504040204" pitchFamily="34" charset="-120"/>
              </a:rPr>
              <a:t>水平</a:t>
            </a:r>
            <a:endParaRPr lang="zh-TW" altLang="en-US" sz="2400" b="1" dirty="0">
              <a:solidFill>
                <a:srgbClr val="C00000"/>
              </a:solidFill>
              <a:latin typeface="微軟正黑體" panose="020B0604030504040204" pitchFamily="34" charset="-120"/>
              <a:ea typeface="微軟正黑體" panose="020B0604030504040204" pitchFamily="34" charset="-120"/>
            </a:endParaRPr>
          </a:p>
        </p:txBody>
      </p:sp>
      <p:cxnSp>
        <p:nvCxnSpPr>
          <p:cNvPr id="19" name="直線單箭頭接點 18"/>
          <p:cNvCxnSpPr/>
          <p:nvPr/>
        </p:nvCxnSpPr>
        <p:spPr bwMode="auto">
          <a:xfrm flipH="1">
            <a:off x="3865521" y="1376772"/>
            <a:ext cx="2383623" cy="914400"/>
          </a:xfrm>
          <a:prstGeom prst="straightConnector1">
            <a:avLst/>
          </a:prstGeom>
          <a:solidFill>
            <a:srgbClr val="095CC4"/>
          </a:solidFill>
          <a:ln>
            <a:noFill/>
            <a:tailEnd type="arrow"/>
          </a:ln>
          <a:effectLst/>
          <a:extLst>
            <a:ext uri="{91240B29-F687-4F45-9708-019B960494DF}">
              <a14:hiddenLine xmlns:a14="http://schemas.microsoft.com/office/drawing/2010/main" w="12700" cap="flat" cmpd="sng" algn="ctr">
                <a:solidFill>
                  <a:schemeClr val="tx1"/>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線單箭頭接點 21"/>
          <p:cNvCxnSpPr>
            <a:stCxn id="17" idx="3"/>
          </p:cNvCxnSpPr>
          <p:nvPr/>
        </p:nvCxnSpPr>
        <p:spPr bwMode="auto">
          <a:xfrm>
            <a:off x="3077208" y="1490465"/>
            <a:ext cx="3545346" cy="21195"/>
          </a:xfrm>
          <a:prstGeom prst="straightConnector1">
            <a:avLst/>
          </a:prstGeom>
          <a:solidFill>
            <a:srgbClr val="095CC4"/>
          </a:solidFill>
          <a:ln>
            <a:noFill/>
            <a:tailEnd type="arrow"/>
          </a:ln>
          <a:effectLst/>
          <a:extLst>
            <a:ext uri="{91240B29-F687-4F45-9708-019B960494DF}">
              <a14:hiddenLine xmlns:a14="http://schemas.microsoft.com/office/drawing/2010/main" w="12700" cap="flat" cmpd="sng" algn="ctr">
                <a:solidFill>
                  <a:schemeClr val="tx1"/>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字方塊 22"/>
          <p:cNvSpPr txBox="1"/>
          <p:nvPr/>
        </p:nvSpPr>
        <p:spPr>
          <a:xfrm>
            <a:off x="6249144" y="1259631"/>
            <a:ext cx="1110399" cy="461665"/>
          </a:xfrm>
          <a:prstGeom prst="rect">
            <a:avLst/>
          </a:prstGeom>
          <a:noFill/>
        </p:spPr>
        <p:txBody>
          <a:bodyPr wrap="square" rtlCol="0">
            <a:spAutoFit/>
          </a:bodyPr>
          <a:lstStyle>
            <a:defPPr>
              <a:defRPr lang="zh-TW"/>
            </a:defPPr>
            <a:lvl1pPr>
              <a:defRPr sz="2400" b="1">
                <a:solidFill>
                  <a:srgbClr val="C00000"/>
                </a:solidFill>
                <a:latin typeface="微軟正黑體" panose="020B0604030504040204" pitchFamily="34" charset="-120"/>
                <a:ea typeface="微軟正黑體" panose="020B0604030504040204" pitchFamily="34" charset="-120"/>
              </a:defRPr>
            </a:lvl1pPr>
          </a:lstStyle>
          <a:p>
            <a:r>
              <a:rPr lang="zh-TW" altLang="en-US" dirty="0"/>
              <a:t>垂直</a:t>
            </a:r>
          </a:p>
        </p:txBody>
      </p:sp>
      <p:sp>
        <p:nvSpPr>
          <p:cNvPr id="24" name="文字方塊 23"/>
          <p:cNvSpPr txBox="1"/>
          <p:nvPr/>
        </p:nvSpPr>
        <p:spPr>
          <a:xfrm>
            <a:off x="2038772" y="4731361"/>
            <a:ext cx="1110399" cy="461665"/>
          </a:xfrm>
          <a:prstGeom prst="rect">
            <a:avLst/>
          </a:prstGeom>
          <a:noFill/>
        </p:spPr>
        <p:txBody>
          <a:bodyPr wrap="square" rtlCol="0">
            <a:spAutoFit/>
          </a:bodyPr>
          <a:lstStyle/>
          <a:p>
            <a:r>
              <a:rPr lang="zh-TW" altLang="en-US" sz="2400" b="1" dirty="0" smtClean="0">
                <a:solidFill>
                  <a:srgbClr val="008000"/>
                </a:solidFill>
                <a:latin typeface="微軟正黑體" panose="020B0604030504040204" pitchFamily="34" charset="-120"/>
                <a:ea typeface="微軟正黑體" panose="020B0604030504040204" pitchFamily="34" charset="-120"/>
              </a:rPr>
              <a:t>交集</a:t>
            </a:r>
            <a:endParaRPr lang="zh-TW" altLang="en-US" sz="2400" b="1" dirty="0">
              <a:solidFill>
                <a:srgbClr val="008000"/>
              </a:solidFill>
              <a:latin typeface="微軟正黑體" panose="020B0604030504040204" pitchFamily="34" charset="-120"/>
              <a:ea typeface="微軟正黑體" panose="020B0604030504040204" pitchFamily="34" charset="-120"/>
            </a:endParaRPr>
          </a:p>
        </p:txBody>
      </p:sp>
      <p:sp>
        <p:nvSpPr>
          <p:cNvPr id="25" name="文字方塊 24"/>
          <p:cNvSpPr txBox="1"/>
          <p:nvPr/>
        </p:nvSpPr>
        <p:spPr>
          <a:xfrm>
            <a:off x="6249143" y="4741960"/>
            <a:ext cx="1110399" cy="461665"/>
          </a:xfrm>
          <a:prstGeom prst="rect">
            <a:avLst/>
          </a:prstGeom>
          <a:noFill/>
        </p:spPr>
        <p:txBody>
          <a:bodyPr wrap="square" rtlCol="0">
            <a:spAutoFit/>
          </a:bodyPr>
          <a:lstStyle>
            <a:defPPr>
              <a:defRPr lang="zh-TW"/>
            </a:defPPr>
            <a:lvl1pPr>
              <a:defRPr sz="2400" b="1">
                <a:solidFill>
                  <a:srgbClr val="008000"/>
                </a:solidFill>
                <a:latin typeface="微軟正黑體" panose="020B0604030504040204" pitchFamily="34" charset="-120"/>
                <a:ea typeface="微軟正黑體" panose="020B0604030504040204" pitchFamily="34" charset="-120"/>
              </a:defRPr>
            </a:lvl1pPr>
          </a:lstStyle>
          <a:p>
            <a:r>
              <a:rPr lang="zh-TW" altLang="en-US" dirty="0"/>
              <a:t>整合</a:t>
            </a:r>
          </a:p>
        </p:txBody>
      </p:sp>
      <p:cxnSp>
        <p:nvCxnSpPr>
          <p:cNvPr id="27" name="直線單箭頭接點 26"/>
          <p:cNvCxnSpPr/>
          <p:nvPr/>
        </p:nvCxnSpPr>
        <p:spPr bwMode="auto">
          <a:xfrm>
            <a:off x="3125416" y="1490463"/>
            <a:ext cx="3123727" cy="21197"/>
          </a:xfrm>
          <a:prstGeom prst="straightConnector1">
            <a:avLst/>
          </a:prstGeom>
          <a:solidFill>
            <a:srgbClr val="095CC4"/>
          </a:solidFill>
          <a:ln>
            <a:noFill/>
            <a:tailEnd type="arrow"/>
          </a:ln>
          <a:effectLst/>
          <a:extLst>
            <a:ext uri="{91240B29-F687-4F45-9708-019B960494DF}">
              <a14:hiddenLine xmlns:a14="http://schemas.microsoft.com/office/drawing/2010/main" w="12700" cap="flat" cmpd="sng" algn="ctr">
                <a:solidFill>
                  <a:schemeClr val="tx1"/>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線單箭頭接點 30"/>
          <p:cNvCxnSpPr/>
          <p:nvPr/>
        </p:nvCxnSpPr>
        <p:spPr bwMode="auto">
          <a:xfrm>
            <a:off x="8985448" y="1792077"/>
            <a:ext cx="914400" cy="914400"/>
          </a:xfrm>
          <a:prstGeom prst="straightConnector1">
            <a:avLst/>
          </a:prstGeom>
          <a:solidFill>
            <a:srgbClr val="095CC4"/>
          </a:solidFill>
          <a:ln>
            <a:noFill/>
            <a:tailEnd type="arrow"/>
          </a:ln>
          <a:effectLst/>
          <a:extLst>
            <a:ext uri="{91240B29-F687-4F45-9708-019B960494DF}">
              <a14:hiddenLine xmlns:a14="http://schemas.microsoft.com/office/drawing/2010/main" w="12700" cap="flat" cmpd="sng" algn="ctr">
                <a:solidFill>
                  <a:schemeClr val="tx1"/>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線單箭頭接點 35"/>
          <p:cNvCxnSpPr>
            <a:endCxn id="23" idx="1"/>
          </p:cNvCxnSpPr>
          <p:nvPr/>
        </p:nvCxnSpPr>
        <p:spPr bwMode="auto">
          <a:xfrm flipV="1">
            <a:off x="3125416" y="1490464"/>
            <a:ext cx="3123728" cy="10598"/>
          </a:xfrm>
          <a:prstGeom prst="straightConnector1">
            <a:avLst/>
          </a:prstGeom>
          <a:ln>
            <a:solidFill>
              <a:srgbClr val="C00000"/>
            </a:solidFill>
            <a:tailEnd type="arrow"/>
          </a:ln>
          <a:extLst/>
        </p:spPr>
        <p:style>
          <a:lnRef idx="3">
            <a:schemeClr val="dk1"/>
          </a:lnRef>
          <a:fillRef idx="0">
            <a:schemeClr val="dk1"/>
          </a:fillRef>
          <a:effectRef idx="2">
            <a:schemeClr val="dk1"/>
          </a:effectRef>
          <a:fontRef idx="minor">
            <a:schemeClr val="tx1"/>
          </a:fontRef>
        </p:style>
      </p:cxnSp>
      <p:cxnSp>
        <p:nvCxnSpPr>
          <p:cNvPr id="37" name="直線單箭頭接點 36"/>
          <p:cNvCxnSpPr/>
          <p:nvPr/>
        </p:nvCxnSpPr>
        <p:spPr bwMode="auto">
          <a:xfrm flipV="1">
            <a:off x="3125416" y="4962194"/>
            <a:ext cx="3123728" cy="10598"/>
          </a:xfrm>
          <a:prstGeom prst="straightConnector1">
            <a:avLst/>
          </a:prstGeom>
          <a:ln>
            <a:solidFill>
              <a:srgbClr val="008000"/>
            </a:solidFill>
            <a:tailEnd type="arrow"/>
          </a:ln>
          <a:ex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851213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p:cNvSpPr txBox="1">
            <a:spLocks noChangeArrowheads="1"/>
          </p:cNvSpPr>
          <p:nvPr/>
        </p:nvSpPr>
        <p:spPr bwMode="auto">
          <a:xfrm>
            <a:off x="392999" y="474081"/>
            <a:ext cx="9324361" cy="120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92" tIns="47896" rIns="95792" bIns="47896">
            <a:spAutoFit/>
          </a:bodyPr>
          <a:lstStyle>
            <a:lvl1pPr eaLnBrk="0">
              <a:defRPr sz="3600">
                <a:solidFill>
                  <a:srgbClr val="000000"/>
                </a:solidFill>
                <a:latin typeface="Helvetica Light" charset="0"/>
                <a:ea typeface="Helvetica Light" charset="0"/>
                <a:cs typeface="Helvetica Light" charset="0"/>
                <a:sym typeface="Helvetica Light" charset="0"/>
              </a:defRPr>
            </a:lvl1pPr>
            <a:lvl2pPr marL="742950" indent="-285750" eaLnBrk="0">
              <a:defRPr sz="3600">
                <a:solidFill>
                  <a:srgbClr val="000000"/>
                </a:solidFill>
                <a:latin typeface="Helvetica Light" charset="0"/>
                <a:ea typeface="Helvetica Light" charset="0"/>
                <a:cs typeface="Helvetica Light" charset="0"/>
                <a:sym typeface="Helvetica Light" charset="0"/>
              </a:defRPr>
            </a:lvl2pPr>
            <a:lvl3pPr marL="1143000" indent="-228600" eaLnBrk="0">
              <a:defRPr sz="3600">
                <a:solidFill>
                  <a:srgbClr val="000000"/>
                </a:solidFill>
                <a:latin typeface="Helvetica Light" charset="0"/>
                <a:ea typeface="Helvetica Light" charset="0"/>
                <a:cs typeface="Helvetica Light" charset="0"/>
                <a:sym typeface="Helvetica Light" charset="0"/>
              </a:defRPr>
            </a:lvl3pPr>
            <a:lvl4pPr marL="1600200" indent="-228600" eaLnBrk="0">
              <a:defRPr sz="3600">
                <a:solidFill>
                  <a:srgbClr val="000000"/>
                </a:solidFill>
                <a:latin typeface="Helvetica Light" charset="0"/>
                <a:ea typeface="Helvetica Light" charset="0"/>
                <a:cs typeface="Helvetica Light" charset="0"/>
                <a:sym typeface="Helvetica Light" charset="0"/>
              </a:defRPr>
            </a:lvl4pPr>
            <a:lvl5pPr marL="2057400" indent="-228600" eaLnBrk="0">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lvl="0" algn="l" eaLnBrk="1"/>
            <a:r>
              <a:rPr lang="zh-TW" altLang="en-US" b="1" dirty="0" smtClean="0">
                <a:latin typeface="微軟正黑體" pitchFamily="34" charset="-120"/>
                <a:ea typeface="微軟正黑體" pitchFamily="34" charset="-120"/>
              </a:rPr>
              <a:t>推動綠色經濟政策綱領</a:t>
            </a:r>
            <a:r>
              <a:rPr lang="en-US" altLang="zh-TW" sz="2000" b="1" dirty="0" smtClean="0">
                <a:solidFill>
                  <a:prstClr val="black"/>
                </a:solidFill>
                <a:latin typeface="微軟正黑體" pitchFamily="34" charset="-120"/>
                <a:ea typeface="微軟正黑體" pitchFamily="34" charset="-120"/>
                <a:cs typeface="華康黑體 Std W7"/>
                <a:sym typeface="Wingdings" pitchFamily="2" charset="2"/>
              </a:rPr>
              <a:t>(</a:t>
            </a:r>
            <a:r>
              <a:rPr lang="zh-TW" altLang="en-US" sz="2000" b="1" dirty="0" smtClean="0">
                <a:solidFill>
                  <a:prstClr val="black"/>
                </a:solidFill>
                <a:latin typeface="微軟正黑體" pitchFamily="34" charset="-120"/>
                <a:ea typeface="微軟正黑體" pitchFamily="34" charset="-120"/>
                <a:cs typeface="華康黑體 Std W7"/>
                <a:sym typeface="Wingdings" pitchFamily="2" charset="2"/>
              </a:rPr>
              <a:t>草案</a:t>
            </a:r>
            <a:r>
              <a:rPr lang="en-US" altLang="zh-TW" sz="2000" b="1" dirty="0" smtClean="0">
                <a:solidFill>
                  <a:prstClr val="black"/>
                </a:solidFill>
                <a:latin typeface="微軟正黑體" pitchFamily="34" charset="-120"/>
                <a:ea typeface="微軟正黑體" pitchFamily="34" charset="-120"/>
                <a:cs typeface="華康黑體 Std W7"/>
                <a:sym typeface="Wingdings" pitchFamily="2" charset="2"/>
              </a:rPr>
              <a:t>)</a:t>
            </a:r>
            <a:endParaRPr lang="zh-TW" altLang="en-US" sz="3200" b="1" dirty="0">
              <a:solidFill>
                <a:prstClr val="black"/>
              </a:solidFill>
              <a:latin typeface="微軟正黑體" pitchFamily="34" charset="-120"/>
              <a:ea typeface="微軟正黑體" pitchFamily="34" charset="-120"/>
              <a:cs typeface="華康黑體 Std W7"/>
              <a:sym typeface="Wingdings" pitchFamily="2" charset="2"/>
            </a:endParaRPr>
          </a:p>
          <a:p>
            <a:pPr algn="l" eaLnBrk="1"/>
            <a:endParaRPr lang="zh-TW" altLang="en-US" b="1" dirty="0">
              <a:solidFill>
                <a:schemeClr val="tx1"/>
              </a:solidFill>
              <a:latin typeface="微軟正黑體" pitchFamily="34" charset="-120"/>
              <a:ea typeface="微軟正黑體" pitchFamily="34" charset="-120"/>
              <a:cs typeface="華康黑體 Std W7"/>
              <a:sym typeface="Wingdings" pitchFamily="2" charset="2"/>
            </a:endParaRPr>
          </a:p>
        </p:txBody>
      </p:sp>
      <p:pic>
        <p:nvPicPr>
          <p:cNvPr id="225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8943" y="2924944"/>
            <a:ext cx="4870223" cy="3249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標題 1"/>
          <p:cNvSpPr txBox="1">
            <a:spLocks/>
          </p:cNvSpPr>
          <p:nvPr/>
        </p:nvSpPr>
        <p:spPr>
          <a:xfrm>
            <a:off x="499106" y="26977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endParaRPr lang="zh-TW" altLang="en-US" sz="4000" b="1" dirty="0">
              <a:latin typeface="微軟正黑體" pitchFamily="34" charset="-120"/>
              <a:ea typeface="微軟正黑體" pitchFamily="34" charset="-120"/>
            </a:endParaRPr>
          </a:p>
        </p:txBody>
      </p:sp>
      <p:sp>
        <p:nvSpPr>
          <p:cNvPr id="11" name="矩形 10"/>
          <p:cNvSpPr/>
          <p:nvPr/>
        </p:nvSpPr>
        <p:spPr>
          <a:xfrm>
            <a:off x="606330" y="1240641"/>
            <a:ext cx="8897702" cy="1015663"/>
          </a:xfrm>
          <a:prstGeom prst="rect">
            <a:avLst/>
          </a:prstGeom>
        </p:spPr>
        <p:txBody>
          <a:bodyPr wrap="square">
            <a:spAutoFit/>
          </a:bodyPr>
          <a:lstStyle/>
          <a:p>
            <a:pPr marL="712788" indent="-712788" algn="just" defTabSz="914400" fontAlgn="auto" hangingPunct="1">
              <a:lnSpc>
                <a:spcPct val="150000"/>
              </a:lnSpc>
              <a:spcBef>
                <a:spcPts val="0"/>
              </a:spcBef>
              <a:spcAft>
                <a:spcPts val="0"/>
              </a:spcAft>
            </a:pPr>
            <a:r>
              <a:rPr lang="zh-TW" altLang="en-US" sz="2000" b="1" kern="100" dirty="0" smtClean="0">
                <a:latin typeface="微軟正黑體" pitchFamily="34" charset="-120"/>
                <a:ea typeface="微軟正黑體" pitchFamily="34" charset="-120"/>
                <a:cs typeface="+mn-cs"/>
              </a:rPr>
              <a:t>願景：</a:t>
            </a:r>
            <a:r>
              <a:rPr lang="zh-TW" altLang="en-US" sz="2000" b="1" kern="100" dirty="0" smtClean="0">
                <a:solidFill>
                  <a:srgbClr val="FF0000"/>
                </a:solidFill>
                <a:latin typeface="微軟正黑體" pitchFamily="34" charset="-120"/>
                <a:ea typeface="微軟正黑體" pitchFamily="34" charset="-120"/>
                <a:cs typeface="+mn-cs"/>
              </a:rPr>
              <a:t>奠定</a:t>
            </a:r>
            <a:r>
              <a:rPr lang="zh-TW" altLang="en-US" sz="2000" b="1" kern="100" dirty="0">
                <a:solidFill>
                  <a:srgbClr val="FF0000"/>
                </a:solidFill>
                <a:latin typeface="微軟正黑體" pitchFamily="34" charset="-120"/>
                <a:ea typeface="微軟正黑體" pitchFamily="34" charset="-120"/>
                <a:cs typeface="+mn-cs"/>
              </a:rPr>
              <a:t>綠色經濟轉型的基礎</a:t>
            </a:r>
            <a:r>
              <a:rPr lang="zh-TW" altLang="en-US" sz="2000" b="1" kern="100" dirty="0">
                <a:latin typeface="微軟正黑體" pitchFamily="34" charset="-120"/>
                <a:ea typeface="微軟正黑體" pitchFamily="34" charset="-120"/>
                <a:cs typeface="+mn-cs"/>
              </a:rPr>
              <a:t>，透過整合型的治本政策，建構遵法自然、世代公平、均享富足的幸福社會</a:t>
            </a:r>
            <a:r>
              <a:rPr lang="zh-TW" altLang="en-US" sz="2000" b="1" kern="100" dirty="0" smtClean="0">
                <a:latin typeface="微軟正黑體" pitchFamily="34" charset="-120"/>
                <a:ea typeface="微軟正黑體" pitchFamily="34" charset="-120"/>
                <a:cs typeface="+mn-cs"/>
              </a:rPr>
              <a:t>。</a:t>
            </a:r>
            <a:endParaRPr lang="zh-TW" altLang="zh-TW" sz="2000" b="1" kern="100" dirty="0">
              <a:latin typeface="微軟正黑體" pitchFamily="34" charset="-120"/>
              <a:ea typeface="微軟正黑體" pitchFamily="34" charset="-120"/>
              <a:cs typeface="+mn-cs"/>
            </a:endParaRPr>
          </a:p>
        </p:txBody>
      </p:sp>
      <p:graphicFrame>
        <p:nvGraphicFramePr>
          <p:cNvPr id="3" name="資料庫圖表 2"/>
          <p:cNvGraphicFramePr/>
          <p:nvPr>
            <p:extLst>
              <p:ext uri="{D42A27DB-BD31-4B8C-83A1-F6EECF244321}">
                <p14:modId xmlns:p14="http://schemas.microsoft.com/office/powerpoint/2010/main" val="1030821323"/>
              </p:ext>
            </p:extLst>
          </p:nvPr>
        </p:nvGraphicFramePr>
        <p:xfrm>
          <a:off x="-931141" y="2713426"/>
          <a:ext cx="6012505" cy="39515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文字方塊 11"/>
          <p:cNvSpPr txBox="1"/>
          <p:nvPr/>
        </p:nvSpPr>
        <p:spPr>
          <a:xfrm>
            <a:off x="128464" y="2468496"/>
            <a:ext cx="2016224" cy="400110"/>
          </a:xfrm>
          <a:prstGeom prst="rect">
            <a:avLst/>
          </a:prstGeom>
          <a:noFill/>
        </p:spPr>
        <p:txBody>
          <a:bodyPr wrap="square" rtlCol="0">
            <a:spAutoFit/>
          </a:bodyPr>
          <a:lstStyle/>
          <a:p>
            <a:r>
              <a:rPr lang="zh-TW" altLang="en-US" sz="2000" dirty="0" smtClean="0"/>
              <a:t>核心理念</a:t>
            </a:r>
            <a:endParaRPr lang="zh-TW" altLang="en-US" sz="2000" dirty="0"/>
          </a:p>
        </p:txBody>
      </p:sp>
    </p:spTree>
    <p:extLst>
      <p:ext uri="{BB962C8B-B14F-4D97-AF65-F5344CB8AC3E}">
        <p14:creationId xmlns:p14="http://schemas.microsoft.com/office/powerpoint/2010/main" val="25668278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自訂 1">
      <a:dk1>
        <a:sysClr val="windowText" lastClr="000000"/>
      </a:dk1>
      <a:lt1>
        <a:sysClr val="window" lastClr="FFFFFF"/>
      </a:lt1>
      <a:dk2>
        <a:srgbClr val="444D26"/>
      </a:dk2>
      <a:lt2>
        <a:srgbClr val="FEFAC9"/>
      </a:lt2>
      <a:accent1>
        <a:srgbClr val="92D050"/>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古典">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defRPr sz="1800" dirty="0" smtClean="0">
            <a:solidFill>
              <a:srgbClr val="262626"/>
            </a:solidFill>
            <a:latin typeface="微軟正黑體" pitchFamily="34" charset="-120"/>
            <a:ea typeface="微軟正黑體" pitchFamily="34" charset="-120"/>
            <a:sym typeface="Heiti SC Medium" charset="0"/>
          </a:defRPr>
        </a:defPPr>
      </a:lstStyle>
    </a:spDef>
    <a:lnDef>
      <a:spPr bwMode="auto">
        <a:xfrm>
          <a:off x="0" y="0"/>
          <a:ext cx="1" cy="1"/>
        </a:xfrm>
        <a:custGeom>
          <a:avLst/>
          <a:gdLst/>
          <a:ahLst/>
          <a:cxnLst/>
          <a:rect l="0" t="0" r="0" b="0"/>
          <a:pathLst/>
        </a:custGeom>
        <a:solidFill>
          <a:srgbClr val="095CC4"/>
        </a:solidFill>
        <a:ln>
          <a:noFill/>
        </a:ln>
        <a:effectLst/>
        <a:extLst>
          <a:ext uri="{91240B29-F687-4F45-9708-019B960494DF}">
            <a14:hiddenLine xmlns:a14="http://schemas.microsoft.com/office/drawing/2010/main" w="12700" cap="flat" cmpd="sng" algn="ctr">
              <a:solidFill>
                <a:schemeClr val="tx1"/>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584200" rtl="0" eaLnBrk="1" fontAlgn="base" latinLnBrk="0" hangingPunct="0">
          <a:lnSpc>
            <a:spcPct val="100000"/>
          </a:lnSpc>
          <a:spcBef>
            <a:spcPct val="0"/>
          </a:spcBef>
          <a:spcAft>
            <a:spcPct val="0"/>
          </a:spcAft>
          <a:buClrTx/>
          <a:buSzTx/>
          <a:buFontTx/>
          <a:buNone/>
          <a:tabLst/>
          <a:defRPr kumimoji="0" lang="zh-TW" altLang="zh-TW"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theme>
</file>

<file path=ppt/theme/theme10.xml><?xml version="1.0" encoding="utf-8"?>
<a:theme xmlns:a="http://schemas.openxmlformats.org/drawingml/2006/main" name="5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6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7_Office 佈景主題">
  <a:themeElements>
    <a:clrScheme name="">
      <a:dk1>
        <a:srgbClr val="000000"/>
      </a:dk1>
      <a:lt1>
        <a:srgbClr val="FFFFFF"/>
      </a:lt1>
      <a:dk2>
        <a:srgbClr val="A7A7A7"/>
      </a:dk2>
      <a:lt2>
        <a:srgbClr val="535353"/>
      </a:lt2>
      <a:accent1>
        <a:srgbClr val="89CA64"/>
      </a:accent1>
      <a:accent2>
        <a:srgbClr val="D9C215"/>
      </a:accent2>
      <a:accent3>
        <a:srgbClr val="FFFFFF"/>
      </a:accent3>
      <a:accent4>
        <a:srgbClr val="000000"/>
      </a:accent4>
      <a:accent5>
        <a:srgbClr val="C4E1B8"/>
      </a:accent5>
      <a:accent6>
        <a:srgbClr val="C4B012"/>
      </a:accent6>
      <a:hlink>
        <a:srgbClr val="0000FF"/>
      </a:hlink>
      <a:folHlink>
        <a:srgbClr val="FF00FF"/>
      </a:folHlink>
    </a:clrScheme>
    <a:fontScheme name="Office 佈景主題">
      <a:majorFont>
        <a:latin typeface="Helvetica"/>
        <a:ea typeface="Helvetica"/>
        <a:cs typeface="Helvetica"/>
      </a:majorFont>
      <a:minorFont>
        <a:latin typeface="Helvetica"/>
        <a:ea typeface="Helvetica"/>
        <a:cs typeface="Helvetic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rgbClr val="89CA6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19" tIns="45719" rIns="45719" bIns="45719" numCol="1" anchor="t" anchorCtr="0" compatLnSpc="1">
        <a:prstTxWarp prst="textNoShape">
          <a:avLst/>
        </a:prstTxWarp>
      </a:bodyPr>
      <a:lstStyle>
        <a:defPPr marL="457200" marR="0" indent="0" algn="l" defTabSz="914400" rtl="0" eaLnBrk="1" fontAlgn="base" latinLnBrk="0" hangingPunct="0">
          <a:lnSpc>
            <a:spcPct val="100000"/>
          </a:lnSpc>
          <a:spcBef>
            <a:spcPct val="0"/>
          </a:spcBef>
          <a:spcAft>
            <a:spcPct val="0"/>
          </a:spcAft>
          <a:buClrTx/>
          <a:buSzTx/>
          <a:buFontTx/>
          <a:buNone/>
          <a:tabLst/>
          <a:defRPr kumimoji="0" lang="zh-TW" altLang="zh-TW" sz="1800" b="0" i="0" u="none" strike="noStrike" cap="none" normalizeH="0" baseline="0" smtClean="0">
            <a:ln>
              <a:noFill/>
            </a:ln>
            <a:solidFill>
              <a:srgbClr val="000000"/>
            </a:solidFill>
            <a:effectLst/>
            <a:latin typeface="Arial" pitchFamily="34" charset="0"/>
            <a:cs typeface="Arial" pitchFamily="34" charset="0"/>
            <a:sym typeface="Arial"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rgbClr val="89CA6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19" tIns="45719" rIns="45719" bIns="45719" numCol="1" anchor="t" anchorCtr="0" compatLnSpc="1">
        <a:prstTxWarp prst="textNoShape">
          <a:avLst/>
        </a:prstTxWarp>
      </a:bodyPr>
      <a:lstStyle>
        <a:defPPr marL="457200" marR="0" indent="0" algn="l" defTabSz="914400" rtl="0" eaLnBrk="1" fontAlgn="base" latinLnBrk="0" hangingPunct="0">
          <a:lnSpc>
            <a:spcPct val="100000"/>
          </a:lnSpc>
          <a:spcBef>
            <a:spcPct val="0"/>
          </a:spcBef>
          <a:spcAft>
            <a:spcPct val="0"/>
          </a:spcAft>
          <a:buClrTx/>
          <a:buSzTx/>
          <a:buFontTx/>
          <a:buNone/>
          <a:tabLst/>
          <a:defRPr kumimoji="0" lang="zh-TW" altLang="zh-TW" sz="1800" b="0" i="0" u="none" strike="noStrike" cap="none" normalizeH="0" baseline="0" smtClean="0">
            <a:ln>
              <a:noFill/>
            </a:ln>
            <a:solidFill>
              <a:srgbClr val="000000"/>
            </a:solidFill>
            <a:effectLst/>
            <a:latin typeface="Arial" pitchFamily="34" charset="0"/>
            <a:cs typeface="Arial" pitchFamily="34" charset="0"/>
            <a:sym typeface="Arial" pitchFamily="34" charset="0"/>
          </a:defRPr>
        </a:defPPr>
      </a:lstStyle>
    </a:lnDef>
  </a:objectDefaults>
  <a:extraClrSchemeLst/>
</a:theme>
</file>

<file path=ppt/theme/theme1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81TGp_consulting_light">
  <a:themeElements>
    <a:clrScheme name="Office 佈景主題 2">
      <a:dk1>
        <a:srgbClr val="333333"/>
      </a:dk1>
      <a:lt1>
        <a:srgbClr val="FFFFFF"/>
      </a:lt1>
      <a:dk2>
        <a:srgbClr val="000000"/>
      </a:dk2>
      <a:lt2>
        <a:srgbClr val="DDDDDD"/>
      </a:lt2>
      <a:accent1>
        <a:srgbClr val="25557B"/>
      </a:accent1>
      <a:accent2>
        <a:srgbClr val="E4C244"/>
      </a:accent2>
      <a:accent3>
        <a:srgbClr val="FFFFFF"/>
      </a:accent3>
      <a:accent4>
        <a:srgbClr val="2A2A2A"/>
      </a:accent4>
      <a:accent5>
        <a:srgbClr val="ACB4BF"/>
      </a:accent5>
      <a:accent6>
        <a:srgbClr val="CFB03D"/>
      </a:accent6>
      <a:hlink>
        <a:srgbClr val="669900"/>
      </a:hlink>
      <a:folHlink>
        <a:srgbClr val="B2B2B2"/>
      </a:folHlink>
    </a:clrScheme>
    <a:fontScheme name="Office 佈景主題">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pFill/>
        <a:ln w="0">
          <a:solidFill>
            <a:schemeClr val="tx1">
              <a:lumMod val="65000"/>
              <a:lumOff val="35000"/>
            </a:schemeClr>
          </a:solidFill>
          <a:prstDash val="solid"/>
          <a:round/>
          <a:headEnd/>
          <a:tailEnd/>
        </a:ln>
      </a:spPr>
      <a:bodyPr/>
      <a:lstStyle>
        <a:defPPr>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Office 佈景主題 1">
        <a:dk1>
          <a:srgbClr val="000000"/>
        </a:dk1>
        <a:lt1>
          <a:srgbClr val="FFFFFF"/>
        </a:lt1>
        <a:dk2>
          <a:srgbClr val="003366"/>
        </a:dk2>
        <a:lt2>
          <a:srgbClr val="C0C0C0"/>
        </a:lt2>
        <a:accent1>
          <a:srgbClr val="44357C"/>
        </a:accent1>
        <a:accent2>
          <a:srgbClr val="93C052"/>
        </a:accent2>
        <a:accent3>
          <a:srgbClr val="FFFFFF"/>
        </a:accent3>
        <a:accent4>
          <a:srgbClr val="000000"/>
        </a:accent4>
        <a:accent5>
          <a:srgbClr val="B0AEBF"/>
        </a:accent5>
        <a:accent6>
          <a:srgbClr val="85AE49"/>
        </a:accent6>
        <a:hlink>
          <a:srgbClr val="9999FF"/>
        </a:hlink>
        <a:folHlink>
          <a:srgbClr val="4EA7EA"/>
        </a:folHlink>
      </a:clrScheme>
      <a:clrMap bg1="lt1" tx1="dk1" bg2="lt2" tx2="dk2" accent1="accent1" accent2="accent2" accent3="accent3" accent4="accent4" accent5="accent5" accent6="accent6" hlink="hlink" folHlink="folHlink"/>
    </a:extraClrScheme>
    <a:extraClrScheme>
      <a:clrScheme name="Office 佈景主題 2">
        <a:dk1>
          <a:srgbClr val="333333"/>
        </a:dk1>
        <a:lt1>
          <a:srgbClr val="FFFFFF"/>
        </a:lt1>
        <a:dk2>
          <a:srgbClr val="000000"/>
        </a:dk2>
        <a:lt2>
          <a:srgbClr val="DDDDDD"/>
        </a:lt2>
        <a:accent1>
          <a:srgbClr val="25557B"/>
        </a:accent1>
        <a:accent2>
          <a:srgbClr val="E4C244"/>
        </a:accent2>
        <a:accent3>
          <a:srgbClr val="FFFFFF"/>
        </a:accent3>
        <a:accent4>
          <a:srgbClr val="2A2A2A"/>
        </a:accent4>
        <a:accent5>
          <a:srgbClr val="ACB4BF"/>
        </a:accent5>
        <a:accent6>
          <a:srgbClr val="CFB03D"/>
        </a:accent6>
        <a:hlink>
          <a:srgbClr val="669900"/>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35567B"/>
        </a:dk1>
        <a:lt1>
          <a:srgbClr val="FFFFFF"/>
        </a:lt1>
        <a:dk2>
          <a:srgbClr val="000000"/>
        </a:dk2>
        <a:lt2>
          <a:srgbClr val="DDDDDD"/>
        </a:lt2>
        <a:accent1>
          <a:srgbClr val="789F21"/>
        </a:accent1>
        <a:accent2>
          <a:srgbClr val="E9803F"/>
        </a:accent2>
        <a:accent3>
          <a:srgbClr val="FFFFFF"/>
        </a:accent3>
        <a:accent4>
          <a:srgbClr val="2C4868"/>
        </a:accent4>
        <a:accent5>
          <a:srgbClr val="BECDAB"/>
        </a:accent5>
        <a:accent6>
          <a:srgbClr val="D37338"/>
        </a:accent6>
        <a:hlink>
          <a:srgbClr val="E0C244"/>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281TGp_consulting_light">
  <a:themeElements>
    <a:clrScheme name="Office 佈景主題 2">
      <a:dk1>
        <a:srgbClr val="333333"/>
      </a:dk1>
      <a:lt1>
        <a:srgbClr val="FFFFFF"/>
      </a:lt1>
      <a:dk2>
        <a:srgbClr val="000000"/>
      </a:dk2>
      <a:lt2>
        <a:srgbClr val="DDDDDD"/>
      </a:lt2>
      <a:accent1>
        <a:srgbClr val="25557B"/>
      </a:accent1>
      <a:accent2>
        <a:srgbClr val="E4C244"/>
      </a:accent2>
      <a:accent3>
        <a:srgbClr val="FFFFFF"/>
      </a:accent3>
      <a:accent4>
        <a:srgbClr val="2A2A2A"/>
      </a:accent4>
      <a:accent5>
        <a:srgbClr val="ACB4BF"/>
      </a:accent5>
      <a:accent6>
        <a:srgbClr val="CFB03D"/>
      </a:accent6>
      <a:hlink>
        <a:srgbClr val="669900"/>
      </a:hlink>
      <a:folHlink>
        <a:srgbClr val="B2B2B2"/>
      </a:folHlink>
    </a:clrScheme>
    <a:fontScheme name="Office 佈景主題">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pFill/>
        <a:ln w="0">
          <a:solidFill>
            <a:schemeClr val="tx1">
              <a:lumMod val="65000"/>
              <a:lumOff val="35000"/>
            </a:schemeClr>
          </a:solidFill>
          <a:prstDash val="solid"/>
          <a:round/>
          <a:headEnd/>
          <a:tailEnd/>
        </a:ln>
      </a:spPr>
      <a:bodyPr/>
      <a:lstStyle>
        <a:defPPr>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Office 佈景主題 1">
        <a:dk1>
          <a:srgbClr val="000000"/>
        </a:dk1>
        <a:lt1>
          <a:srgbClr val="FFFFFF"/>
        </a:lt1>
        <a:dk2>
          <a:srgbClr val="003366"/>
        </a:dk2>
        <a:lt2>
          <a:srgbClr val="C0C0C0"/>
        </a:lt2>
        <a:accent1>
          <a:srgbClr val="44357C"/>
        </a:accent1>
        <a:accent2>
          <a:srgbClr val="93C052"/>
        </a:accent2>
        <a:accent3>
          <a:srgbClr val="FFFFFF"/>
        </a:accent3>
        <a:accent4>
          <a:srgbClr val="000000"/>
        </a:accent4>
        <a:accent5>
          <a:srgbClr val="B0AEBF"/>
        </a:accent5>
        <a:accent6>
          <a:srgbClr val="85AE49"/>
        </a:accent6>
        <a:hlink>
          <a:srgbClr val="9999FF"/>
        </a:hlink>
        <a:folHlink>
          <a:srgbClr val="4EA7EA"/>
        </a:folHlink>
      </a:clrScheme>
      <a:clrMap bg1="lt1" tx1="dk1" bg2="lt2" tx2="dk2" accent1="accent1" accent2="accent2" accent3="accent3" accent4="accent4" accent5="accent5" accent6="accent6" hlink="hlink" folHlink="folHlink"/>
    </a:extraClrScheme>
    <a:extraClrScheme>
      <a:clrScheme name="Office 佈景主題 2">
        <a:dk1>
          <a:srgbClr val="333333"/>
        </a:dk1>
        <a:lt1>
          <a:srgbClr val="FFFFFF"/>
        </a:lt1>
        <a:dk2>
          <a:srgbClr val="000000"/>
        </a:dk2>
        <a:lt2>
          <a:srgbClr val="DDDDDD"/>
        </a:lt2>
        <a:accent1>
          <a:srgbClr val="25557B"/>
        </a:accent1>
        <a:accent2>
          <a:srgbClr val="E4C244"/>
        </a:accent2>
        <a:accent3>
          <a:srgbClr val="FFFFFF"/>
        </a:accent3>
        <a:accent4>
          <a:srgbClr val="2A2A2A"/>
        </a:accent4>
        <a:accent5>
          <a:srgbClr val="ACB4BF"/>
        </a:accent5>
        <a:accent6>
          <a:srgbClr val="CFB03D"/>
        </a:accent6>
        <a:hlink>
          <a:srgbClr val="669900"/>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35567B"/>
        </a:dk1>
        <a:lt1>
          <a:srgbClr val="FFFFFF"/>
        </a:lt1>
        <a:dk2>
          <a:srgbClr val="000000"/>
        </a:dk2>
        <a:lt2>
          <a:srgbClr val="DDDDDD"/>
        </a:lt2>
        <a:accent1>
          <a:srgbClr val="789F21"/>
        </a:accent1>
        <a:accent2>
          <a:srgbClr val="E9803F"/>
        </a:accent2>
        <a:accent3>
          <a:srgbClr val="FFFFFF"/>
        </a:accent3>
        <a:accent4>
          <a:srgbClr val="2C4868"/>
        </a:accent4>
        <a:accent5>
          <a:srgbClr val="BECDAB"/>
        </a:accent5>
        <a:accent6>
          <a:srgbClr val="D37338"/>
        </a:accent6>
        <a:hlink>
          <a:srgbClr val="E0C244"/>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8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4">
      <a:majorFont>
        <a:latin typeface="Helvetica"/>
        <a:ea typeface="微軟正黑體"/>
        <a:cs typeface=""/>
      </a:majorFont>
      <a:minorFont>
        <a:latin typeface="Helvetica"/>
        <a:ea typeface="微軟正黑體"/>
        <a:cs typeface=""/>
      </a:minorFont>
    </a:fontScheme>
    <a:fmtScheme name="地鐵">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0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Office 佈景主題">
  <a:themeElements>
    <a:clrScheme name="自訂 1">
      <a:dk1>
        <a:sysClr val="windowText" lastClr="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43_medical_light">
  <a:themeElements>
    <a:clrScheme name="Office 佈景主題 3">
      <a:dk1>
        <a:srgbClr val="000000"/>
      </a:dk1>
      <a:lt1>
        <a:srgbClr val="FFFFFF"/>
      </a:lt1>
      <a:dk2>
        <a:srgbClr val="003399"/>
      </a:dk2>
      <a:lt2>
        <a:srgbClr val="C0C0C0"/>
      </a:lt2>
      <a:accent1>
        <a:srgbClr val="B9DC72"/>
      </a:accent1>
      <a:accent2>
        <a:srgbClr val="75A7F1"/>
      </a:accent2>
      <a:accent3>
        <a:srgbClr val="FFFFFF"/>
      </a:accent3>
      <a:accent4>
        <a:srgbClr val="000000"/>
      </a:accent4>
      <a:accent5>
        <a:srgbClr val="D9EBBC"/>
      </a:accent5>
      <a:accent6>
        <a:srgbClr val="6997DA"/>
      </a:accent6>
      <a:hlink>
        <a:srgbClr val="00BEBA"/>
      </a:hlink>
      <a:folHlink>
        <a:srgbClr val="DBB38B"/>
      </a:folHlink>
    </a:clrScheme>
    <a:fontScheme name="Office 佈景主題">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sz="2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Office 佈景主題 1">
        <a:dk1>
          <a:srgbClr val="000000"/>
        </a:dk1>
        <a:lt1>
          <a:srgbClr val="FFFFFF"/>
        </a:lt1>
        <a:dk2>
          <a:srgbClr val="006699"/>
        </a:dk2>
        <a:lt2>
          <a:srgbClr val="808080"/>
        </a:lt2>
        <a:accent1>
          <a:srgbClr val="BBE0E3"/>
        </a:accent1>
        <a:accent2>
          <a:srgbClr val="33CCCC"/>
        </a:accent2>
        <a:accent3>
          <a:srgbClr val="FFFFFF"/>
        </a:accent3>
        <a:accent4>
          <a:srgbClr val="000000"/>
        </a:accent4>
        <a:accent5>
          <a:srgbClr val="DAEDEF"/>
        </a:accent5>
        <a:accent6>
          <a:srgbClr val="2DB9B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佈景主題 2">
        <a:dk1>
          <a:srgbClr val="000000"/>
        </a:dk1>
        <a:lt1>
          <a:srgbClr val="FFFFFF"/>
        </a:lt1>
        <a:dk2>
          <a:srgbClr val="660033"/>
        </a:dk2>
        <a:lt2>
          <a:srgbClr val="ADA07F"/>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339966"/>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3399"/>
        </a:dk2>
        <a:lt2>
          <a:srgbClr val="C0C0C0"/>
        </a:lt2>
        <a:accent1>
          <a:srgbClr val="B9DC72"/>
        </a:accent1>
        <a:accent2>
          <a:srgbClr val="75A7F1"/>
        </a:accent2>
        <a:accent3>
          <a:srgbClr val="FFFFFF"/>
        </a:accent3>
        <a:accent4>
          <a:srgbClr val="000000"/>
        </a:accent4>
        <a:accent5>
          <a:srgbClr val="D9EBBC"/>
        </a:accent5>
        <a:accent6>
          <a:srgbClr val="6997DA"/>
        </a:accent6>
        <a:hlink>
          <a:srgbClr val="00BEBA"/>
        </a:hlink>
        <a:folHlink>
          <a:srgbClr val="DBB38B"/>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4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4478</TotalTime>
  <Words>4351</Words>
  <Application>Microsoft Office PowerPoint</Application>
  <PresentationFormat>A4 紙張 (210x297 公釐)</PresentationFormat>
  <Paragraphs>731</Paragraphs>
  <Slides>40</Slides>
  <Notes>40</Notes>
  <HiddenSlides>0</HiddenSlides>
  <MMClips>0</MMClips>
  <ScaleCrop>false</ScaleCrop>
  <HeadingPairs>
    <vt:vector size="4" baseType="variant">
      <vt:variant>
        <vt:lpstr>佈景主題</vt:lpstr>
      </vt:variant>
      <vt:variant>
        <vt:i4>12</vt:i4>
      </vt:variant>
      <vt:variant>
        <vt:lpstr>投影片標題</vt:lpstr>
      </vt:variant>
      <vt:variant>
        <vt:i4>40</vt:i4>
      </vt:variant>
    </vt:vector>
  </HeadingPairs>
  <TitlesOfParts>
    <vt:vector size="52" baseType="lpstr">
      <vt:lpstr>Office 佈景主題</vt:lpstr>
      <vt:lpstr>281TGp_consulting_light</vt:lpstr>
      <vt:lpstr>1_281TGp_consulting_light</vt:lpstr>
      <vt:lpstr>8_Office 佈景主題</vt:lpstr>
      <vt:lpstr>10_Office 佈景主題</vt:lpstr>
      <vt:lpstr>2_Office 佈景主題</vt:lpstr>
      <vt:lpstr>1_Office 佈景主題</vt:lpstr>
      <vt:lpstr>243_medical_light</vt:lpstr>
      <vt:lpstr>4_Office 佈景主題</vt:lpstr>
      <vt:lpstr>5_Office 佈景主題</vt:lpstr>
      <vt:lpstr>6_Office 佈景主題</vt:lpstr>
      <vt:lpstr>7_Office 佈景主題</vt:lpstr>
      <vt:lpstr>PowerPoint 簡報</vt:lpstr>
      <vt:lpstr>簡報大綱</vt:lpstr>
      <vt:lpstr>壹、永續發展與綠色經濟 </vt:lpstr>
      <vt:lpstr>壹、永續發展推動歷程 </vt:lpstr>
      <vt:lpstr>PowerPoint 簡報</vt:lpstr>
      <vt:lpstr>PowerPoint 簡報</vt:lpstr>
      <vt:lpstr>PowerPoint 簡報</vt:lpstr>
      <vt:lpstr>PowerPoint 簡報</vt:lpstr>
      <vt:lpstr>PowerPoint 簡報</vt:lpstr>
      <vt:lpstr>基本原則</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脆弱度與調適能力評估過程</vt:lpstr>
      <vt:lpstr>檢視縣內既有相關計畫</vt:lpstr>
      <vt:lpstr>屏東縣推動成效</vt:lpstr>
      <vt:lpstr>PowerPoint 簡報</vt:lpstr>
      <vt:lpstr>PowerPoint 簡報</vt:lpstr>
      <vt:lpstr>PowerPoint 簡報</vt:lpstr>
      <vt:lpstr>PowerPoint 簡報</vt:lpstr>
      <vt:lpstr>智慧永續城鄉規劃、服務、管理</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綠色生態城市之規劃和推動</dc:title>
  <dc:creator>劉思蓉</dc:creator>
  <cp:lastModifiedBy>ACER</cp:lastModifiedBy>
  <cp:revision>312</cp:revision>
  <cp:lastPrinted>2015-01-09T07:45:29Z</cp:lastPrinted>
  <dcterms:modified xsi:type="dcterms:W3CDTF">2015-01-09T07:58:45Z</dcterms:modified>
</cp:coreProperties>
</file>